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9900"/>
    <a:srgbClr val="CC0066"/>
    <a:srgbClr val="33CCFF"/>
    <a:srgbClr val="FF6600"/>
    <a:srgbClr val="FF0066"/>
    <a:srgbClr val="003366"/>
    <a:srgbClr val="006666"/>
    <a:srgbClr val="FF99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247" autoAdjust="0"/>
    <p:restoredTop sz="96323" autoAdjust="0"/>
  </p:normalViewPr>
  <p:slideViewPr>
    <p:cSldViewPr snapToGrid="0">
      <p:cViewPr varScale="1">
        <p:scale>
          <a:sx n="71" d="100"/>
          <a:sy n="71" d="100"/>
        </p:scale>
        <p:origin x="6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2" name="グループ化 651">
            <a:extLst>
              <a:ext uri="{FF2B5EF4-FFF2-40B4-BE49-F238E27FC236}">
                <a16:creationId xmlns:a16="http://schemas.microsoft.com/office/drawing/2014/main" id="{6638A775-EE45-D260-E8FF-E3C7D0364850}"/>
              </a:ext>
            </a:extLst>
          </p:cNvPr>
          <p:cNvGrpSpPr/>
          <p:nvPr/>
        </p:nvGrpSpPr>
        <p:grpSpPr>
          <a:xfrm>
            <a:off x="915686" y="4467466"/>
            <a:ext cx="2207304" cy="1215700"/>
            <a:chOff x="5024159" y="3133115"/>
            <a:chExt cx="4112888" cy="2265228"/>
          </a:xfrm>
        </p:grpSpPr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D93893E2-C96C-00A8-465A-9902C034E230}"/>
                </a:ext>
              </a:extLst>
            </p:cNvPr>
            <p:cNvGrpSpPr/>
            <p:nvPr/>
          </p:nvGrpSpPr>
          <p:grpSpPr>
            <a:xfrm>
              <a:off x="6478078" y="3429000"/>
              <a:ext cx="1197382" cy="1969343"/>
              <a:chOff x="639760" y="3429000"/>
              <a:chExt cx="1197382" cy="1969343"/>
            </a:xfrm>
          </p:grpSpPr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DFF25779-5CA7-C5EA-C782-7C140E893175}"/>
                  </a:ext>
                </a:extLst>
              </p:cNvPr>
              <p:cNvSpPr/>
              <p:nvPr/>
            </p:nvSpPr>
            <p:spPr bwMode="auto">
              <a:xfrm>
                <a:off x="672782" y="3429000"/>
                <a:ext cx="1120607" cy="793659"/>
              </a:xfrm>
              <a:custGeom>
                <a:avLst/>
                <a:gdLst>
                  <a:gd name="csX0" fmla="*/ 651247 w 1275813"/>
                  <a:gd name="csY0" fmla="*/ 0 h 903583"/>
                  <a:gd name="csX1" fmla="*/ 789030 w 1275813"/>
                  <a:gd name="csY1" fmla="*/ 57072 h 903583"/>
                  <a:gd name="csX2" fmla="*/ 816036 w 1275813"/>
                  <a:gd name="csY2" fmla="*/ 97127 h 903583"/>
                  <a:gd name="csX3" fmla="*/ 828352 w 1275813"/>
                  <a:gd name="csY3" fmla="*/ 88824 h 903583"/>
                  <a:gd name="csX4" fmla="*/ 904198 w 1275813"/>
                  <a:gd name="csY4" fmla="*/ 73511 h 903583"/>
                  <a:gd name="csX5" fmla="*/ 1099053 w 1275813"/>
                  <a:gd name="csY5" fmla="*/ 268366 h 903583"/>
                  <a:gd name="csX6" fmla="*/ 1097799 w 1275813"/>
                  <a:gd name="csY6" fmla="*/ 274576 h 903583"/>
                  <a:gd name="csX7" fmla="*/ 1101455 w 1275813"/>
                  <a:gd name="csY7" fmla="*/ 274945 h 903583"/>
                  <a:gd name="csX8" fmla="*/ 1257040 w 1275813"/>
                  <a:gd name="csY8" fmla="*/ 465841 h 903583"/>
                  <a:gd name="csX9" fmla="*/ 1241727 w 1275813"/>
                  <a:gd name="csY9" fmla="*/ 541687 h 903583"/>
                  <a:gd name="csX10" fmla="*/ 1220371 w 1275813"/>
                  <a:gd name="csY10" fmla="*/ 573363 h 903583"/>
                  <a:gd name="csX11" fmla="*/ 1260500 w 1275813"/>
                  <a:gd name="csY11" fmla="*/ 632882 h 903583"/>
                  <a:gd name="csX12" fmla="*/ 1275813 w 1275813"/>
                  <a:gd name="csY12" fmla="*/ 708728 h 903583"/>
                  <a:gd name="csX13" fmla="*/ 1080958 w 1275813"/>
                  <a:gd name="csY13" fmla="*/ 903583 h 903583"/>
                  <a:gd name="csX14" fmla="*/ 886103 w 1275813"/>
                  <a:gd name="csY14" fmla="*/ 708728 h 903583"/>
                  <a:gd name="csX15" fmla="*/ 901416 w 1275813"/>
                  <a:gd name="csY15" fmla="*/ 632882 h 903583"/>
                  <a:gd name="csX16" fmla="*/ 922772 w 1275813"/>
                  <a:gd name="csY16" fmla="*/ 601207 h 903583"/>
                  <a:gd name="csX17" fmla="*/ 882643 w 1275813"/>
                  <a:gd name="csY17" fmla="*/ 541687 h 903583"/>
                  <a:gd name="csX18" fmla="*/ 867330 w 1275813"/>
                  <a:gd name="csY18" fmla="*/ 465841 h 903583"/>
                  <a:gd name="csX19" fmla="*/ 868584 w 1275813"/>
                  <a:gd name="csY19" fmla="*/ 459631 h 903583"/>
                  <a:gd name="csX20" fmla="*/ 864928 w 1275813"/>
                  <a:gd name="csY20" fmla="*/ 459262 h 903583"/>
                  <a:gd name="csX21" fmla="*/ 766415 w 1275813"/>
                  <a:gd name="csY21" fmla="*/ 406149 h 903583"/>
                  <a:gd name="csX22" fmla="*/ 739409 w 1275813"/>
                  <a:gd name="csY22" fmla="*/ 366094 h 903583"/>
                  <a:gd name="csX23" fmla="*/ 727093 w 1275813"/>
                  <a:gd name="csY23" fmla="*/ 374397 h 903583"/>
                  <a:gd name="csX24" fmla="*/ 651247 w 1275813"/>
                  <a:gd name="csY24" fmla="*/ 389710 h 903583"/>
                  <a:gd name="csX25" fmla="*/ 575401 w 1275813"/>
                  <a:gd name="csY25" fmla="*/ 374397 h 903583"/>
                  <a:gd name="csX26" fmla="*/ 565301 w 1275813"/>
                  <a:gd name="csY26" fmla="*/ 367588 h 903583"/>
                  <a:gd name="csX27" fmla="*/ 528178 w 1275813"/>
                  <a:gd name="csY27" fmla="*/ 422648 h 903583"/>
                  <a:gd name="csX28" fmla="*/ 390395 w 1275813"/>
                  <a:gd name="csY28" fmla="*/ 479720 h 903583"/>
                  <a:gd name="csX29" fmla="*/ 386977 w 1275813"/>
                  <a:gd name="csY29" fmla="*/ 479376 h 903583"/>
                  <a:gd name="csX30" fmla="*/ 374397 w 1275813"/>
                  <a:gd name="csY30" fmla="*/ 541687 h 903583"/>
                  <a:gd name="csX31" fmla="*/ 345275 w 1275813"/>
                  <a:gd name="csY31" fmla="*/ 589687 h 903583"/>
                  <a:gd name="csX32" fmla="*/ 374397 w 1275813"/>
                  <a:gd name="csY32" fmla="*/ 632882 h 903583"/>
                  <a:gd name="csX33" fmla="*/ 389710 w 1275813"/>
                  <a:gd name="csY33" fmla="*/ 708728 h 903583"/>
                  <a:gd name="csX34" fmla="*/ 194855 w 1275813"/>
                  <a:gd name="csY34" fmla="*/ 903583 h 903583"/>
                  <a:gd name="csX35" fmla="*/ 0 w 1275813"/>
                  <a:gd name="csY35" fmla="*/ 708728 h 903583"/>
                  <a:gd name="csX36" fmla="*/ 15313 w 1275813"/>
                  <a:gd name="csY36" fmla="*/ 632882 h 903583"/>
                  <a:gd name="csX37" fmla="*/ 46055 w 1275813"/>
                  <a:gd name="csY37" fmla="*/ 587285 h 903583"/>
                  <a:gd name="csX38" fmla="*/ 15313 w 1275813"/>
                  <a:gd name="csY38" fmla="*/ 541687 h 903583"/>
                  <a:gd name="csX39" fmla="*/ 0 w 1275813"/>
                  <a:gd name="csY39" fmla="*/ 465841 h 903583"/>
                  <a:gd name="csX40" fmla="*/ 194855 w 1275813"/>
                  <a:gd name="csY40" fmla="*/ 270986 h 903583"/>
                  <a:gd name="csX41" fmla="*/ 198272 w 1275813"/>
                  <a:gd name="csY41" fmla="*/ 271331 h 903583"/>
                  <a:gd name="csX42" fmla="*/ 210853 w 1275813"/>
                  <a:gd name="csY42" fmla="*/ 209019 h 903583"/>
                  <a:gd name="csX43" fmla="*/ 390395 w 1275813"/>
                  <a:gd name="csY43" fmla="*/ 90010 h 903583"/>
                  <a:gd name="csX44" fmla="*/ 466241 w 1275813"/>
                  <a:gd name="csY44" fmla="*/ 105323 h 903583"/>
                  <a:gd name="csX45" fmla="*/ 476341 w 1275813"/>
                  <a:gd name="csY45" fmla="*/ 112132 h 903583"/>
                  <a:gd name="csX46" fmla="*/ 513464 w 1275813"/>
                  <a:gd name="csY46" fmla="*/ 57072 h 903583"/>
                  <a:gd name="csX47" fmla="*/ 651247 w 1275813"/>
                  <a:gd name="csY47" fmla="*/ 0 h 90358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</a:cxnLst>
                <a:rect l="l" t="t" r="r" b="b"/>
                <a:pathLst>
                  <a:path w="1275813" h="903583">
                    <a:moveTo>
                      <a:pt x="651247" y="0"/>
                    </a:moveTo>
                    <a:cubicBezTo>
                      <a:pt x="705055" y="0"/>
                      <a:pt x="753768" y="21810"/>
                      <a:pt x="789030" y="57072"/>
                    </a:cubicBezTo>
                    <a:lnTo>
                      <a:pt x="816036" y="97127"/>
                    </a:lnTo>
                    <a:lnTo>
                      <a:pt x="828352" y="88824"/>
                    </a:lnTo>
                    <a:cubicBezTo>
                      <a:pt x="851664" y="78964"/>
                      <a:pt x="877294" y="73511"/>
                      <a:pt x="904198" y="73511"/>
                    </a:cubicBezTo>
                    <a:cubicBezTo>
                      <a:pt x="1011813" y="73511"/>
                      <a:pt x="1099053" y="160751"/>
                      <a:pt x="1099053" y="268366"/>
                    </a:cubicBezTo>
                    <a:lnTo>
                      <a:pt x="1097799" y="274576"/>
                    </a:lnTo>
                    <a:lnTo>
                      <a:pt x="1101455" y="274945"/>
                    </a:lnTo>
                    <a:cubicBezTo>
                      <a:pt x="1190247" y="293114"/>
                      <a:pt x="1257040" y="371678"/>
                      <a:pt x="1257040" y="465841"/>
                    </a:cubicBezTo>
                    <a:cubicBezTo>
                      <a:pt x="1257040" y="492745"/>
                      <a:pt x="1251588" y="518375"/>
                      <a:pt x="1241727" y="541687"/>
                    </a:cubicBezTo>
                    <a:lnTo>
                      <a:pt x="1220371" y="573363"/>
                    </a:lnTo>
                    <a:lnTo>
                      <a:pt x="1260500" y="632882"/>
                    </a:lnTo>
                    <a:cubicBezTo>
                      <a:pt x="1270361" y="656194"/>
                      <a:pt x="1275813" y="681824"/>
                      <a:pt x="1275813" y="708728"/>
                    </a:cubicBezTo>
                    <a:cubicBezTo>
                      <a:pt x="1275813" y="816343"/>
                      <a:pt x="1188573" y="903583"/>
                      <a:pt x="1080958" y="903583"/>
                    </a:cubicBezTo>
                    <a:cubicBezTo>
                      <a:pt x="973343" y="903583"/>
                      <a:pt x="886103" y="816343"/>
                      <a:pt x="886103" y="708728"/>
                    </a:cubicBezTo>
                    <a:cubicBezTo>
                      <a:pt x="886103" y="681824"/>
                      <a:pt x="891556" y="656194"/>
                      <a:pt x="901416" y="632882"/>
                    </a:cubicBezTo>
                    <a:lnTo>
                      <a:pt x="922772" y="601207"/>
                    </a:lnTo>
                    <a:lnTo>
                      <a:pt x="882643" y="541687"/>
                    </a:lnTo>
                    <a:cubicBezTo>
                      <a:pt x="872783" y="518375"/>
                      <a:pt x="867330" y="492745"/>
                      <a:pt x="867330" y="465841"/>
                    </a:cubicBezTo>
                    <a:lnTo>
                      <a:pt x="868584" y="459631"/>
                    </a:lnTo>
                    <a:lnTo>
                      <a:pt x="864928" y="459262"/>
                    </a:lnTo>
                    <a:cubicBezTo>
                      <a:pt x="826874" y="451475"/>
                      <a:pt x="792861" y="432596"/>
                      <a:pt x="766415" y="406149"/>
                    </a:cubicBezTo>
                    <a:lnTo>
                      <a:pt x="739409" y="366094"/>
                    </a:lnTo>
                    <a:lnTo>
                      <a:pt x="727093" y="374397"/>
                    </a:lnTo>
                    <a:cubicBezTo>
                      <a:pt x="703781" y="384258"/>
                      <a:pt x="678151" y="389710"/>
                      <a:pt x="651247" y="389710"/>
                    </a:cubicBezTo>
                    <a:cubicBezTo>
                      <a:pt x="624343" y="389710"/>
                      <a:pt x="598713" y="384258"/>
                      <a:pt x="575401" y="374397"/>
                    </a:cubicBezTo>
                    <a:lnTo>
                      <a:pt x="565301" y="367588"/>
                    </a:lnTo>
                    <a:lnTo>
                      <a:pt x="528178" y="422648"/>
                    </a:lnTo>
                    <a:cubicBezTo>
                      <a:pt x="492916" y="457910"/>
                      <a:pt x="444202" y="479720"/>
                      <a:pt x="390395" y="479720"/>
                    </a:cubicBezTo>
                    <a:lnTo>
                      <a:pt x="386977" y="479376"/>
                    </a:lnTo>
                    <a:lnTo>
                      <a:pt x="374397" y="541687"/>
                    </a:lnTo>
                    <a:lnTo>
                      <a:pt x="345275" y="589687"/>
                    </a:lnTo>
                    <a:lnTo>
                      <a:pt x="374397" y="632882"/>
                    </a:lnTo>
                    <a:cubicBezTo>
                      <a:pt x="384257" y="656194"/>
                      <a:pt x="389710" y="681824"/>
                      <a:pt x="389710" y="708728"/>
                    </a:cubicBezTo>
                    <a:cubicBezTo>
                      <a:pt x="389710" y="816343"/>
                      <a:pt x="302470" y="903583"/>
                      <a:pt x="194855" y="903583"/>
                    </a:cubicBezTo>
                    <a:cubicBezTo>
                      <a:pt x="87240" y="903583"/>
                      <a:pt x="0" y="816343"/>
                      <a:pt x="0" y="708728"/>
                    </a:cubicBezTo>
                    <a:cubicBezTo>
                      <a:pt x="0" y="681824"/>
                      <a:pt x="5452" y="656194"/>
                      <a:pt x="15313" y="632882"/>
                    </a:cubicBezTo>
                    <a:lnTo>
                      <a:pt x="46055" y="587285"/>
                    </a:lnTo>
                    <a:lnTo>
                      <a:pt x="15313" y="541687"/>
                    </a:lnTo>
                    <a:cubicBezTo>
                      <a:pt x="5452" y="518375"/>
                      <a:pt x="0" y="492745"/>
                      <a:pt x="0" y="465841"/>
                    </a:cubicBezTo>
                    <a:cubicBezTo>
                      <a:pt x="0" y="358226"/>
                      <a:pt x="87240" y="270986"/>
                      <a:pt x="194855" y="270986"/>
                    </a:cubicBezTo>
                    <a:lnTo>
                      <a:pt x="198272" y="271331"/>
                    </a:lnTo>
                    <a:lnTo>
                      <a:pt x="210853" y="209019"/>
                    </a:lnTo>
                    <a:cubicBezTo>
                      <a:pt x="240433" y="139083"/>
                      <a:pt x="309684" y="90010"/>
                      <a:pt x="390395" y="90010"/>
                    </a:cubicBezTo>
                    <a:cubicBezTo>
                      <a:pt x="417299" y="90010"/>
                      <a:pt x="442929" y="95463"/>
                      <a:pt x="466241" y="105323"/>
                    </a:cubicBezTo>
                    <a:lnTo>
                      <a:pt x="476341" y="112132"/>
                    </a:lnTo>
                    <a:lnTo>
                      <a:pt x="513464" y="57072"/>
                    </a:lnTo>
                    <a:cubicBezTo>
                      <a:pt x="548726" y="21810"/>
                      <a:pt x="597440" y="0"/>
                      <a:pt x="6512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1127792366">
                      <a:custGeom>
                        <a:avLst/>
                        <a:gdLst>
                          <a:gd name="csX0" fmla="*/ 306992 w 601407"/>
                          <a:gd name="csY0" fmla="*/ 0 h 425940"/>
                          <a:gd name="csX1" fmla="*/ 371941 w 601407"/>
                          <a:gd name="csY1" fmla="*/ 26903 h 425940"/>
                          <a:gd name="csX2" fmla="*/ 384672 w 601407"/>
                          <a:gd name="csY2" fmla="*/ 45784 h 425940"/>
                          <a:gd name="csX3" fmla="*/ 390477 w 601407"/>
                          <a:gd name="csY3" fmla="*/ 41870 h 425940"/>
                          <a:gd name="csX4" fmla="*/ 426230 w 601407"/>
                          <a:gd name="csY4" fmla="*/ 34652 h 425940"/>
                          <a:gd name="csX5" fmla="*/ 518083 w 601407"/>
                          <a:gd name="csY5" fmla="*/ 126505 h 425940"/>
                          <a:gd name="csX6" fmla="*/ 517492 w 601407"/>
                          <a:gd name="csY6" fmla="*/ 129432 h 425940"/>
                          <a:gd name="csX7" fmla="*/ 519216 w 601407"/>
                          <a:gd name="csY7" fmla="*/ 129606 h 425940"/>
                          <a:gd name="csX8" fmla="*/ 592557 w 601407"/>
                          <a:gd name="csY8" fmla="*/ 219592 h 425940"/>
                          <a:gd name="csX9" fmla="*/ 585339 w 601407"/>
                          <a:gd name="csY9" fmla="*/ 255345 h 425940"/>
                          <a:gd name="csX10" fmla="*/ 575272 w 601407"/>
                          <a:gd name="csY10" fmla="*/ 270277 h 425940"/>
                          <a:gd name="csX11" fmla="*/ 594188 w 601407"/>
                          <a:gd name="csY11" fmla="*/ 298334 h 425940"/>
                          <a:gd name="csX12" fmla="*/ 601407 w 601407"/>
                          <a:gd name="csY12" fmla="*/ 334087 h 425940"/>
                          <a:gd name="csX13" fmla="*/ 509554 w 601407"/>
                          <a:gd name="csY13" fmla="*/ 425940 h 425940"/>
                          <a:gd name="csX14" fmla="*/ 417701 w 601407"/>
                          <a:gd name="csY14" fmla="*/ 334087 h 425940"/>
                          <a:gd name="csX15" fmla="*/ 424919 w 601407"/>
                          <a:gd name="csY15" fmla="*/ 298334 h 425940"/>
                          <a:gd name="csX16" fmla="*/ 434986 w 601407"/>
                          <a:gd name="csY16" fmla="*/ 283402 h 425940"/>
                          <a:gd name="csX17" fmla="*/ 416070 w 601407"/>
                          <a:gd name="csY17" fmla="*/ 255345 h 425940"/>
                          <a:gd name="csX18" fmla="*/ 408851 w 601407"/>
                          <a:gd name="csY18" fmla="*/ 219592 h 425940"/>
                          <a:gd name="csX19" fmla="*/ 409442 w 601407"/>
                          <a:gd name="csY19" fmla="*/ 216665 h 425940"/>
                          <a:gd name="csX20" fmla="*/ 407719 w 601407"/>
                          <a:gd name="csY20" fmla="*/ 216491 h 425940"/>
                          <a:gd name="csX21" fmla="*/ 361281 w 601407"/>
                          <a:gd name="csY21" fmla="*/ 191454 h 425940"/>
                          <a:gd name="csX22" fmla="*/ 348550 w 601407"/>
                          <a:gd name="csY22" fmla="*/ 172573 h 425940"/>
                          <a:gd name="csX23" fmla="*/ 342745 w 601407"/>
                          <a:gd name="csY23" fmla="*/ 176487 h 425940"/>
                          <a:gd name="csX24" fmla="*/ 306992 w 601407"/>
                          <a:gd name="csY24" fmla="*/ 183705 h 425940"/>
                          <a:gd name="csX25" fmla="*/ 271238 w 601407"/>
                          <a:gd name="csY25" fmla="*/ 176487 h 425940"/>
                          <a:gd name="csX26" fmla="*/ 266477 w 601407"/>
                          <a:gd name="csY26" fmla="*/ 173277 h 425940"/>
                          <a:gd name="csX27" fmla="*/ 248978 w 601407"/>
                          <a:gd name="csY27" fmla="*/ 199232 h 425940"/>
                          <a:gd name="csX28" fmla="*/ 184028 w 601407"/>
                          <a:gd name="csY28" fmla="*/ 226135 h 425940"/>
                          <a:gd name="csX29" fmla="*/ 182417 w 601407"/>
                          <a:gd name="csY29" fmla="*/ 225973 h 425940"/>
                          <a:gd name="csX30" fmla="*/ 176487 w 601407"/>
                          <a:gd name="csY30" fmla="*/ 255345 h 425940"/>
                          <a:gd name="csX31" fmla="*/ 162759 w 601407"/>
                          <a:gd name="csY31" fmla="*/ 277972 h 425940"/>
                          <a:gd name="csX32" fmla="*/ 176487 w 601407"/>
                          <a:gd name="csY32" fmla="*/ 298334 h 425940"/>
                          <a:gd name="csX33" fmla="*/ 183705 w 601407"/>
                          <a:gd name="csY33" fmla="*/ 334087 h 425940"/>
                          <a:gd name="csX34" fmla="*/ 91852 w 601407"/>
                          <a:gd name="csY34" fmla="*/ 425940 h 425940"/>
                          <a:gd name="csX35" fmla="*/ 0 w 601407"/>
                          <a:gd name="csY35" fmla="*/ 334087 h 425940"/>
                          <a:gd name="csX36" fmla="*/ 7218 w 601407"/>
                          <a:gd name="csY36" fmla="*/ 298334 h 425940"/>
                          <a:gd name="csX37" fmla="*/ 21709 w 601407"/>
                          <a:gd name="csY37" fmla="*/ 276840 h 425940"/>
                          <a:gd name="csX38" fmla="*/ 7218 w 601407"/>
                          <a:gd name="csY38" fmla="*/ 255345 h 425940"/>
                          <a:gd name="csX39" fmla="*/ 0 w 601407"/>
                          <a:gd name="csY39" fmla="*/ 219592 h 425940"/>
                          <a:gd name="csX40" fmla="*/ 91852 w 601407"/>
                          <a:gd name="csY40" fmla="*/ 127740 h 425940"/>
                          <a:gd name="csX41" fmla="*/ 93463 w 601407"/>
                          <a:gd name="csY41" fmla="*/ 127902 h 425940"/>
                          <a:gd name="csX42" fmla="*/ 99394 w 601407"/>
                          <a:gd name="csY42" fmla="*/ 98529 h 425940"/>
                          <a:gd name="csX43" fmla="*/ 184028 w 601407"/>
                          <a:gd name="csY43" fmla="*/ 42429 h 425940"/>
                          <a:gd name="csX44" fmla="*/ 219781 w 601407"/>
                          <a:gd name="csY44" fmla="*/ 49648 h 425940"/>
                          <a:gd name="csX45" fmla="*/ 224542 w 601407"/>
                          <a:gd name="csY45" fmla="*/ 52857 h 425940"/>
                          <a:gd name="csX46" fmla="*/ 242042 w 601407"/>
                          <a:gd name="csY46" fmla="*/ 26903 h 425940"/>
                          <a:gd name="csX47" fmla="*/ 306992 w 601407"/>
                          <a:gd name="csY47" fmla="*/ 0 h 425940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  <a:cxn ang="0">
                            <a:pos x="csX22" y="csY22"/>
                          </a:cxn>
                          <a:cxn ang="0">
                            <a:pos x="csX23" y="csY23"/>
                          </a:cxn>
                          <a:cxn ang="0">
                            <a:pos x="csX24" y="csY24"/>
                          </a:cxn>
                          <a:cxn ang="0">
                            <a:pos x="csX25" y="csY25"/>
                          </a:cxn>
                          <a:cxn ang="0">
                            <a:pos x="csX26" y="csY26"/>
                          </a:cxn>
                          <a:cxn ang="0">
                            <a:pos x="csX27" y="csY27"/>
                          </a:cxn>
                          <a:cxn ang="0">
                            <a:pos x="csX28" y="csY28"/>
                          </a:cxn>
                          <a:cxn ang="0">
                            <a:pos x="csX29" y="csY29"/>
                          </a:cxn>
                          <a:cxn ang="0">
                            <a:pos x="csX30" y="csY30"/>
                          </a:cxn>
                          <a:cxn ang="0">
                            <a:pos x="csX31" y="csY31"/>
                          </a:cxn>
                          <a:cxn ang="0">
                            <a:pos x="csX32" y="csY32"/>
                          </a:cxn>
                          <a:cxn ang="0">
                            <a:pos x="csX33" y="csY33"/>
                          </a:cxn>
                          <a:cxn ang="0">
                            <a:pos x="csX34" y="csY34"/>
                          </a:cxn>
                          <a:cxn ang="0">
                            <a:pos x="csX35" y="csY35"/>
                          </a:cxn>
                          <a:cxn ang="0">
                            <a:pos x="csX36" y="csY36"/>
                          </a:cxn>
                          <a:cxn ang="0">
                            <a:pos x="csX37" y="csY37"/>
                          </a:cxn>
                          <a:cxn ang="0">
                            <a:pos x="csX38" y="csY38"/>
                          </a:cxn>
                          <a:cxn ang="0">
                            <a:pos x="csX39" y="csY39"/>
                          </a:cxn>
                          <a:cxn ang="0">
                            <a:pos x="csX40" y="csY40"/>
                          </a:cxn>
                          <a:cxn ang="0">
                            <a:pos x="csX41" y="csY41"/>
                          </a:cxn>
                          <a:cxn ang="0">
                            <a:pos x="csX42" y="csY42"/>
                          </a:cxn>
                          <a:cxn ang="0">
                            <a:pos x="csX43" y="csY43"/>
                          </a:cxn>
                          <a:cxn ang="0">
                            <a:pos x="csX44" y="csY44"/>
                          </a:cxn>
                          <a:cxn ang="0">
                            <a:pos x="csX45" y="csY45"/>
                          </a:cxn>
                          <a:cxn ang="0">
                            <a:pos x="csX46" y="csY46"/>
                          </a:cxn>
                          <a:cxn ang="0">
                            <a:pos x="csX47" y="csY47"/>
                          </a:cxn>
                        </a:cxnLst>
                        <a:rect l="l" t="t" r="r" b="b"/>
                        <a:pathLst>
                          <a:path w="601407" h="425940" fill="none" extrusionOk="0">
                            <a:moveTo>
                              <a:pt x="306992" y="0"/>
                            </a:moveTo>
                            <a:cubicBezTo>
                              <a:pt x="336129" y="1958"/>
                              <a:pt x="354940" y="13918"/>
                              <a:pt x="371941" y="26903"/>
                            </a:cubicBezTo>
                            <a:cubicBezTo>
                              <a:pt x="376275" y="32419"/>
                              <a:pt x="379439" y="39798"/>
                              <a:pt x="384672" y="45784"/>
                            </a:cubicBezTo>
                            <a:cubicBezTo>
                              <a:pt x="385824" y="44898"/>
                              <a:pt x="388534" y="43233"/>
                              <a:pt x="390477" y="41870"/>
                            </a:cubicBezTo>
                            <a:cubicBezTo>
                              <a:pt x="402045" y="36063"/>
                              <a:pt x="413122" y="36179"/>
                              <a:pt x="426230" y="34652"/>
                            </a:cubicBezTo>
                            <a:cubicBezTo>
                              <a:pt x="477401" y="33614"/>
                              <a:pt x="523332" y="74871"/>
                              <a:pt x="518083" y="126505"/>
                            </a:cubicBezTo>
                            <a:cubicBezTo>
                              <a:pt x="517879" y="127626"/>
                              <a:pt x="517624" y="128477"/>
                              <a:pt x="517492" y="129432"/>
                            </a:cubicBezTo>
                            <a:cubicBezTo>
                              <a:pt x="517950" y="129288"/>
                              <a:pt x="518415" y="129673"/>
                              <a:pt x="519216" y="129606"/>
                            </a:cubicBezTo>
                            <a:cubicBezTo>
                              <a:pt x="561425" y="140743"/>
                              <a:pt x="602569" y="179974"/>
                              <a:pt x="592557" y="219592"/>
                            </a:cubicBezTo>
                            <a:cubicBezTo>
                              <a:pt x="593219" y="233357"/>
                              <a:pt x="590768" y="244845"/>
                              <a:pt x="585339" y="255345"/>
                            </a:cubicBezTo>
                            <a:cubicBezTo>
                              <a:pt x="583044" y="260198"/>
                              <a:pt x="577622" y="265850"/>
                              <a:pt x="575272" y="270277"/>
                            </a:cubicBezTo>
                            <a:cubicBezTo>
                              <a:pt x="581952" y="279266"/>
                              <a:pt x="588418" y="292367"/>
                              <a:pt x="594188" y="298334"/>
                            </a:cubicBezTo>
                            <a:cubicBezTo>
                              <a:pt x="599169" y="308647"/>
                              <a:pt x="602792" y="321547"/>
                              <a:pt x="601407" y="334087"/>
                            </a:cubicBezTo>
                            <a:cubicBezTo>
                              <a:pt x="611003" y="383357"/>
                              <a:pt x="560588" y="436349"/>
                              <a:pt x="509554" y="425940"/>
                            </a:cubicBezTo>
                            <a:cubicBezTo>
                              <a:pt x="454655" y="414356"/>
                              <a:pt x="426615" y="373774"/>
                              <a:pt x="417701" y="334087"/>
                            </a:cubicBezTo>
                            <a:cubicBezTo>
                              <a:pt x="419114" y="318872"/>
                              <a:pt x="419610" y="308483"/>
                              <a:pt x="424919" y="298334"/>
                            </a:cubicBezTo>
                            <a:cubicBezTo>
                              <a:pt x="427640" y="292072"/>
                              <a:pt x="431173" y="291577"/>
                              <a:pt x="434986" y="283402"/>
                            </a:cubicBezTo>
                            <a:cubicBezTo>
                              <a:pt x="428946" y="277284"/>
                              <a:pt x="423935" y="261078"/>
                              <a:pt x="416070" y="255345"/>
                            </a:cubicBezTo>
                            <a:cubicBezTo>
                              <a:pt x="411378" y="243925"/>
                              <a:pt x="407574" y="230213"/>
                              <a:pt x="408851" y="219592"/>
                            </a:cubicBezTo>
                            <a:cubicBezTo>
                              <a:pt x="409119" y="218169"/>
                              <a:pt x="409431" y="218174"/>
                              <a:pt x="409442" y="216665"/>
                            </a:cubicBezTo>
                            <a:cubicBezTo>
                              <a:pt x="408906" y="216645"/>
                              <a:pt x="408221" y="216474"/>
                              <a:pt x="407719" y="216491"/>
                            </a:cubicBezTo>
                            <a:cubicBezTo>
                              <a:pt x="387125" y="212434"/>
                              <a:pt x="370944" y="199848"/>
                              <a:pt x="361281" y="191454"/>
                            </a:cubicBezTo>
                            <a:cubicBezTo>
                              <a:pt x="355726" y="184678"/>
                              <a:pt x="354568" y="181385"/>
                              <a:pt x="348550" y="172573"/>
                            </a:cubicBezTo>
                            <a:cubicBezTo>
                              <a:pt x="346863" y="173845"/>
                              <a:pt x="345010" y="174750"/>
                              <a:pt x="342745" y="176487"/>
                            </a:cubicBezTo>
                            <a:cubicBezTo>
                              <a:pt x="333128" y="183108"/>
                              <a:pt x="322192" y="181426"/>
                              <a:pt x="306992" y="183705"/>
                            </a:cubicBezTo>
                            <a:cubicBezTo>
                              <a:pt x="291698" y="185090"/>
                              <a:pt x="282263" y="183704"/>
                              <a:pt x="271238" y="176487"/>
                            </a:cubicBezTo>
                            <a:cubicBezTo>
                              <a:pt x="269336" y="175698"/>
                              <a:pt x="268659" y="174092"/>
                              <a:pt x="266477" y="173277"/>
                            </a:cubicBezTo>
                            <a:cubicBezTo>
                              <a:pt x="262300" y="181614"/>
                              <a:pt x="253888" y="189925"/>
                              <a:pt x="248978" y="199232"/>
                            </a:cubicBezTo>
                            <a:cubicBezTo>
                              <a:pt x="229694" y="218752"/>
                              <a:pt x="208484" y="224126"/>
                              <a:pt x="184028" y="226135"/>
                            </a:cubicBezTo>
                            <a:cubicBezTo>
                              <a:pt x="183632" y="226238"/>
                              <a:pt x="183095" y="225978"/>
                              <a:pt x="182417" y="225973"/>
                            </a:cubicBezTo>
                            <a:cubicBezTo>
                              <a:pt x="181821" y="237423"/>
                              <a:pt x="177594" y="243619"/>
                              <a:pt x="176487" y="255345"/>
                            </a:cubicBezTo>
                            <a:cubicBezTo>
                              <a:pt x="171367" y="264656"/>
                              <a:pt x="165489" y="270084"/>
                              <a:pt x="162759" y="277972"/>
                            </a:cubicBezTo>
                            <a:cubicBezTo>
                              <a:pt x="166597" y="283655"/>
                              <a:pt x="170994" y="291838"/>
                              <a:pt x="176487" y="298334"/>
                            </a:cubicBezTo>
                            <a:cubicBezTo>
                              <a:pt x="180965" y="311546"/>
                              <a:pt x="185022" y="323143"/>
                              <a:pt x="183705" y="334087"/>
                            </a:cubicBezTo>
                            <a:cubicBezTo>
                              <a:pt x="182590" y="388386"/>
                              <a:pt x="148589" y="439866"/>
                              <a:pt x="91852" y="425940"/>
                            </a:cubicBezTo>
                            <a:cubicBezTo>
                              <a:pt x="37982" y="421899"/>
                              <a:pt x="-9342" y="396715"/>
                              <a:pt x="0" y="334087"/>
                            </a:cubicBezTo>
                            <a:cubicBezTo>
                              <a:pt x="2321" y="322539"/>
                              <a:pt x="3874" y="309951"/>
                              <a:pt x="7218" y="298334"/>
                            </a:cubicBezTo>
                            <a:cubicBezTo>
                              <a:pt x="10695" y="291956"/>
                              <a:pt x="16751" y="288180"/>
                              <a:pt x="21709" y="276840"/>
                            </a:cubicBezTo>
                            <a:cubicBezTo>
                              <a:pt x="13891" y="266591"/>
                              <a:pt x="13191" y="263264"/>
                              <a:pt x="7218" y="255345"/>
                            </a:cubicBezTo>
                            <a:cubicBezTo>
                              <a:pt x="1721" y="244676"/>
                              <a:pt x="-545" y="229719"/>
                              <a:pt x="0" y="219592"/>
                            </a:cubicBezTo>
                            <a:cubicBezTo>
                              <a:pt x="-418" y="176892"/>
                              <a:pt x="46024" y="135980"/>
                              <a:pt x="91852" y="127740"/>
                            </a:cubicBezTo>
                            <a:cubicBezTo>
                              <a:pt x="92504" y="127662"/>
                              <a:pt x="93059" y="128010"/>
                              <a:pt x="93463" y="127902"/>
                            </a:cubicBezTo>
                            <a:cubicBezTo>
                              <a:pt x="94718" y="115408"/>
                              <a:pt x="98226" y="111787"/>
                              <a:pt x="99394" y="98529"/>
                            </a:cubicBezTo>
                            <a:cubicBezTo>
                              <a:pt x="108229" y="61525"/>
                              <a:pt x="150686" y="38727"/>
                              <a:pt x="184028" y="42429"/>
                            </a:cubicBezTo>
                            <a:cubicBezTo>
                              <a:pt x="196952" y="39164"/>
                              <a:pt x="205846" y="44294"/>
                              <a:pt x="219781" y="49648"/>
                            </a:cubicBezTo>
                            <a:cubicBezTo>
                              <a:pt x="221275" y="50517"/>
                              <a:pt x="221965" y="51569"/>
                              <a:pt x="224542" y="52857"/>
                            </a:cubicBezTo>
                            <a:cubicBezTo>
                              <a:pt x="227364" y="46594"/>
                              <a:pt x="236495" y="39437"/>
                              <a:pt x="242042" y="26903"/>
                            </a:cubicBezTo>
                            <a:cubicBezTo>
                              <a:pt x="259798" y="10498"/>
                              <a:pt x="285781" y="703"/>
                              <a:pt x="306992" y="0"/>
                            </a:cubicBezTo>
                            <a:close/>
                          </a:path>
                          <a:path w="601407" h="425940" stroke="0" extrusionOk="0">
                            <a:moveTo>
                              <a:pt x="306992" y="0"/>
                            </a:moveTo>
                            <a:cubicBezTo>
                              <a:pt x="333120" y="-2631"/>
                              <a:pt x="351959" y="11006"/>
                              <a:pt x="371941" y="26903"/>
                            </a:cubicBezTo>
                            <a:cubicBezTo>
                              <a:pt x="378869" y="33281"/>
                              <a:pt x="377641" y="39475"/>
                              <a:pt x="384672" y="45784"/>
                            </a:cubicBezTo>
                            <a:cubicBezTo>
                              <a:pt x="386050" y="44795"/>
                              <a:pt x="389424" y="43165"/>
                              <a:pt x="390477" y="41870"/>
                            </a:cubicBezTo>
                            <a:cubicBezTo>
                              <a:pt x="400374" y="37907"/>
                              <a:pt x="412684" y="35648"/>
                              <a:pt x="426230" y="34652"/>
                            </a:cubicBezTo>
                            <a:cubicBezTo>
                              <a:pt x="470444" y="38237"/>
                              <a:pt x="521348" y="80422"/>
                              <a:pt x="518083" y="126505"/>
                            </a:cubicBezTo>
                            <a:cubicBezTo>
                              <a:pt x="518209" y="127660"/>
                              <a:pt x="517478" y="128390"/>
                              <a:pt x="517492" y="129432"/>
                            </a:cubicBezTo>
                            <a:cubicBezTo>
                              <a:pt x="518017" y="129340"/>
                              <a:pt x="518648" y="129580"/>
                              <a:pt x="519216" y="129606"/>
                            </a:cubicBezTo>
                            <a:cubicBezTo>
                              <a:pt x="562002" y="133096"/>
                              <a:pt x="586362" y="174116"/>
                              <a:pt x="592557" y="219592"/>
                            </a:cubicBezTo>
                            <a:cubicBezTo>
                              <a:pt x="593009" y="234508"/>
                              <a:pt x="589243" y="243076"/>
                              <a:pt x="585339" y="255345"/>
                            </a:cubicBezTo>
                            <a:cubicBezTo>
                              <a:pt x="583195" y="262346"/>
                              <a:pt x="577137" y="264450"/>
                              <a:pt x="575272" y="270277"/>
                            </a:cubicBezTo>
                            <a:cubicBezTo>
                              <a:pt x="586667" y="282973"/>
                              <a:pt x="582507" y="286982"/>
                              <a:pt x="594188" y="298334"/>
                            </a:cubicBezTo>
                            <a:cubicBezTo>
                              <a:pt x="598589" y="310451"/>
                              <a:pt x="600492" y="324139"/>
                              <a:pt x="601407" y="334087"/>
                            </a:cubicBezTo>
                            <a:cubicBezTo>
                              <a:pt x="608491" y="389101"/>
                              <a:pt x="571560" y="417604"/>
                              <a:pt x="509554" y="425940"/>
                            </a:cubicBezTo>
                            <a:cubicBezTo>
                              <a:pt x="451210" y="433756"/>
                              <a:pt x="417759" y="388451"/>
                              <a:pt x="417701" y="334087"/>
                            </a:cubicBezTo>
                            <a:cubicBezTo>
                              <a:pt x="417879" y="321102"/>
                              <a:pt x="421189" y="310347"/>
                              <a:pt x="424919" y="298334"/>
                            </a:cubicBezTo>
                            <a:cubicBezTo>
                              <a:pt x="425476" y="293797"/>
                              <a:pt x="432877" y="286893"/>
                              <a:pt x="434986" y="283402"/>
                            </a:cubicBezTo>
                            <a:cubicBezTo>
                              <a:pt x="424921" y="274332"/>
                              <a:pt x="420952" y="260918"/>
                              <a:pt x="416070" y="255345"/>
                            </a:cubicBezTo>
                            <a:cubicBezTo>
                              <a:pt x="410630" y="243937"/>
                              <a:pt x="406797" y="232944"/>
                              <a:pt x="408851" y="219592"/>
                            </a:cubicBezTo>
                            <a:cubicBezTo>
                              <a:pt x="408777" y="218890"/>
                              <a:pt x="409441" y="217340"/>
                              <a:pt x="409442" y="216665"/>
                            </a:cubicBezTo>
                            <a:cubicBezTo>
                              <a:pt x="408822" y="216763"/>
                              <a:pt x="408295" y="216438"/>
                              <a:pt x="407719" y="216491"/>
                            </a:cubicBezTo>
                            <a:cubicBezTo>
                              <a:pt x="387497" y="214477"/>
                              <a:pt x="372872" y="205436"/>
                              <a:pt x="361281" y="191454"/>
                            </a:cubicBezTo>
                            <a:cubicBezTo>
                              <a:pt x="353118" y="183340"/>
                              <a:pt x="355039" y="177332"/>
                              <a:pt x="348550" y="172573"/>
                            </a:cubicBezTo>
                            <a:cubicBezTo>
                              <a:pt x="347315" y="173899"/>
                              <a:pt x="343748" y="174975"/>
                              <a:pt x="342745" y="176487"/>
                            </a:cubicBezTo>
                            <a:cubicBezTo>
                              <a:pt x="333039" y="180061"/>
                              <a:pt x="320682" y="181651"/>
                              <a:pt x="306992" y="183705"/>
                            </a:cubicBezTo>
                            <a:cubicBezTo>
                              <a:pt x="296458" y="185460"/>
                              <a:pt x="280803" y="181600"/>
                              <a:pt x="271238" y="176487"/>
                            </a:cubicBezTo>
                            <a:cubicBezTo>
                              <a:pt x="268781" y="175629"/>
                              <a:pt x="268277" y="174335"/>
                              <a:pt x="266477" y="173277"/>
                            </a:cubicBezTo>
                            <a:cubicBezTo>
                              <a:pt x="262811" y="185165"/>
                              <a:pt x="252946" y="190668"/>
                              <a:pt x="248978" y="199232"/>
                            </a:cubicBezTo>
                            <a:cubicBezTo>
                              <a:pt x="233992" y="212809"/>
                              <a:pt x="209197" y="225562"/>
                              <a:pt x="184028" y="226135"/>
                            </a:cubicBezTo>
                            <a:cubicBezTo>
                              <a:pt x="183597" y="226182"/>
                              <a:pt x="183204" y="226000"/>
                              <a:pt x="182417" y="225973"/>
                            </a:cubicBezTo>
                            <a:cubicBezTo>
                              <a:pt x="182433" y="234897"/>
                              <a:pt x="175285" y="245504"/>
                              <a:pt x="176487" y="255345"/>
                            </a:cubicBezTo>
                            <a:cubicBezTo>
                              <a:pt x="170651" y="266498"/>
                              <a:pt x="163582" y="271446"/>
                              <a:pt x="162759" y="277972"/>
                            </a:cubicBezTo>
                            <a:cubicBezTo>
                              <a:pt x="171002" y="286915"/>
                              <a:pt x="169600" y="292017"/>
                              <a:pt x="176487" y="298334"/>
                            </a:cubicBezTo>
                            <a:cubicBezTo>
                              <a:pt x="180695" y="311700"/>
                              <a:pt x="180434" y="321620"/>
                              <a:pt x="183705" y="334087"/>
                            </a:cubicBezTo>
                            <a:cubicBezTo>
                              <a:pt x="196859" y="378670"/>
                              <a:pt x="135374" y="425542"/>
                              <a:pt x="91852" y="425940"/>
                            </a:cubicBezTo>
                            <a:cubicBezTo>
                              <a:pt x="31344" y="434040"/>
                              <a:pt x="12910" y="383029"/>
                              <a:pt x="0" y="334087"/>
                            </a:cubicBezTo>
                            <a:cubicBezTo>
                              <a:pt x="-1425" y="321255"/>
                              <a:pt x="2622" y="311195"/>
                              <a:pt x="7218" y="298334"/>
                            </a:cubicBezTo>
                            <a:cubicBezTo>
                              <a:pt x="10027" y="291438"/>
                              <a:pt x="17978" y="282491"/>
                              <a:pt x="21709" y="276840"/>
                            </a:cubicBezTo>
                            <a:cubicBezTo>
                              <a:pt x="14192" y="266521"/>
                              <a:pt x="12138" y="258739"/>
                              <a:pt x="7218" y="255345"/>
                            </a:cubicBezTo>
                            <a:cubicBezTo>
                              <a:pt x="785" y="242000"/>
                              <a:pt x="-2243" y="231022"/>
                              <a:pt x="0" y="219592"/>
                            </a:cubicBezTo>
                            <a:cubicBezTo>
                              <a:pt x="1680" y="168667"/>
                              <a:pt x="30821" y="121410"/>
                              <a:pt x="91852" y="127740"/>
                            </a:cubicBezTo>
                            <a:cubicBezTo>
                              <a:pt x="92535" y="127781"/>
                              <a:pt x="92889" y="127899"/>
                              <a:pt x="93463" y="127902"/>
                            </a:cubicBezTo>
                            <a:cubicBezTo>
                              <a:pt x="95493" y="113083"/>
                              <a:pt x="99845" y="110809"/>
                              <a:pt x="99394" y="98529"/>
                            </a:cubicBezTo>
                            <a:cubicBezTo>
                              <a:pt x="114684" y="72677"/>
                              <a:pt x="153281" y="50992"/>
                              <a:pt x="184028" y="42429"/>
                            </a:cubicBezTo>
                            <a:cubicBezTo>
                              <a:pt x="195666" y="41623"/>
                              <a:pt x="209501" y="42930"/>
                              <a:pt x="219781" y="49648"/>
                            </a:cubicBezTo>
                            <a:cubicBezTo>
                              <a:pt x="222207" y="50726"/>
                              <a:pt x="222906" y="52184"/>
                              <a:pt x="224542" y="52857"/>
                            </a:cubicBezTo>
                            <a:cubicBezTo>
                              <a:pt x="230880" y="39680"/>
                              <a:pt x="234555" y="38172"/>
                              <a:pt x="242042" y="26903"/>
                            </a:cubicBezTo>
                            <a:cubicBezTo>
                              <a:pt x="258693" y="11218"/>
                              <a:pt x="285913" y="3046"/>
                              <a:pt x="306992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6747B2FE-1CA3-B60F-9AA0-A56E91C4ACBB}"/>
                  </a:ext>
                </a:extLst>
              </p:cNvPr>
              <p:cNvGrpSpPr/>
              <p:nvPr/>
            </p:nvGrpSpPr>
            <p:grpSpPr>
              <a:xfrm>
                <a:off x="639760" y="3668413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600" name="グループ化 599">
                  <a:extLst>
                    <a:ext uri="{FF2B5EF4-FFF2-40B4-BE49-F238E27FC236}">
                      <a16:creationId xmlns:a16="http://schemas.microsoft.com/office/drawing/2014/main" id="{D817B090-8815-4430-21BD-91847B59DD95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610" name="四角形: 上の 2 つの角を丸める 179">
                    <a:extLst>
                      <a:ext uri="{FF2B5EF4-FFF2-40B4-BE49-F238E27FC236}">
                        <a16:creationId xmlns:a16="http://schemas.microsoft.com/office/drawing/2014/main" id="{654A2FCE-1117-CCD7-54AD-E3F49EAA73C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1008103"/>
                      <a:gd name="csX1" fmla="*/ 557555 w 789470"/>
                      <a:gd name="csY1" fmla="*/ 0 h 1008103"/>
                      <a:gd name="csX2" fmla="*/ 789470 w 789470"/>
                      <a:gd name="csY2" fmla="*/ 231915 h 1008103"/>
                      <a:gd name="csX3" fmla="*/ 789470 w 789470"/>
                      <a:gd name="csY3" fmla="*/ 801115 h 1008103"/>
                      <a:gd name="csX4" fmla="*/ 789470 w 789470"/>
                      <a:gd name="csY4" fmla="*/ 801115 h 1008103"/>
                      <a:gd name="csX5" fmla="*/ 383550 w 789470"/>
                      <a:gd name="csY5" fmla="*/ 1008044 h 1008103"/>
                      <a:gd name="csX6" fmla="*/ 0 w 789470"/>
                      <a:gd name="csY6" fmla="*/ 801115 h 1008103"/>
                      <a:gd name="csX7" fmla="*/ 0 w 789470"/>
                      <a:gd name="csY7" fmla="*/ 801115 h 1008103"/>
                      <a:gd name="csX8" fmla="*/ 0 w 789470"/>
                      <a:gd name="csY8" fmla="*/ 231915 h 1008103"/>
                      <a:gd name="csX9" fmla="*/ 231915 w 789470"/>
                      <a:gd name="csY9" fmla="*/ 0 h 1008103"/>
                      <a:gd name="csX0" fmla="*/ 383550 w 789470"/>
                      <a:gd name="csY0" fmla="*/ 1008044 h 1099484"/>
                      <a:gd name="csX1" fmla="*/ 0 w 789470"/>
                      <a:gd name="csY1" fmla="*/ 801115 h 1099484"/>
                      <a:gd name="csX2" fmla="*/ 0 w 789470"/>
                      <a:gd name="csY2" fmla="*/ 801115 h 1099484"/>
                      <a:gd name="csX3" fmla="*/ 0 w 789470"/>
                      <a:gd name="csY3" fmla="*/ 231915 h 1099484"/>
                      <a:gd name="csX4" fmla="*/ 231915 w 789470"/>
                      <a:gd name="csY4" fmla="*/ 0 h 1099484"/>
                      <a:gd name="csX5" fmla="*/ 557555 w 789470"/>
                      <a:gd name="csY5" fmla="*/ 0 h 1099484"/>
                      <a:gd name="csX6" fmla="*/ 789470 w 789470"/>
                      <a:gd name="csY6" fmla="*/ 231915 h 1099484"/>
                      <a:gd name="csX7" fmla="*/ 789470 w 789470"/>
                      <a:gd name="csY7" fmla="*/ 801115 h 1099484"/>
                      <a:gd name="csX8" fmla="*/ 789470 w 789470"/>
                      <a:gd name="csY8" fmla="*/ 801115 h 1099484"/>
                      <a:gd name="csX9" fmla="*/ 474990 w 789470"/>
                      <a:gd name="csY9" fmla="*/ 1099484 h 1099484"/>
                      <a:gd name="csX0" fmla="*/ 383550 w 789470"/>
                      <a:gd name="csY0" fmla="*/ 1008044 h 1008044"/>
                      <a:gd name="csX1" fmla="*/ 0 w 789470"/>
                      <a:gd name="csY1" fmla="*/ 801115 h 1008044"/>
                      <a:gd name="csX2" fmla="*/ 0 w 789470"/>
                      <a:gd name="csY2" fmla="*/ 801115 h 1008044"/>
                      <a:gd name="csX3" fmla="*/ 0 w 789470"/>
                      <a:gd name="csY3" fmla="*/ 231915 h 1008044"/>
                      <a:gd name="csX4" fmla="*/ 231915 w 789470"/>
                      <a:gd name="csY4" fmla="*/ 0 h 1008044"/>
                      <a:gd name="csX5" fmla="*/ 557555 w 789470"/>
                      <a:gd name="csY5" fmla="*/ 0 h 1008044"/>
                      <a:gd name="csX6" fmla="*/ 789470 w 789470"/>
                      <a:gd name="csY6" fmla="*/ 231915 h 1008044"/>
                      <a:gd name="csX7" fmla="*/ 789470 w 789470"/>
                      <a:gd name="csY7" fmla="*/ 801115 h 1008044"/>
                      <a:gd name="csX8" fmla="*/ 789470 w 789470"/>
                      <a:gd name="csY8" fmla="*/ 801115 h 1008044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0066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3840734975">
                          <a:custGeom>
                            <a:avLst/>
                            <a:gdLst>
                              <a:gd name="csX0" fmla="*/ 0 w 423693"/>
                              <a:gd name="csY0" fmla="*/ 429942 h 429942"/>
                              <a:gd name="csX1" fmla="*/ 0 w 423693"/>
                              <a:gd name="csY1" fmla="*/ 429942 h 429942"/>
                              <a:gd name="csX2" fmla="*/ 0 w 423693"/>
                              <a:gd name="csY2" fmla="*/ 124464 h 429942"/>
                              <a:gd name="csX3" fmla="*/ 124464 w 423693"/>
                              <a:gd name="csY3" fmla="*/ 0 h 429942"/>
                              <a:gd name="csX4" fmla="*/ 299228 w 423693"/>
                              <a:gd name="csY4" fmla="*/ 0 h 429942"/>
                              <a:gd name="csX5" fmla="*/ 423693 w 423693"/>
                              <a:gd name="csY5" fmla="*/ 124464 h 429942"/>
                              <a:gd name="csX6" fmla="*/ 423693 w 423693"/>
                              <a:gd name="csY6" fmla="*/ 429942 h 429942"/>
                              <a:gd name="csX7" fmla="*/ 423693 w 423693"/>
                              <a:gd name="csY7" fmla="*/ 429942 h 429942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  <a:cxn ang="0">
                                <a:pos x="csX5" y="csY5"/>
                              </a:cxn>
                              <a:cxn ang="0">
                                <a:pos x="csX6" y="csY6"/>
                              </a:cxn>
                              <a:cxn ang="0">
                                <a:pos x="csX7" y="csY7"/>
                              </a:cxn>
                            </a:cxnLst>
                            <a:rect l="l" t="t" r="r" b="b"/>
                            <a:pathLst>
                              <a:path w="423693" h="429942" fill="none" extrusionOk="0">
                                <a:moveTo>
                                  <a:pt x="0" y="429942"/>
                                </a:moveTo>
                                <a:lnTo>
                                  <a:pt x="0" y="429942"/>
                                </a:lnTo>
                                <a:cubicBezTo>
                                  <a:pt x="-7434" y="347554"/>
                                  <a:pt x="6451" y="272024"/>
                                  <a:pt x="0" y="124464"/>
                                </a:cubicBezTo>
                                <a:cubicBezTo>
                                  <a:pt x="-9454" y="46421"/>
                                  <a:pt x="51108" y="989"/>
                                  <a:pt x="124464" y="0"/>
                                </a:cubicBezTo>
                                <a:cubicBezTo>
                                  <a:pt x="176174" y="-11720"/>
                                  <a:pt x="215161" y="5606"/>
                                  <a:pt x="299228" y="0"/>
                                </a:cubicBezTo>
                                <a:cubicBezTo>
                                  <a:pt x="378938" y="-8550"/>
                                  <a:pt x="416106" y="56261"/>
                                  <a:pt x="423693" y="124464"/>
                                </a:cubicBezTo>
                                <a:cubicBezTo>
                                  <a:pt x="456830" y="250101"/>
                                  <a:pt x="417206" y="338269"/>
                                  <a:pt x="423693" y="429942"/>
                                </a:cubicBezTo>
                                <a:lnTo>
                                  <a:pt x="423693" y="429942"/>
                                </a:lnTo>
                              </a:path>
                              <a:path w="423693" h="429942" stroke="0" extrusionOk="0">
                                <a:moveTo>
                                  <a:pt x="0" y="429942"/>
                                </a:moveTo>
                                <a:lnTo>
                                  <a:pt x="0" y="429942"/>
                                </a:lnTo>
                                <a:cubicBezTo>
                                  <a:pt x="-30716" y="347031"/>
                                  <a:pt x="17820" y="241059"/>
                                  <a:pt x="0" y="124464"/>
                                </a:cubicBezTo>
                                <a:cubicBezTo>
                                  <a:pt x="18408" y="47502"/>
                                  <a:pt x="56958" y="2069"/>
                                  <a:pt x="124464" y="0"/>
                                </a:cubicBezTo>
                                <a:cubicBezTo>
                                  <a:pt x="173428" y="-6671"/>
                                  <a:pt x="253953" y="13705"/>
                                  <a:pt x="299228" y="0"/>
                                </a:cubicBezTo>
                                <a:cubicBezTo>
                                  <a:pt x="384688" y="4203"/>
                                  <a:pt x="423149" y="57302"/>
                                  <a:pt x="423693" y="124464"/>
                                </a:cubicBezTo>
                                <a:cubicBezTo>
                                  <a:pt x="457730" y="263126"/>
                                  <a:pt x="393085" y="318973"/>
                                  <a:pt x="423693" y="429942"/>
                                </a:cubicBezTo>
                                <a:lnTo>
                                  <a:pt x="423693" y="429942"/>
                                </a:lnTo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 dirty="0"/>
                  </a:p>
                </p:txBody>
              </p:sp>
              <p:sp>
                <p:nvSpPr>
                  <p:cNvPr id="611" name="楕円 610">
                    <a:extLst>
                      <a:ext uri="{FF2B5EF4-FFF2-40B4-BE49-F238E27FC236}">
                        <a16:creationId xmlns:a16="http://schemas.microsoft.com/office/drawing/2014/main" id="{B116B4A0-75EC-5466-66C3-604E7BAA600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2245174767">
                          <a:custGeom>
                            <a:avLst/>
                            <a:gdLst>
                              <a:gd name="csX0" fmla="*/ 0 w 153489"/>
                              <a:gd name="csY0" fmla="*/ 91251 h 182501"/>
                              <a:gd name="csX1" fmla="*/ 76745 w 153489"/>
                              <a:gd name="csY1" fmla="*/ 0 h 182501"/>
                              <a:gd name="csX2" fmla="*/ 153490 w 153489"/>
                              <a:gd name="csY2" fmla="*/ 91251 h 182501"/>
                              <a:gd name="csX3" fmla="*/ 76745 w 153489"/>
                              <a:gd name="csY3" fmla="*/ 182502 h 182501"/>
                              <a:gd name="csX4" fmla="*/ 0 w 153489"/>
                              <a:gd name="csY4" fmla="*/ 91251 h 182501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</a:cxnLst>
                            <a:rect l="l" t="t" r="r" b="b"/>
                            <a:pathLst>
                              <a:path w="153489" h="182501" fill="none" extrusionOk="0">
                                <a:moveTo>
                                  <a:pt x="0" y="91251"/>
                                </a:moveTo>
                                <a:cubicBezTo>
                                  <a:pt x="-1854" y="32312"/>
                                  <a:pt x="35018" y="4913"/>
                                  <a:pt x="76745" y="0"/>
                                </a:cubicBezTo>
                                <a:cubicBezTo>
                                  <a:pt x="116867" y="1315"/>
                                  <a:pt x="151610" y="46799"/>
                                  <a:pt x="153490" y="91251"/>
                                </a:cubicBezTo>
                                <a:cubicBezTo>
                                  <a:pt x="149459" y="133077"/>
                                  <a:pt x="113219" y="183531"/>
                                  <a:pt x="76745" y="182502"/>
                                </a:cubicBezTo>
                                <a:cubicBezTo>
                                  <a:pt x="36740" y="189276"/>
                                  <a:pt x="9191" y="138096"/>
                                  <a:pt x="0" y="91251"/>
                                </a:cubicBezTo>
                                <a:close/>
                              </a:path>
                              <a:path w="153489" h="182501" stroke="0" extrusionOk="0">
                                <a:moveTo>
                                  <a:pt x="0" y="91251"/>
                                </a:moveTo>
                                <a:cubicBezTo>
                                  <a:pt x="-5336" y="41364"/>
                                  <a:pt x="35217" y="-8056"/>
                                  <a:pt x="76745" y="0"/>
                                </a:cubicBezTo>
                                <a:cubicBezTo>
                                  <a:pt x="118660" y="5982"/>
                                  <a:pt x="151698" y="41632"/>
                                  <a:pt x="153490" y="91251"/>
                                </a:cubicBezTo>
                                <a:cubicBezTo>
                                  <a:pt x="152799" y="131014"/>
                                  <a:pt x="121354" y="176643"/>
                                  <a:pt x="76745" y="182502"/>
                                </a:cubicBezTo>
                                <a:cubicBezTo>
                                  <a:pt x="45048" y="187967"/>
                                  <a:pt x="-12977" y="143166"/>
                                  <a:pt x="0" y="91251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2" name="楕円 611">
                    <a:extLst>
                      <a:ext uri="{FF2B5EF4-FFF2-40B4-BE49-F238E27FC236}">
                        <a16:creationId xmlns:a16="http://schemas.microsoft.com/office/drawing/2014/main" id="{A92E5204-1A0D-1B65-FE31-1DF1FEFCEFFE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4186890690">
                          <a:custGeom>
                            <a:avLst/>
                            <a:gdLst>
                              <a:gd name="csX0" fmla="*/ 0 w 153489"/>
                              <a:gd name="csY0" fmla="*/ 91251 h 182501"/>
                              <a:gd name="csX1" fmla="*/ 76745 w 153489"/>
                              <a:gd name="csY1" fmla="*/ 0 h 182501"/>
                              <a:gd name="csX2" fmla="*/ 153490 w 153489"/>
                              <a:gd name="csY2" fmla="*/ 91251 h 182501"/>
                              <a:gd name="csX3" fmla="*/ 76745 w 153489"/>
                              <a:gd name="csY3" fmla="*/ 182502 h 182501"/>
                              <a:gd name="csX4" fmla="*/ 0 w 153489"/>
                              <a:gd name="csY4" fmla="*/ 91251 h 182501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</a:cxnLst>
                            <a:rect l="l" t="t" r="r" b="b"/>
                            <a:pathLst>
                              <a:path w="153489" h="182501" fill="none" extrusionOk="0">
                                <a:moveTo>
                                  <a:pt x="0" y="91251"/>
                                </a:moveTo>
                                <a:cubicBezTo>
                                  <a:pt x="-4815" y="49577"/>
                                  <a:pt x="38633" y="-9404"/>
                                  <a:pt x="76745" y="0"/>
                                </a:cubicBezTo>
                                <a:cubicBezTo>
                                  <a:pt x="117504" y="-1880"/>
                                  <a:pt x="158929" y="30445"/>
                                  <a:pt x="153490" y="91251"/>
                                </a:cubicBezTo>
                                <a:cubicBezTo>
                                  <a:pt x="155316" y="131237"/>
                                  <a:pt x="121548" y="188664"/>
                                  <a:pt x="76745" y="182502"/>
                                </a:cubicBezTo>
                                <a:cubicBezTo>
                                  <a:pt x="32559" y="182419"/>
                                  <a:pt x="-275" y="152551"/>
                                  <a:pt x="0" y="91251"/>
                                </a:cubicBezTo>
                                <a:close/>
                              </a:path>
                              <a:path w="153489" h="182501" stroke="0" extrusionOk="0">
                                <a:moveTo>
                                  <a:pt x="0" y="91251"/>
                                </a:moveTo>
                                <a:cubicBezTo>
                                  <a:pt x="5657" y="37236"/>
                                  <a:pt x="30008" y="9093"/>
                                  <a:pt x="76745" y="0"/>
                                </a:cubicBezTo>
                                <a:cubicBezTo>
                                  <a:pt x="134171" y="701"/>
                                  <a:pt x="156757" y="46410"/>
                                  <a:pt x="153490" y="91251"/>
                                </a:cubicBezTo>
                                <a:cubicBezTo>
                                  <a:pt x="162168" y="135039"/>
                                  <a:pt x="119705" y="180347"/>
                                  <a:pt x="76745" y="182502"/>
                                </a:cubicBezTo>
                                <a:cubicBezTo>
                                  <a:pt x="37771" y="194644"/>
                                  <a:pt x="-1504" y="139085"/>
                                  <a:pt x="0" y="91251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3" name="楕円 612">
                    <a:extLst>
                      <a:ext uri="{FF2B5EF4-FFF2-40B4-BE49-F238E27FC236}">
                        <a16:creationId xmlns:a16="http://schemas.microsoft.com/office/drawing/2014/main" id="{154589BF-F032-3F3E-6F65-C9B860B762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698008859">
                          <a:custGeom>
                            <a:avLst/>
                            <a:gdLst>
                              <a:gd name="csX0" fmla="*/ 0 w 518641"/>
                              <a:gd name="csY0" fmla="*/ 259320 h 518639"/>
                              <a:gd name="csX1" fmla="*/ 259321 w 518641"/>
                              <a:gd name="csY1" fmla="*/ 0 h 518639"/>
                              <a:gd name="csX2" fmla="*/ 518642 w 518641"/>
                              <a:gd name="csY2" fmla="*/ 259320 h 518639"/>
                              <a:gd name="csX3" fmla="*/ 259321 w 518641"/>
                              <a:gd name="csY3" fmla="*/ 518640 h 518639"/>
                              <a:gd name="csX4" fmla="*/ 0 w 518641"/>
                              <a:gd name="csY4" fmla="*/ 259320 h 518639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</a:cxnLst>
                            <a:rect l="l" t="t" r="r" b="b"/>
                            <a:pathLst>
                              <a:path w="518641" h="518639" fill="none" extrusionOk="0">
                                <a:moveTo>
                                  <a:pt x="0" y="259320"/>
                                </a:moveTo>
                                <a:cubicBezTo>
                                  <a:pt x="-25940" y="106715"/>
                                  <a:pt x="93617" y="32296"/>
                                  <a:pt x="259321" y="0"/>
                                </a:cubicBezTo>
                                <a:cubicBezTo>
                                  <a:pt x="442441" y="-7048"/>
                                  <a:pt x="486982" y="109265"/>
                                  <a:pt x="518642" y="259320"/>
                                </a:cubicBezTo>
                                <a:cubicBezTo>
                                  <a:pt x="523347" y="414916"/>
                                  <a:pt x="391259" y="515921"/>
                                  <a:pt x="259321" y="518640"/>
                                </a:cubicBezTo>
                                <a:cubicBezTo>
                                  <a:pt x="112668" y="524467"/>
                                  <a:pt x="-5324" y="398919"/>
                                  <a:pt x="0" y="259320"/>
                                </a:cubicBezTo>
                                <a:close/>
                              </a:path>
                              <a:path w="518641" h="518639" stroke="0" extrusionOk="0">
                                <a:moveTo>
                                  <a:pt x="0" y="259320"/>
                                </a:moveTo>
                                <a:cubicBezTo>
                                  <a:pt x="1225" y="107475"/>
                                  <a:pt x="111066" y="2514"/>
                                  <a:pt x="259321" y="0"/>
                                </a:cubicBezTo>
                                <a:cubicBezTo>
                                  <a:pt x="395251" y="8180"/>
                                  <a:pt x="531352" y="148680"/>
                                  <a:pt x="518642" y="259320"/>
                                </a:cubicBezTo>
                                <a:cubicBezTo>
                                  <a:pt x="515136" y="377622"/>
                                  <a:pt x="396261" y="515918"/>
                                  <a:pt x="259321" y="518640"/>
                                </a:cubicBezTo>
                                <a:cubicBezTo>
                                  <a:pt x="142187" y="519254"/>
                                  <a:pt x="16599" y="380020"/>
                                  <a:pt x="0" y="259320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14" name="二等辺三角形 71">
                    <a:extLst>
                      <a:ext uri="{FF2B5EF4-FFF2-40B4-BE49-F238E27FC236}">
                        <a16:creationId xmlns:a16="http://schemas.microsoft.com/office/drawing/2014/main" id="{F5DA4138-1E74-3791-7835-92087AE73CA0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1397885436">
                          <a:custGeom>
                            <a:avLst/>
                            <a:gdLst>
                              <a:gd name="csX0" fmla="*/ 0 w 120766"/>
                              <a:gd name="csY0" fmla="*/ 49495 h 49496"/>
                              <a:gd name="csX1" fmla="*/ 28008 w 120766"/>
                              <a:gd name="csY1" fmla="*/ 0 h 49496"/>
                              <a:gd name="csX2" fmla="*/ 120766 w 120766"/>
                              <a:gd name="csY2" fmla="*/ 49495 h 49496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</a:cxnLst>
                            <a:rect l="l" t="t" r="r" b="b"/>
                            <a:pathLst>
                              <a:path w="120766" h="49496" fill="none" extrusionOk="0">
                                <a:moveTo>
                                  <a:pt x="0" y="49495"/>
                                </a:moveTo>
                                <a:cubicBezTo>
                                  <a:pt x="11205" y="27207"/>
                                  <a:pt x="21581" y="24490"/>
                                  <a:pt x="28008" y="0"/>
                                </a:cubicBezTo>
                                <a:cubicBezTo>
                                  <a:pt x="71055" y="17449"/>
                                  <a:pt x="80223" y="32231"/>
                                  <a:pt x="120766" y="49495"/>
                                </a:cubicBezTo>
                              </a:path>
                              <a:path w="120766" h="49496" stroke="0" extrusionOk="0">
                                <a:moveTo>
                                  <a:pt x="0" y="49495"/>
                                </a:moveTo>
                                <a:cubicBezTo>
                                  <a:pt x="4616" y="37948"/>
                                  <a:pt x="21578" y="17581"/>
                                  <a:pt x="28008" y="0"/>
                                </a:cubicBezTo>
                                <a:cubicBezTo>
                                  <a:pt x="58037" y="13333"/>
                                  <a:pt x="95283" y="39842"/>
                                  <a:pt x="120766" y="49495"/>
                                </a:cubicBezTo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15" name="フリーフォーム: 図形 614">
                    <a:extLst>
                      <a:ext uri="{FF2B5EF4-FFF2-40B4-BE49-F238E27FC236}">
                        <a16:creationId xmlns:a16="http://schemas.microsoft.com/office/drawing/2014/main" id="{CF9FA4AE-559C-E85C-7D23-8453F1A136E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94509" y="2828748"/>
                    <a:ext cx="335444" cy="79767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3861421261">
                          <a:custGeom>
                            <a:avLst/>
                            <a:gdLst>
                              <a:gd name="csX0" fmla="*/ 0 w 180026"/>
                              <a:gd name="csY0" fmla="*/ 0 h 42809"/>
                              <a:gd name="csX1" fmla="*/ 6006 w 180026"/>
                              <a:gd name="csY1" fmla="*/ 2378 h 42809"/>
                              <a:gd name="csX2" fmla="*/ 90013 w 180026"/>
                              <a:gd name="csY2" fmla="*/ 14754 h 42809"/>
                              <a:gd name="csX3" fmla="*/ 174019 w 180026"/>
                              <a:gd name="csY3" fmla="*/ 2378 h 42809"/>
                              <a:gd name="csX4" fmla="*/ 180026 w 180026"/>
                              <a:gd name="csY4" fmla="*/ 0 h 42809"/>
                              <a:gd name="csX5" fmla="*/ 163011 w 180026"/>
                              <a:gd name="csY5" fmla="*/ 16538 h 42809"/>
                              <a:gd name="csX6" fmla="*/ 90013 w 180026"/>
                              <a:gd name="csY6" fmla="*/ 42809 h 42809"/>
                              <a:gd name="csX7" fmla="*/ 17014 w 180026"/>
                              <a:gd name="csY7" fmla="*/ 16538 h 42809"/>
                              <a:gd name="csX8" fmla="*/ 0 w 180026"/>
                              <a:gd name="csY8" fmla="*/ 0 h 42809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  <a:cxn ang="0">
                                <a:pos x="csX5" y="csY5"/>
                              </a:cxn>
                              <a:cxn ang="0">
                                <a:pos x="csX6" y="csY6"/>
                              </a:cxn>
                              <a:cxn ang="0">
                                <a:pos x="csX7" y="csY7"/>
                              </a:cxn>
                              <a:cxn ang="0">
                                <a:pos x="csX8" y="csY8"/>
                              </a:cxn>
                            </a:cxnLst>
                            <a:rect l="l" t="t" r="r" b="b"/>
                            <a:pathLst>
                              <a:path w="180026" h="42809" fill="none" extrusionOk="0">
                                <a:moveTo>
                                  <a:pt x="0" y="0"/>
                                </a:moveTo>
                                <a:cubicBezTo>
                                  <a:pt x="2971" y="869"/>
                                  <a:pt x="3152" y="1847"/>
                                  <a:pt x="6006" y="2378"/>
                                </a:cubicBezTo>
                                <a:cubicBezTo>
                                  <a:pt x="38540" y="5423"/>
                                  <a:pt x="64730" y="20856"/>
                                  <a:pt x="90013" y="14754"/>
                                </a:cubicBezTo>
                                <a:cubicBezTo>
                                  <a:pt x="122061" y="18132"/>
                                  <a:pt x="141831" y="11705"/>
                                  <a:pt x="174019" y="2378"/>
                                </a:cubicBezTo>
                                <a:cubicBezTo>
                                  <a:pt x="175577" y="1405"/>
                                  <a:pt x="178661" y="1327"/>
                                  <a:pt x="180026" y="0"/>
                                </a:cubicBezTo>
                                <a:cubicBezTo>
                                  <a:pt x="173471" y="9999"/>
                                  <a:pt x="166755" y="11262"/>
                                  <a:pt x="163011" y="16538"/>
                                </a:cubicBezTo>
                                <a:cubicBezTo>
                                  <a:pt x="143080" y="32744"/>
                                  <a:pt x="119431" y="46270"/>
                                  <a:pt x="90013" y="42809"/>
                                </a:cubicBezTo>
                                <a:cubicBezTo>
                                  <a:pt x="56119" y="38938"/>
                                  <a:pt x="37742" y="32412"/>
                                  <a:pt x="17014" y="16538"/>
                                </a:cubicBezTo>
                                <a:cubicBezTo>
                                  <a:pt x="7122" y="10184"/>
                                  <a:pt x="5822" y="2899"/>
                                  <a:pt x="0" y="0"/>
                                </a:cubicBezTo>
                                <a:close/>
                              </a:path>
                              <a:path w="180026" h="42809" stroke="0" extrusionOk="0">
                                <a:moveTo>
                                  <a:pt x="0" y="0"/>
                                </a:moveTo>
                                <a:cubicBezTo>
                                  <a:pt x="2497" y="754"/>
                                  <a:pt x="4312" y="1766"/>
                                  <a:pt x="6006" y="2378"/>
                                </a:cubicBezTo>
                                <a:cubicBezTo>
                                  <a:pt x="31177" y="12866"/>
                                  <a:pt x="61031" y="10601"/>
                                  <a:pt x="90013" y="14754"/>
                                </a:cubicBezTo>
                                <a:cubicBezTo>
                                  <a:pt x="122492" y="16243"/>
                                  <a:pt x="150876" y="14212"/>
                                  <a:pt x="174019" y="2378"/>
                                </a:cubicBezTo>
                                <a:cubicBezTo>
                                  <a:pt x="176493" y="1084"/>
                                  <a:pt x="177452" y="1086"/>
                                  <a:pt x="180026" y="0"/>
                                </a:cubicBezTo>
                                <a:cubicBezTo>
                                  <a:pt x="173680" y="6759"/>
                                  <a:pt x="166927" y="11423"/>
                                  <a:pt x="163011" y="16538"/>
                                </a:cubicBezTo>
                                <a:cubicBezTo>
                                  <a:pt x="145067" y="35555"/>
                                  <a:pt x="121163" y="41617"/>
                                  <a:pt x="90013" y="42809"/>
                                </a:cubicBezTo>
                                <a:cubicBezTo>
                                  <a:pt x="62520" y="37555"/>
                                  <a:pt x="34251" y="40240"/>
                                  <a:pt x="17014" y="16538"/>
                                </a:cubicBezTo>
                                <a:cubicBezTo>
                                  <a:pt x="7230" y="9811"/>
                                  <a:pt x="4925" y="2980"/>
                                  <a:pt x="0" y="0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01" name="四角形: 上の 2 つの角を丸める 130">
                  <a:extLst>
                    <a:ext uri="{FF2B5EF4-FFF2-40B4-BE49-F238E27FC236}">
                      <a16:creationId xmlns:a16="http://schemas.microsoft.com/office/drawing/2014/main" id="{EDE6D35E-600E-0174-9DBE-421AA9BD6D2E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66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137984904">
                        <a:custGeom>
                          <a:avLst/>
                          <a:gdLst>
                            <a:gd name="csX0" fmla="*/ 111012 w 111012"/>
                            <a:gd name="csY0" fmla="*/ 0 h 208194"/>
                            <a:gd name="csX1" fmla="*/ 111012 w 111012"/>
                            <a:gd name="csY1" fmla="*/ 152688 h 208194"/>
                            <a:gd name="csX2" fmla="*/ 55506 w 111012"/>
                            <a:gd name="csY2" fmla="*/ 208194 h 208194"/>
                            <a:gd name="csX3" fmla="*/ 55506 w 111012"/>
                            <a:gd name="csY3" fmla="*/ 208194 h 208194"/>
                            <a:gd name="csX4" fmla="*/ 0 w 111012"/>
                            <a:gd name="csY4" fmla="*/ 152688 h 208194"/>
                            <a:gd name="csX5" fmla="*/ 0 w 111012"/>
                            <a:gd name="csY5" fmla="*/ 0 h 208194"/>
                            <a:gd name="csX6" fmla="*/ 0 w 111012"/>
                            <a:gd name="csY6" fmla="*/ 0 h 20819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</a:cxnLst>
                          <a:rect l="l" t="t" r="r" b="b"/>
                          <a:pathLst>
                            <a:path w="111012" h="208194" fill="none" extrusionOk="0">
                              <a:moveTo>
                                <a:pt x="111012" y="0"/>
                              </a:moveTo>
                              <a:cubicBezTo>
                                <a:pt x="111474" y="69782"/>
                                <a:pt x="107255" y="92780"/>
                                <a:pt x="111012" y="152688"/>
                              </a:cubicBezTo>
                              <a:cubicBezTo>
                                <a:pt x="107284" y="176505"/>
                                <a:pt x="89201" y="202505"/>
                                <a:pt x="55506" y="208194"/>
                              </a:cubicBezTo>
                              <a:lnTo>
                                <a:pt x="55506" y="208194"/>
                              </a:lnTo>
                              <a:cubicBezTo>
                                <a:pt x="28307" y="204543"/>
                                <a:pt x="4940" y="184764"/>
                                <a:pt x="0" y="152688"/>
                              </a:cubicBezTo>
                              <a:cubicBezTo>
                                <a:pt x="-13850" y="85777"/>
                                <a:pt x="10325" y="38248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  <a:path w="111012" h="208194" stroke="0" extrusionOk="0">
                              <a:moveTo>
                                <a:pt x="111012" y="0"/>
                              </a:moveTo>
                              <a:cubicBezTo>
                                <a:pt x="124862" y="48181"/>
                                <a:pt x="97593" y="115186"/>
                                <a:pt x="111012" y="152688"/>
                              </a:cubicBezTo>
                              <a:cubicBezTo>
                                <a:pt x="104060" y="178956"/>
                                <a:pt x="87953" y="209608"/>
                                <a:pt x="55506" y="208194"/>
                              </a:cubicBezTo>
                              <a:lnTo>
                                <a:pt x="55506" y="208194"/>
                              </a:lnTo>
                              <a:cubicBezTo>
                                <a:pt x="29110" y="202260"/>
                                <a:pt x="1017" y="175610"/>
                                <a:pt x="0" y="152688"/>
                              </a:cubicBezTo>
                              <a:cubicBezTo>
                                <a:pt x="-6131" y="96768"/>
                                <a:pt x="13903" y="51813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3CB1EDE3-C753-C485-8997-B42C5689D64D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688084679">
                        <a:custGeom>
                          <a:avLst/>
                          <a:gdLst>
                            <a:gd name="csX0" fmla="*/ 25092 w 96613"/>
                            <a:gd name="csY0" fmla="*/ 0 h 158071"/>
                            <a:gd name="csX1" fmla="*/ 40503 w 96613"/>
                            <a:gd name="csY1" fmla="*/ 15410 h 158071"/>
                            <a:gd name="csX2" fmla="*/ 40503 w 96613"/>
                            <a:gd name="csY2" fmla="*/ 61457 h 158071"/>
                            <a:gd name="csX3" fmla="*/ 62618 w 96613"/>
                            <a:gd name="csY3" fmla="*/ 61457 h 158071"/>
                            <a:gd name="csX4" fmla="*/ 96613 w 96613"/>
                            <a:gd name="csY4" fmla="*/ 95452 h 158071"/>
                            <a:gd name="csX5" fmla="*/ 96613 w 96613"/>
                            <a:gd name="csY5" fmla="*/ 124076 h 158071"/>
                            <a:gd name="csX6" fmla="*/ 62618 w 96613"/>
                            <a:gd name="csY6" fmla="*/ 158071 h 158071"/>
                            <a:gd name="csX7" fmla="*/ 33994 w 96613"/>
                            <a:gd name="csY7" fmla="*/ 158071 h 158071"/>
                            <a:gd name="csX8" fmla="*/ 0 w 96613"/>
                            <a:gd name="csY8" fmla="*/ 124076 h 158071"/>
                            <a:gd name="csX9" fmla="*/ 0 w 96613"/>
                            <a:gd name="csY9" fmla="*/ 95452 h 158071"/>
                            <a:gd name="csX10" fmla="*/ 2671 w 96613"/>
                            <a:gd name="csY10" fmla="*/ 82220 h 158071"/>
                            <a:gd name="csX11" fmla="*/ 9682 w 96613"/>
                            <a:gd name="csY11" fmla="*/ 71821 h 158071"/>
                            <a:gd name="csX12" fmla="*/ 9682 w 96613"/>
                            <a:gd name="csY12" fmla="*/ 15410 h 158071"/>
                            <a:gd name="csX13" fmla="*/ 25092 w 96613"/>
                            <a:gd name="csY13" fmla="*/ 0 h 15807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</a:cxnLst>
                          <a:rect l="l" t="t" r="r" b="b"/>
                          <a:pathLst>
                            <a:path w="96613" h="158071" fill="none" extrusionOk="0">
                              <a:moveTo>
                                <a:pt x="25092" y="0"/>
                              </a:moveTo>
                              <a:cubicBezTo>
                                <a:pt x="33043" y="-223"/>
                                <a:pt x="39523" y="5866"/>
                                <a:pt x="40503" y="15410"/>
                              </a:cubicBezTo>
                              <a:cubicBezTo>
                                <a:pt x="42837" y="33849"/>
                                <a:pt x="40467" y="47621"/>
                                <a:pt x="40503" y="61457"/>
                              </a:cubicBezTo>
                              <a:cubicBezTo>
                                <a:pt x="51474" y="60225"/>
                                <a:pt x="54652" y="61643"/>
                                <a:pt x="62618" y="61457"/>
                              </a:cubicBezTo>
                              <a:cubicBezTo>
                                <a:pt x="78796" y="61739"/>
                                <a:pt x="96773" y="75646"/>
                                <a:pt x="96613" y="95452"/>
                              </a:cubicBezTo>
                              <a:cubicBezTo>
                                <a:pt x="98466" y="104947"/>
                                <a:pt x="94380" y="117647"/>
                                <a:pt x="96613" y="124076"/>
                              </a:cubicBezTo>
                              <a:cubicBezTo>
                                <a:pt x="95823" y="138706"/>
                                <a:pt x="82682" y="154114"/>
                                <a:pt x="62618" y="158071"/>
                              </a:cubicBezTo>
                              <a:cubicBezTo>
                                <a:pt x="55986" y="159305"/>
                                <a:pt x="44820" y="157610"/>
                                <a:pt x="33994" y="158071"/>
                              </a:cubicBezTo>
                              <a:cubicBezTo>
                                <a:pt x="12819" y="160505"/>
                                <a:pt x="3944" y="144821"/>
                                <a:pt x="0" y="124076"/>
                              </a:cubicBezTo>
                              <a:cubicBezTo>
                                <a:pt x="-3299" y="113132"/>
                                <a:pt x="3085" y="103081"/>
                                <a:pt x="0" y="95452"/>
                              </a:cubicBezTo>
                              <a:cubicBezTo>
                                <a:pt x="-414" y="91486"/>
                                <a:pt x="503" y="86666"/>
                                <a:pt x="2671" y="82220"/>
                              </a:cubicBezTo>
                              <a:cubicBezTo>
                                <a:pt x="4240" y="79709"/>
                                <a:pt x="7555" y="75832"/>
                                <a:pt x="9682" y="71821"/>
                              </a:cubicBezTo>
                              <a:cubicBezTo>
                                <a:pt x="4882" y="52102"/>
                                <a:pt x="12387" y="42400"/>
                                <a:pt x="9682" y="15410"/>
                              </a:cubicBezTo>
                              <a:cubicBezTo>
                                <a:pt x="9972" y="6873"/>
                                <a:pt x="15167" y="809"/>
                                <a:pt x="25092" y="0"/>
                              </a:cubicBezTo>
                              <a:close/>
                            </a:path>
                            <a:path w="96613" h="158071" stroke="0" extrusionOk="0">
                              <a:moveTo>
                                <a:pt x="25092" y="0"/>
                              </a:moveTo>
                              <a:cubicBezTo>
                                <a:pt x="34203" y="-1020"/>
                                <a:pt x="41766" y="7098"/>
                                <a:pt x="40503" y="15410"/>
                              </a:cubicBezTo>
                              <a:cubicBezTo>
                                <a:pt x="45203" y="31566"/>
                                <a:pt x="39486" y="47391"/>
                                <a:pt x="40503" y="61457"/>
                              </a:cubicBezTo>
                              <a:cubicBezTo>
                                <a:pt x="47784" y="59422"/>
                                <a:pt x="53697" y="61524"/>
                                <a:pt x="62618" y="61457"/>
                              </a:cubicBezTo>
                              <a:cubicBezTo>
                                <a:pt x="80225" y="61353"/>
                                <a:pt x="98546" y="75691"/>
                                <a:pt x="96613" y="95452"/>
                              </a:cubicBezTo>
                              <a:cubicBezTo>
                                <a:pt x="99468" y="102814"/>
                                <a:pt x="94653" y="114380"/>
                                <a:pt x="96613" y="124076"/>
                              </a:cubicBezTo>
                              <a:cubicBezTo>
                                <a:pt x="95150" y="143140"/>
                                <a:pt x="78630" y="160418"/>
                                <a:pt x="62618" y="158071"/>
                              </a:cubicBezTo>
                              <a:cubicBezTo>
                                <a:pt x="49118" y="161120"/>
                                <a:pt x="47691" y="155329"/>
                                <a:pt x="33994" y="158071"/>
                              </a:cubicBezTo>
                              <a:cubicBezTo>
                                <a:pt x="16403" y="158292"/>
                                <a:pt x="1086" y="142776"/>
                                <a:pt x="0" y="124076"/>
                              </a:cubicBezTo>
                              <a:cubicBezTo>
                                <a:pt x="-2750" y="111643"/>
                                <a:pt x="777" y="102161"/>
                                <a:pt x="0" y="95452"/>
                              </a:cubicBezTo>
                              <a:cubicBezTo>
                                <a:pt x="-1060" y="91038"/>
                                <a:pt x="1195" y="86296"/>
                                <a:pt x="2671" y="82220"/>
                              </a:cubicBezTo>
                              <a:cubicBezTo>
                                <a:pt x="4256" y="79559"/>
                                <a:pt x="8672" y="75053"/>
                                <a:pt x="9682" y="71821"/>
                              </a:cubicBezTo>
                              <a:cubicBezTo>
                                <a:pt x="4485" y="51160"/>
                                <a:pt x="10864" y="31345"/>
                                <a:pt x="9682" y="15410"/>
                              </a:cubicBezTo>
                              <a:cubicBezTo>
                                <a:pt x="12093" y="6285"/>
                                <a:pt x="15076" y="1753"/>
                                <a:pt x="2509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3" name="四角形: 上の 2 つの角を丸める 131">
                  <a:extLst>
                    <a:ext uri="{FF2B5EF4-FFF2-40B4-BE49-F238E27FC236}">
                      <a16:creationId xmlns:a16="http://schemas.microsoft.com/office/drawing/2014/main" id="{BCDF267D-F560-A484-F34D-FE49DE4F97F8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6666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010145381">
                        <a:custGeom>
                          <a:avLst/>
                          <a:gdLst>
                            <a:gd name="csX0" fmla="*/ 0 w 106314"/>
                            <a:gd name="csY0" fmla="*/ 161938 h 296471"/>
                            <a:gd name="csX1" fmla="*/ 448 w 106314"/>
                            <a:gd name="csY1" fmla="*/ 0 h 296471"/>
                            <a:gd name="csX2" fmla="*/ 448 w 106314"/>
                            <a:gd name="csY2" fmla="*/ 0 h 296471"/>
                            <a:gd name="csX3" fmla="*/ 106313 w 106314"/>
                            <a:gd name="csY3" fmla="*/ 0 h 296471"/>
                            <a:gd name="csX4" fmla="*/ 106313 w 106314"/>
                            <a:gd name="csY4" fmla="*/ 0 h 296471"/>
                            <a:gd name="csX5" fmla="*/ 106313 w 106314"/>
                            <a:gd name="csY5" fmla="*/ 246758 h 296471"/>
                            <a:gd name="csX6" fmla="*/ 53381 w 106314"/>
                            <a:gd name="csY6" fmla="*/ 296471 h 296471"/>
                            <a:gd name="csX7" fmla="*/ 53381 w 106314"/>
                            <a:gd name="csY7" fmla="*/ 296471 h 29647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106314" h="296471" fill="none" extrusionOk="0">
                              <a:moveTo>
                                <a:pt x="0" y="161938"/>
                              </a:moveTo>
                              <a:cubicBezTo>
                                <a:pt x="-2237" y="111778"/>
                                <a:pt x="10308" y="50217"/>
                                <a:pt x="448" y="0"/>
                              </a:cubicBezTo>
                              <a:lnTo>
                                <a:pt x="448" y="0"/>
                              </a:lnTo>
                              <a:cubicBezTo>
                                <a:pt x="46980" y="-7636"/>
                                <a:pt x="63617" y="8038"/>
                                <a:pt x="106313" y="0"/>
                              </a:cubicBezTo>
                              <a:lnTo>
                                <a:pt x="106313" y="0"/>
                              </a:lnTo>
                              <a:cubicBezTo>
                                <a:pt x="108011" y="117285"/>
                                <a:pt x="84167" y="176250"/>
                                <a:pt x="106313" y="246758"/>
                              </a:cubicBezTo>
                              <a:cubicBezTo>
                                <a:pt x="107168" y="273081"/>
                                <a:pt x="74750" y="297513"/>
                                <a:pt x="53381" y="296471"/>
                              </a:cubicBezTo>
                              <a:lnTo>
                                <a:pt x="53381" y="296471"/>
                              </a:lnTo>
                            </a:path>
                            <a:path w="106314" h="296471" stroke="0" extrusionOk="0">
                              <a:moveTo>
                                <a:pt x="0" y="161938"/>
                              </a:moveTo>
                              <a:cubicBezTo>
                                <a:pt x="3003" y="104807"/>
                                <a:pt x="5253" y="58860"/>
                                <a:pt x="448" y="0"/>
                              </a:cubicBezTo>
                              <a:lnTo>
                                <a:pt x="448" y="0"/>
                              </a:lnTo>
                              <a:cubicBezTo>
                                <a:pt x="33942" y="-7357"/>
                                <a:pt x="69637" y="9541"/>
                                <a:pt x="106313" y="0"/>
                              </a:cubicBezTo>
                              <a:lnTo>
                                <a:pt x="106313" y="0"/>
                              </a:lnTo>
                              <a:cubicBezTo>
                                <a:pt x="132207" y="104511"/>
                                <a:pt x="85250" y="190936"/>
                                <a:pt x="106313" y="246758"/>
                              </a:cubicBezTo>
                              <a:cubicBezTo>
                                <a:pt x="108581" y="274582"/>
                                <a:pt x="78614" y="299189"/>
                                <a:pt x="53381" y="296471"/>
                              </a:cubicBezTo>
                              <a:lnTo>
                                <a:pt x="53381" y="296471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4" name="角丸四角形 4">
                  <a:extLst>
                    <a:ext uri="{FF2B5EF4-FFF2-40B4-BE49-F238E27FC236}">
                      <a16:creationId xmlns:a16="http://schemas.microsoft.com/office/drawing/2014/main" id="{2B728CB4-0144-2410-D993-DD1CD85E2183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188095875">
                        <a:custGeom>
                          <a:avLst/>
                          <a:gdLst>
                            <a:gd name="csX0" fmla="*/ 383 w 177961"/>
                            <a:gd name="csY0" fmla="*/ 125764 h 155594"/>
                            <a:gd name="csX1" fmla="*/ 2750 w 177961"/>
                            <a:gd name="csY1" fmla="*/ 120887 h 155594"/>
                            <a:gd name="csX2" fmla="*/ 12543 w 177961"/>
                            <a:gd name="csY2" fmla="*/ 114580 h 155594"/>
                            <a:gd name="csX3" fmla="*/ 21287 w 177961"/>
                            <a:gd name="csY3" fmla="*/ 112496 h 155594"/>
                            <a:gd name="csX4" fmla="*/ 11664 w 177961"/>
                            <a:gd name="csY4" fmla="*/ 103336 h 155594"/>
                            <a:gd name="csX5" fmla="*/ 11816 w 177961"/>
                            <a:gd name="csY5" fmla="*/ 98018 h 155594"/>
                            <a:gd name="csX6" fmla="*/ 14183 w 177961"/>
                            <a:gd name="csY6" fmla="*/ 93141 h 155594"/>
                            <a:gd name="csX7" fmla="*/ 23976 w 177961"/>
                            <a:gd name="csY7" fmla="*/ 86834 h 155594"/>
                            <a:gd name="csX8" fmla="*/ 57169 w 177961"/>
                            <a:gd name="csY8" fmla="*/ 78925 h 155594"/>
                            <a:gd name="csX9" fmla="*/ 81301 w 177961"/>
                            <a:gd name="csY9" fmla="*/ 62406 h 155594"/>
                            <a:gd name="csX10" fmla="*/ 82867 w 177961"/>
                            <a:gd name="csY10" fmla="*/ 60427 h 155594"/>
                            <a:gd name="csX11" fmla="*/ 59951 w 177961"/>
                            <a:gd name="csY11" fmla="*/ 60427 h 155594"/>
                            <a:gd name="csX12" fmla="*/ 45919 w 177961"/>
                            <a:gd name="csY12" fmla="*/ 45214 h 155594"/>
                            <a:gd name="csX13" fmla="*/ 59951 w 177961"/>
                            <a:gd name="csY13" fmla="*/ 30001 h 155594"/>
                            <a:gd name="csX14" fmla="*/ 106953 w 177961"/>
                            <a:gd name="csY14" fmla="*/ 30001 h 155594"/>
                            <a:gd name="csX15" fmla="*/ 121011 w 177961"/>
                            <a:gd name="csY15" fmla="*/ 12242 h 155594"/>
                            <a:gd name="csX16" fmla="*/ 166668 w 177961"/>
                            <a:gd name="csY16" fmla="*/ 8465 h 155594"/>
                            <a:gd name="csX17" fmla="*/ 170152 w 177961"/>
                            <a:gd name="csY17" fmla="*/ 57965 h 155594"/>
                            <a:gd name="csX18" fmla="*/ 144635 w 177961"/>
                            <a:gd name="csY18" fmla="*/ 90199 h 155594"/>
                            <a:gd name="csX19" fmla="*/ 142952 w 177961"/>
                            <a:gd name="csY19" fmla="*/ 93153 h 155594"/>
                            <a:gd name="csX20" fmla="*/ 131113 w 177961"/>
                            <a:gd name="csY20" fmla="*/ 107281 h 155594"/>
                            <a:gd name="csX21" fmla="*/ 128022 w 177961"/>
                            <a:gd name="csY21" fmla="*/ 111186 h 155594"/>
                            <a:gd name="csX22" fmla="*/ 127920 w 177961"/>
                            <a:gd name="csY22" fmla="*/ 111091 h 155594"/>
                            <a:gd name="csX23" fmla="*/ 108167 w 177961"/>
                            <a:gd name="csY23" fmla="*/ 134662 h 155594"/>
                            <a:gd name="csX24" fmla="*/ 106988 w 177961"/>
                            <a:gd name="csY24" fmla="*/ 135647 h 155594"/>
                            <a:gd name="csX25" fmla="*/ 106928 w 177961"/>
                            <a:gd name="csY25" fmla="*/ 135697 h 155594"/>
                            <a:gd name="csX26" fmla="*/ 103840 w 177961"/>
                            <a:gd name="csY26" fmla="*/ 138155 h 155594"/>
                            <a:gd name="csX27" fmla="*/ 102830 w 177961"/>
                            <a:gd name="csY27" fmla="*/ 138958 h 155594"/>
                            <a:gd name="csX28" fmla="*/ 74983 w 177961"/>
                            <a:gd name="csY28" fmla="*/ 153921 h 155594"/>
                            <a:gd name="csX29" fmla="*/ 58283 w 177961"/>
                            <a:gd name="csY29" fmla="*/ 149233 h 155594"/>
                            <a:gd name="csX30" fmla="*/ 57679 w 177961"/>
                            <a:gd name="csY30" fmla="*/ 146452 h 155594"/>
                            <a:gd name="csX31" fmla="*/ 44970 w 177961"/>
                            <a:gd name="csY31" fmla="*/ 152732 h 155594"/>
                            <a:gd name="csX32" fmla="*/ 25985 w 177961"/>
                            <a:gd name="csY32" fmla="*/ 147550 h 155594"/>
                            <a:gd name="csX33" fmla="*/ 26093 w 177961"/>
                            <a:gd name="csY33" fmla="*/ 138489 h 155594"/>
                            <a:gd name="csX34" fmla="*/ 17790 w 177961"/>
                            <a:gd name="csY34" fmla="*/ 140467 h 155594"/>
                            <a:gd name="csX35" fmla="*/ 231 w 177961"/>
                            <a:gd name="csY35" fmla="*/ 131082 h 155594"/>
                            <a:gd name="csX36" fmla="*/ 383 w 177961"/>
                            <a:gd name="csY36" fmla="*/ 125764 h 15559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</a:cxnLst>
                          <a:rect l="l" t="t" r="r" b="b"/>
                          <a:pathLst>
                            <a:path w="177961" h="155594" fill="none" extrusionOk="0">
                              <a:moveTo>
                                <a:pt x="383" y="125764"/>
                              </a:moveTo>
                              <a:cubicBezTo>
                                <a:pt x="1075" y="124180"/>
                                <a:pt x="1595" y="121899"/>
                                <a:pt x="2750" y="120887"/>
                              </a:cubicBezTo>
                              <a:cubicBezTo>
                                <a:pt x="4888" y="117795"/>
                                <a:pt x="8493" y="115428"/>
                                <a:pt x="12543" y="114580"/>
                              </a:cubicBezTo>
                              <a:cubicBezTo>
                                <a:pt x="16839" y="113271"/>
                                <a:pt x="18000" y="113409"/>
                                <a:pt x="21287" y="112496"/>
                              </a:cubicBezTo>
                              <a:cubicBezTo>
                                <a:pt x="17017" y="111718"/>
                                <a:pt x="12436" y="107455"/>
                                <a:pt x="11664" y="103336"/>
                              </a:cubicBezTo>
                              <a:cubicBezTo>
                                <a:pt x="11212" y="101561"/>
                                <a:pt x="11260" y="100077"/>
                                <a:pt x="11816" y="98018"/>
                              </a:cubicBezTo>
                              <a:cubicBezTo>
                                <a:pt x="12478" y="96215"/>
                                <a:pt x="12804" y="94487"/>
                                <a:pt x="14183" y="93141"/>
                              </a:cubicBezTo>
                              <a:cubicBezTo>
                                <a:pt x="16553" y="89958"/>
                                <a:pt x="19807" y="89014"/>
                                <a:pt x="23976" y="86834"/>
                              </a:cubicBezTo>
                              <a:cubicBezTo>
                                <a:pt x="32116" y="82205"/>
                                <a:pt x="45972" y="82023"/>
                                <a:pt x="57169" y="78925"/>
                              </a:cubicBezTo>
                              <a:cubicBezTo>
                                <a:pt x="62348" y="74651"/>
                                <a:pt x="72122" y="72377"/>
                                <a:pt x="81301" y="62406"/>
                              </a:cubicBezTo>
                              <a:cubicBezTo>
                                <a:pt x="81656" y="61768"/>
                                <a:pt x="82548" y="61182"/>
                                <a:pt x="82867" y="60427"/>
                              </a:cubicBezTo>
                              <a:cubicBezTo>
                                <a:pt x="74603" y="61907"/>
                                <a:pt x="68586" y="59480"/>
                                <a:pt x="59951" y="60427"/>
                              </a:cubicBezTo>
                              <a:cubicBezTo>
                                <a:pt x="52909" y="60612"/>
                                <a:pt x="45385" y="54375"/>
                                <a:pt x="45919" y="45214"/>
                              </a:cubicBezTo>
                              <a:cubicBezTo>
                                <a:pt x="43981" y="36894"/>
                                <a:pt x="51868" y="29888"/>
                                <a:pt x="59951" y="30001"/>
                              </a:cubicBezTo>
                              <a:cubicBezTo>
                                <a:pt x="74618" y="28966"/>
                                <a:pt x="84291" y="34292"/>
                                <a:pt x="106953" y="30001"/>
                              </a:cubicBezTo>
                              <a:cubicBezTo>
                                <a:pt x="111794" y="22450"/>
                                <a:pt x="118101" y="16870"/>
                                <a:pt x="121011" y="12242"/>
                              </a:cubicBezTo>
                              <a:cubicBezTo>
                                <a:pt x="133010" y="-1610"/>
                                <a:pt x="152824" y="-5988"/>
                                <a:pt x="166668" y="8465"/>
                              </a:cubicBezTo>
                              <a:cubicBezTo>
                                <a:pt x="181398" y="15938"/>
                                <a:pt x="177766" y="44143"/>
                                <a:pt x="170152" y="57965"/>
                              </a:cubicBezTo>
                              <a:cubicBezTo>
                                <a:pt x="161640" y="70238"/>
                                <a:pt x="151575" y="81121"/>
                                <a:pt x="144635" y="90199"/>
                              </a:cubicBezTo>
                              <a:cubicBezTo>
                                <a:pt x="144113" y="91407"/>
                                <a:pt x="143504" y="92437"/>
                                <a:pt x="142952" y="93153"/>
                              </a:cubicBezTo>
                              <a:cubicBezTo>
                                <a:pt x="141648" y="97433"/>
                                <a:pt x="134914" y="100470"/>
                                <a:pt x="131113" y="107281"/>
                              </a:cubicBezTo>
                              <a:cubicBezTo>
                                <a:pt x="130578" y="108786"/>
                                <a:pt x="128436" y="109744"/>
                                <a:pt x="128022" y="111186"/>
                              </a:cubicBezTo>
                              <a:cubicBezTo>
                                <a:pt x="127975" y="111146"/>
                                <a:pt x="127956" y="111110"/>
                                <a:pt x="127920" y="111091"/>
                              </a:cubicBezTo>
                              <a:cubicBezTo>
                                <a:pt x="119784" y="121668"/>
                                <a:pt x="112885" y="127251"/>
                                <a:pt x="108167" y="134662"/>
                              </a:cubicBezTo>
                              <a:cubicBezTo>
                                <a:pt x="107898" y="134951"/>
                                <a:pt x="107374" y="135265"/>
                                <a:pt x="106988" y="135647"/>
                              </a:cubicBezTo>
                              <a:cubicBezTo>
                                <a:pt x="106976" y="135665"/>
                                <a:pt x="106948" y="135687"/>
                                <a:pt x="106928" y="135697"/>
                              </a:cubicBezTo>
                              <a:cubicBezTo>
                                <a:pt x="106004" y="137081"/>
                                <a:pt x="105033" y="137646"/>
                                <a:pt x="103840" y="138155"/>
                              </a:cubicBezTo>
                              <a:cubicBezTo>
                                <a:pt x="103584" y="138543"/>
                                <a:pt x="103084" y="138752"/>
                                <a:pt x="102830" y="138958"/>
                              </a:cubicBezTo>
                              <a:cubicBezTo>
                                <a:pt x="94303" y="146016"/>
                                <a:pt x="80943" y="147767"/>
                                <a:pt x="74983" y="153921"/>
                              </a:cubicBezTo>
                              <a:cubicBezTo>
                                <a:pt x="68215" y="159124"/>
                                <a:pt x="61064" y="156539"/>
                                <a:pt x="58283" y="149233"/>
                              </a:cubicBezTo>
                              <a:cubicBezTo>
                                <a:pt x="57988" y="148343"/>
                                <a:pt x="57947" y="147526"/>
                                <a:pt x="57679" y="146452"/>
                              </a:cubicBezTo>
                              <a:cubicBezTo>
                                <a:pt x="54015" y="149467"/>
                                <a:pt x="47649" y="149981"/>
                                <a:pt x="44970" y="152732"/>
                              </a:cubicBezTo>
                              <a:cubicBezTo>
                                <a:pt x="35351" y="156534"/>
                                <a:pt x="27809" y="154825"/>
                                <a:pt x="25985" y="147550"/>
                              </a:cubicBezTo>
                              <a:cubicBezTo>
                                <a:pt x="25126" y="145553"/>
                                <a:pt x="24614" y="141420"/>
                                <a:pt x="26093" y="138489"/>
                              </a:cubicBezTo>
                              <a:cubicBezTo>
                                <a:pt x="23502" y="139205"/>
                                <a:pt x="21000" y="139284"/>
                                <a:pt x="17790" y="140467"/>
                              </a:cubicBezTo>
                              <a:cubicBezTo>
                                <a:pt x="9057" y="144020"/>
                                <a:pt x="2259" y="136809"/>
                                <a:pt x="231" y="131082"/>
                              </a:cubicBezTo>
                              <a:cubicBezTo>
                                <a:pt x="-245" y="129500"/>
                                <a:pt x="64" y="127468"/>
                                <a:pt x="383" y="125764"/>
                              </a:cubicBezTo>
                              <a:close/>
                            </a:path>
                            <a:path w="177961" h="155594" stroke="0" extrusionOk="0">
                              <a:moveTo>
                                <a:pt x="383" y="125764"/>
                              </a:moveTo>
                              <a:cubicBezTo>
                                <a:pt x="746" y="124238"/>
                                <a:pt x="1190" y="122259"/>
                                <a:pt x="2750" y="120887"/>
                              </a:cubicBezTo>
                              <a:cubicBezTo>
                                <a:pt x="3840" y="117955"/>
                                <a:pt x="8999" y="115783"/>
                                <a:pt x="12543" y="114580"/>
                              </a:cubicBezTo>
                              <a:cubicBezTo>
                                <a:pt x="15489" y="113607"/>
                                <a:pt x="17434" y="114126"/>
                                <a:pt x="21287" y="112496"/>
                              </a:cubicBezTo>
                              <a:cubicBezTo>
                                <a:pt x="16124" y="112313"/>
                                <a:pt x="12453" y="108270"/>
                                <a:pt x="11664" y="103336"/>
                              </a:cubicBezTo>
                              <a:cubicBezTo>
                                <a:pt x="11381" y="101602"/>
                                <a:pt x="11303" y="99902"/>
                                <a:pt x="11816" y="98018"/>
                              </a:cubicBezTo>
                              <a:cubicBezTo>
                                <a:pt x="12399" y="96238"/>
                                <a:pt x="12562" y="94667"/>
                                <a:pt x="14183" y="93141"/>
                              </a:cubicBezTo>
                              <a:cubicBezTo>
                                <a:pt x="16130" y="90736"/>
                                <a:pt x="20555" y="87343"/>
                                <a:pt x="23976" y="86834"/>
                              </a:cubicBezTo>
                              <a:cubicBezTo>
                                <a:pt x="34456" y="81612"/>
                                <a:pt x="45314" y="85914"/>
                                <a:pt x="57169" y="78925"/>
                              </a:cubicBezTo>
                              <a:cubicBezTo>
                                <a:pt x="65573" y="71732"/>
                                <a:pt x="73873" y="67960"/>
                                <a:pt x="81301" y="62406"/>
                              </a:cubicBezTo>
                              <a:cubicBezTo>
                                <a:pt x="81410" y="61848"/>
                                <a:pt x="82321" y="61415"/>
                                <a:pt x="82867" y="60427"/>
                              </a:cubicBezTo>
                              <a:cubicBezTo>
                                <a:pt x="72616" y="62088"/>
                                <a:pt x="64816" y="57823"/>
                                <a:pt x="59951" y="60427"/>
                              </a:cubicBezTo>
                              <a:cubicBezTo>
                                <a:pt x="52486" y="58079"/>
                                <a:pt x="46491" y="52717"/>
                                <a:pt x="45919" y="45214"/>
                              </a:cubicBezTo>
                              <a:cubicBezTo>
                                <a:pt x="45738" y="34979"/>
                                <a:pt x="53626" y="29586"/>
                                <a:pt x="59951" y="30001"/>
                              </a:cubicBezTo>
                              <a:cubicBezTo>
                                <a:pt x="81792" y="27417"/>
                                <a:pt x="94721" y="34636"/>
                                <a:pt x="106953" y="30001"/>
                              </a:cubicBezTo>
                              <a:cubicBezTo>
                                <a:pt x="110310" y="21572"/>
                                <a:pt x="114238" y="20834"/>
                                <a:pt x="121011" y="12242"/>
                              </a:cubicBezTo>
                              <a:cubicBezTo>
                                <a:pt x="135668" y="-3148"/>
                                <a:pt x="155037" y="-5682"/>
                                <a:pt x="166668" y="8465"/>
                              </a:cubicBezTo>
                              <a:cubicBezTo>
                                <a:pt x="177869" y="16629"/>
                                <a:pt x="180584" y="40471"/>
                                <a:pt x="170152" y="57965"/>
                              </a:cubicBezTo>
                              <a:cubicBezTo>
                                <a:pt x="162504" y="73156"/>
                                <a:pt x="146759" y="80553"/>
                                <a:pt x="144635" y="90199"/>
                              </a:cubicBezTo>
                              <a:cubicBezTo>
                                <a:pt x="144189" y="91461"/>
                                <a:pt x="143739" y="92192"/>
                                <a:pt x="142952" y="93153"/>
                              </a:cubicBezTo>
                              <a:cubicBezTo>
                                <a:pt x="138783" y="99593"/>
                                <a:pt x="136786" y="100190"/>
                                <a:pt x="131113" y="107281"/>
                              </a:cubicBezTo>
                              <a:cubicBezTo>
                                <a:pt x="130048" y="109436"/>
                                <a:pt x="129318" y="109243"/>
                                <a:pt x="128022" y="111186"/>
                              </a:cubicBezTo>
                              <a:cubicBezTo>
                                <a:pt x="127982" y="111163"/>
                                <a:pt x="127950" y="111104"/>
                                <a:pt x="127920" y="111091"/>
                              </a:cubicBezTo>
                              <a:cubicBezTo>
                                <a:pt x="122272" y="118199"/>
                                <a:pt x="111745" y="126610"/>
                                <a:pt x="108167" y="134662"/>
                              </a:cubicBezTo>
                              <a:cubicBezTo>
                                <a:pt x="107917" y="134893"/>
                                <a:pt x="107449" y="135041"/>
                                <a:pt x="106988" y="135647"/>
                              </a:cubicBezTo>
                              <a:cubicBezTo>
                                <a:pt x="106965" y="135664"/>
                                <a:pt x="106962" y="135682"/>
                                <a:pt x="106928" y="135697"/>
                              </a:cubicBezTo>
                              <a:cubicBezTo>
                                <a:pt x="106152" y="136735"/>
                                <a:pt x="105108" y="137531"/>
                                <a:pt x="103840" y="138155"/>
                              </a:cubicBezTo>
                              <a:cubicBezTo>
                                <a:pt x="103489" y="138535"/>
                                <a:pt x="103214" y="138655"/>
                                <a:pt x="102830" y="138958"/>
                              </a:cubicBezTo>
                              <a:cubicBezTo>
                                <a:pt x="91236" y="148102"/>
                                <a:pt x="82044" y="149994"/>
                                <a:pt x="74983" y="153921"/>
                              </a:cubicBezTo>
                              <a:cubicBezTo>
                                <a:pt x="68867" y="158031"/>
                                <a:pt x="61563" y="156054"/>
                                <a:pt x="58283" y="149233"/>
                              </a:cubicBezTo>
                              <a:cubicBezTo>
                                <a:pt x="57951" y="148451"/>
                                <a:pt x="57948" y="147394"/>
                                <a:pt x="57679" y="146452"/>
                              </a:cubicBezTo>
                              <a:cubicBezTo>
                                <a:pt x="55173" y="149502"/>
                                <a:pt x="49034" y="149798"/>
                                <a:pt x="44970" y="152732"/>
                              </a:cubicBezTo>
                              <a:cubicBezTo>
                                <a:pt x="37923" y="157715"/>
                                <a:pt x="28378" y="154987"/>
                                <a:pt x="25985" y="147550"/>
                              </a:cubicBezTo>
                              <a:cubicBezTo>
                                <a:pt x="24853" y="144713"/>
                                <a:pt x="25030" y="141267"/>
                                <a:pt x="26093" y="138489"/>
                              </a:cubicBezTo>
                              <a:cubicBezTo>
                                <a:pt x="22432" y="140144"/>
                                <a:pt x="19487" y="139430"/>
                                <a:pt x="17790" y="140467"/>
                              </a:cubicBezTo>
                              <a:cubicBezTo>
                                <a:pt x="8283" y="143050"/>
                                <a:pt x="3564" y="138319"/>
                                <a:pt x="231" y="131082"/>
                              </a:cubicBezTo>
                              <a:cubicBezTo>
                                <a:pt x="284" y="129051"/>
                                <a:pt x="33" y="127929"/>
                                <a:pt x="383" y="12576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7393F228-4248-020B-E86A-E4FE66476DF9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006666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689704530">
                        <a:custGeom>
                          <a:avLst/>
                          <a:gdLst>
                            <a:gd name="csX0" fmla="*/ 242456 w 242456"/>
                            <a:gd name="csY0" fmla="*/ 257705 h 258711"/>
                            <a:gd name="csX1" fmla="*/ 57816 w 242456"/>
                            <a:gd name="csY1" fmla="*/ 257705 h 258711"/>
                            <a:gd name="csX2" fmla="*/ 52835 w 242456"/>
                            <a:gd name="csY2" fmla="*/ 258711 h 258711"/>
                            <a:gd name="csX3" fmla="*/ 52836 w 242456"/>
                            <a:gd name="csY3" fmla="*/ 258710 h 258711"/>
                            <a:gd name="csX4" fmla="*/ 0 w 242456"/>
                            <a:gd name="csY4" fmla="*/ 205874 h 258711"/>
                            <a:gd name="csX5" fmla="*/ 0 w 242456"/>
                            <a:gd name="csY5" fmla="*/ 0 h 258711"/>
                            <a:gd name="csX6" fmla="*/ 105671 w 242456"/>
                            <a:gd name="csY6" fmla="*/ 0 h 258711"/>
                            <a:gd name="csX7" fmla="*/ 105671 w 242456"/>
                            <a:gd name="csY7" fmla="*/ 146693 h 258711"/>
                            <a:gd name="csX8" fmla="*/ 242456 w 242456"/>
                            <a:gd name="csY8" fmla="*/ 146693 h 25871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242456" h="258711" fill="none" extrusionOk="0">
                              <a:moveTo>
                                <a:pt x="242456" y="257705"/>
                              </a:moveTo>
                              <a:cubicBezTo>
                                <a:pt x="176219" y="267306"/>
                                <a:pt x="133979" y="248186"/>
                                <a:pt x="57816" y="257705"/>
                              </a:cubicBezTo>
                              <a:cubicBezTo>
                                <a:pt x="55878" y="258125"/>
                                <a:pt x="54590" y="258039"/>
                                <a:pt x="52835" y="258711"/>
                              </a:cubicBezTo>
                              <a:lnTo>
                                <a:pt x="52836" y="258710"/>
                              </a:lnTo>
                              <a:cubicBezTo>
                                <a:pt x="24209" y="260817"/>
                                <a:pt x="970" y="241287"/>
                                <a:pt x="0" y="205874"/>
                              </a:cubicBezTo>
                              <a:cubicBezTo>
                                <a:pt x="-17507" y="119560"/>
                                <a:pt x="22895" y="77414"/>
                                <a:pt x="0" y="0"/>
                              </a:cubicBezTo>
                              <a:cubicBezTo>
                                <a:pt x="21871" y="-2587"/>
                                <a:pt x="84074" y="1855"/>
                                <a:pt x="105671" y="0"/>
                              </a:cubicBezTo>
                              <a:cubicBezTo>
                                <a:pt x="122186" y="33263"/>
                                <a:pt x="102942" y="76037"/>
                                <a:pt x="105671" y="146693"/>
                              </a:cubicBezTo>
                              <a:cubicBezTo>
                                <a:pt x="171958" y="139573"/>
                                <a:pt x="202084" y="148826"/>
                                <a:pt x="242456" y="146693"/>
                              </a:cubicBezTo>
                            </a:path>
                            <a:path w="242456" h="258711" stroke="0" extrusionOk="0">
                              <a:moveTo>
                                <a:pt x="242456" y="257705"/>
                              </a:moveTo>
                              <a:cubicBezTo>
                                <a:pt x="191862" y="260597"/>
                                <a:pt x="113747" y="246297"/>
                                <a:pt x="57816" y="257705"/>
                              </a:cubicBezTo>
                              <a:cubicBezTo>
                                <a:pt x="56473" y="258396"/>
                                <a:pt x="54313" y="258282"/>
                                <a:pt x="52835" y="258711"/>
                              </a:cubicBezTo>
                              <a:lnTo>
                                <a:pt x="52836" y="258710"/>
                              </a:lnTo>
                              <a:cubicBezTo>
                                <a:pt x="29934" y="255383"/>
                                <a:pt x="7806" y="233975"/>
                                <a:pt x="0" y="205874"/>
                              </a:cubicBezTo>
                              <a:cubicBezTo>
                                <a:pt x="-4633" y="164405"/>
                                <a:pt x="20052" y="97683"/>
                                <a:pt x="0" y="0"/>
                              </a:cubicBezTo>
                              <a:cubicBezTo>
                                <a:pt x="49607" y="-5641"/>
                                <a:pt x="80327" y="2431"/>
                                <a:pt x="105671" y="0"/>
                              </a:cubicBezTo>
                              <a:cubicBezTo>
                                <a:pt x="107318" y="54039"/>
                                <a:pt x="90592" y="89202"/>
                                <a:pt x="105671" y="146693"/>
                              </a:cubicBezTo>
                              <a:cubicBezTo>
                                <a:pt x="160628" y="145653"/>
                                <a:pt x="188218" y="158360"/>
                                <a:pt x="242456" y="146693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6" name="楕円 605">
                  <a:extLst>
                    <a:ext uri="{FF2B5EF4-FFF2-40B4-BE49-F238E27FC236}">
                      <a16:creationId xmlns:a16="http://schemas.microsoft.com/office/drawing/2014/main" id="{8A607529-A586-72DD-5CF7-2E5D238D2B3A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694787066">
                        <a:custGeom>
                          <a:avLst/>
                          <a:gdLst>
                            <a:gd name="csX0" fmla="*/ 0 w 62924"/>
                            <a:gd name="csY0" fmla="*/ 45158 h 90316"/>
                            <a:gd name="csX1" fmla="*/ 31462 w 62924"/>
                            <a:gd name="csY1" fmla="*/ 0 h 90316"/>
                            <a:gd name="csX2" fmla="*/ 62924 w 62924"/>
                            <a:gd name="csY2" fmla="*/ 45158 h 90316"/>
                            <a:gd name="csX3" fmla="*/ 31462 w 62924"/>
                            <a:gd name="csY3" fmla="*/ 90316 h 90316"/>
                            <a:gd name="csX4" fmla="*/ 0 w 62924"/>
                            <a:gd name="csY4" fmla="*/ 45158 h 9031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62924" h="90316" fill="none" extrusionOk="0">
                              <a:moveTo>
                                <a:pt x="0" y="45158"/>
                              </a:moveTo>
                              <a:cubicBezTo>
                                <a:pt x="48" y="20993"/>
                                <a:pt x="14132" y="-2190"/>
                                <a:pt x="31462" y="0"/>
                              </a:cubicBezTo>
                              <a:cubicBezTo>
                                <a:pt x="43217" y="832"/>
                                <a:pt x="66006" y="16327"/>
                                <a:pt x="62924" y="45158"/>
                              </a:cubicBezTo>
                              <a:cubicBezTo>
                                <a:pt x="65892" y="73065"/>
                                <a:pt x="49259" y="90394"/>
                                <a:pt x="31462" y="90316"/>
                              </a:cubicBezTo>
                              <a:cubicBezTo>
                                <a:pt x="11733" y="87749"/>
                                <a:pt x="-1671" y="70162"/>
                                <a:pt x="0" y="45158"/>
                              </a:cubicBezTo>
                              <a:close/>
                            </a:path>
                            <a:path w="62924" h="90316" stroke="0" extrusionOk="0">
                              <a:moveTo>
                                <a:pt x="0" y="45158"/>
                              </a:moveTo>
                              <a:cubicBezTo>
                                <a:pt x="3400" y="18816"/>
                                <a:pt x="13370" y="-579"/>
                                <a:pt x="31462" y="0"/>
                              </a:cubicBezTo>
                              <a:cubicBezTo>
                                <a:pt x="44159" y="-400"/>
                                <a:pt x="61815" y="27323"/>
                                <a:pt x="62924" y="45158"/>
                              </a:cubicBezTo>
                              <a:cubicBezTo>
                                <a:pt x="65902" y="66300"/>
                                <a:pt x="45059" y="88746"/>
                                <a:pt x="31462" y="90316"/>
                              </a:cubicBezTo>
                              <a:cubicBezTo>
                                <a:pt x="20354" y="93912"/>
                                <a:pt x="-1956" y="70078"/>
                                <a:pt x="0" y="4515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7" name="楕円 606">
                  <a:extLst>
                    <a:ext uri="{FF2B5EF4-FFF2-40B4-BE49-F238E27FC236}">
                      <a16:creationId xmlns:a16="http://schemas.microsoft.com/office/drawing/2014/main" id="{E7C9C5A1-7E48-866B-E832-0CDE78FBABFF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533311898">
                        <a:custGeom>
                          <a:avLst/>
                          <a:gdLst>
                            <a:gd name="csX0" fmla="*/ 0 w 62924"/>
                            <a:gd name="csY0" fmla="*/ 45158 h 90316"/>
                            <a:gd name="csX1" fmla="*/ 31462 w 62924"/>
                            <a:gd name="csY1" fmla="*/ 0 h 90316"/>
                            <a:gd name="csX2" fmla="*/ 62924 w 62924"/>
                            <a:gd name="csY2" fmla="*/ 45158 h 90316"/>
                            <a:gd name="csX3" fmla="*/ 31462 w 62924"/>
                            <a:gd name="csY3" fmla="*/ 90316 h 90316"/>
                            <a:gd name="csX4" fmla="*/ 0 w 62924"/>
                            <a:gd name="csY4" fmla="*/ 45158 h 9031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62924" h="90316" fill="none" extrusionOk="0">
                              <a:moveTo>
                                <a:pt x="0" y="45158"/>
                              </a:moveTo>
                              <a:cubicBezTo>
                                <a:pt x="-295" y="25281"/>
                                <a:pt x="15577" y="3398"/>
                                <a:pt x="31462" y="0"/>
                              </a:cubicBezTo>
                              <a:cubicBezTo>
                                <a:pt x="49107" y="-3470"/>
                                <a:pt x="62044" y="18476"/>
                                <a:pt x="62924" y="45158"/>
                              </a:cubicBezTo>
                              <a:cubicBezTo>
                                <a:pt x="66597" y="68805"/>
                                <a:pt x="52353" y="87855"/>
                                <a:pt x="31462" y="90316"/>
                              </a:cubicBezTo>
                              <a:cubicBezTo>
                                <a:pt x="7446" y="90554"/>
                                <a:pt x="-4847" y="67453"/>
                                <a:pt x="0" y="45158"/>
                              </a:cubicBezTo>
                              <a:close/>
                            </a:path>
                            <a:path w="62924" h="90316" stroke="0" extrusionOk="0">
                              <a:moveTo>
                                <a:pt x="0" y="45158"/>
                              </a:moveTo>
                              <a:cubicBezTo>
                                <a:pt x="-2711" y="21361"/>
                                <a:pt x="13224" y="1844"/>
                                <a:pt x="31462" y="0"/>
                              </a:cubicBezTo>
                              <a:cubicBezTo>
                                <a:pt x="44394" y="3314"/>
                                <a:pt x="67761" y="18465"/>
                                <a:pt x="62924" y="45158"/>
                              </a:cubicBezTo>
                              <a:cubicBezTo>
                                <a:pt x="67085" y="71041"/>
                                <a:pt x="48322" y="91122"/>
                                <a:pt x="31462" y="90316"/>
                              </a:cubicBezTo>
                              <a:cubicBezTo>
                                <a:pt x="8709" y="94930"/>
                                <a:pt x="3102" y="70532"/>
                                <a:pt x="0" y="4515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8" name="月 607">
                  <a:extLst>
                    <a:ext uri="{FF2B5EF4-FFF2-40B4-BE49-F238E27FC236}">
                      <a16:creationId xmlns:a16="http://schemas.microsoft.com/office/drawing/2014/main" id="{7B557F96-70D5-D7D8-7888-7FA22771518F}"/>
                    </a:ext>
                  </a:extLst>
                </p:cNvPr>
                <p:cNvSpPr/>
                <p:nvPr/>
              </p:nvSpPr>
              <p:spPr bwMode="auto">
                <a:xfrm rot="17100000">
                  <a:off x="8412469" y="3892529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19050" cap="rnd">
                  <a:solidFill>
                    <a:schemeClr val="tx1"/>
                  </a:solidFill>
                  <a:bevel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653532532">
                        <a:custGeom>
                          <a:avLst/>
                          <a:gdLst>
                            <a:gd name="csX0" fmla="*/ 24536 w 24536"/>
                            <a:gd name="csY0" fmla="*/ 123724 h 123724"/>
                            <a:gd name="csX1" fmla="*/ 0 w 24536"/>
                            <a:gd name="csY1" fmla="*/ 61862 h 123724"/>
                            <a:gd name="csX2" fmla="*/ 24536 w 24536"/>
                            <a:gd name="csY2" fmla="*/ 0 h 123724"/>
                            <a:gd name="csX3" fmla="*/ 13674 w 24536"/>
                            <a:gd name="csY3" fmla="*/ 61862 h 123724"/>
                            <a:gd name="csX4" fmla="*/ 24536 w 24536"/>
                            <a:gd name="csY4" fmla="*/ 123724 h 12372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24536" h="123724" fill="none" extrusionOk="0">
                              <a:moveTo>
                                <a:pt x="24536" y="123724"/>
                              </a:moveTo>
                              <a:cubicBezTo>
                                <a:pt x="10203" y="123782"/>
                                <a:pt x="2142" y="95904"/>
                                <a:pt x="0" y="61862"/>
                              </a:cubicBezTo>
                              <a:cubicBezTo>
                                <a:pt x="-1188" y="30130"/>
                                <a:pt x="9839" y="680"/>
                                <a:pt x="24536" y="0"/>
                              </a:cubicBezTo>
                              <a:cubicBezTo>
                                <a:pt x="19903" y="15162"/>
                                <a:pt x="11057" y="36286"/>
                                <a:pt x="13674" y="61862"/>
                              </a:cubicBezTo>
                              <a:cubicBezTo>
                                <a:pt x="9003" y="87557"/>
                                <a:pt x="17635" y="109773"/>
                                <a:pt x="24536" y="123724"/>
                              </a:cubicBezTo>
                              <a:close/>
                            </a:path>
                            <a:path w="24536" h="123724" stroke="0" extrusionOk="0">
                              <a:moveTo>
                                <a:pt x="24536" y="123724"/>
                              </a:moveTo>
                              <a:cubicBezTo>
                                <a:pt x="10947" y="125401"/>
                                <a:pt x="-2323" y="95330"/>
                                <a:pt x="0" y="61862"/>
                              </a:cubicBezTo>
                              <a:cubicBezTo>
                                <a:pt x="1563" y="26955"/>
                                <a:pt x="10275" y="-3011"/>
                                <a:pt x="24536" y="0"/>
                              </a:cubicBezTo>
                              <a:cubicBezTo>
                                <a:pt x="12722" y="11413"/>
                                <a:pt x="19359" y="34916"/>
                                <a:pt x="13674" y="61862"/>
                              </a:cubicBezTo>
                              <a:cubicBezTo>
                                <a:pt x="10989" y="81645"/>
                                <a:pt x="13842" y="106350"/>
                                <a:pt x="24536" y="12372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9" name="月 608">
                  <a:extLst>
                    <a:ext uri="{FF2B5EF4-FFF2-40B4-BE49-F238E27FC236}">
                      <a16:creationId xmlns:a16="http://schemas.microsoft.com/office/drawing/2014/main" id="{1222B324-C731-B5DE-C2F4-F36975357A9D}"/>
                    </a:ext>
                  </a:extLst>
                </p:cNvPr>
                <p:cNvSpPr/>
                <p:nvPr/>
              </p:nvSpPr>
              <p:spPr bwMode="auto">
                <a:xfrm rot="15300000">
                  <a:off x="7974319" y="38925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19050" cap="rnd">
                  <a:solidFill>
                    <a:schemeClr val="tx1"/>
                  </a:solidFill>
                  <a:bevel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851730171">
                        <a:custGeom>
                          <a:avLst/>
                          <a:gdLst>
                            <a:gd name="csX0" fmla="*/ 24536 w 24536"/>
                            <a:gd name="csY0" fmla="*/ 123724 h 123724"/>
                            <a:gd name="csX1" fmla="*/ 0 w 24536"/>
                            <a:gd name="csY1" fmla="*/ 61862 h 123724"/>
                            <a:gd name="csX2" fmla="*/ 24536 w 24536"/>
                            <a:gd name="csY2" fmla="*/ 0 h 123724"/>
                            <a:gd name="csX3" fmla="*/ 13674 w 24536"/>
                            <a:gd name="csY3" fmla="*/ 61862 h 123724"/>
                            <a:gd name="csX4" fmla="*/ 24536 w 24536"/>
                            <a:gd name="csY4" fmla="*/ 123724 h 12372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24536" h="123724" fill="none" extrusionOk="0">
                              <a:moveTo>
                                <a:pt x="24536" y="123724"/>
                              </a:moveTo>
                              <a:cubicBezTo>
                                <a:pt x="11907" y="124049"/>
                                <a:pt x="3702" y="100040"/>
                                <a:pt x="0" y="61862"/>
                              </a:cubicBezTo>
                              <a:cubicBezTo>
                                <a:pt x="-1522" y="29099"/>
                                <a:pt x="13100" y="207"/>
                                <a:pt x="24536" y="0"/>
                              </a:cubicBezTo>
                              <a:cubicBezTo>
                                <a:pt x="23516" y="18764"/>
                                <a:pt x="13116" y="43243"/>
                                <a:pt x="13674" y="61862"/>
                              </a:cubicBezTo>
                              <a:cubicBezTo>
                                <a:pt x="14556" y="84330"/>
                                <a:pt x="15496" y="109119"/>
                                <a:pt x="24536" y="123724"/>
                              </a:cubicBezTo>
                              <a:close/>
                            </a:path>
                            <a:path w="24536" h="123724" stroke="0" extrusionOk="0">
                              <a:moveTo>
                                <a:pt x="24536" y="123724"/>
                              </a:moveTo>
                              <a:cubicBezTo>
                                <a:pt x="11437" y="124996"/>
                                <a:pt x="-4264" y="97381"/>
                                <a:pt x="0" y="61862"/>
                              </a:cubicBezTo>
                              <a:cubicBezTo>
                                <a:pt x="-3141" y="26582"/>
                                <a:pt x="14528" y="-726"/>
                                <a:pt x="24536" y="0"/>
                              </a:cubicBezTo>
                              <a:cubicBezTo>
                                <a:pt x="11596" y="15867"/>
                                <a:pt x="13871" y="36344"/>
                                <a:pt x="13674" y="61862"/>
                              </a:cubicBezTo>
                              <a:cubicBezTo>
                                <a:pt x="15008" y="82295"/>
                                <a:pt x="21685" y="106561"/>
                                <a:pt x="24536" y="12372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5F37426D-1F31-416B-F5B8-E8F6505601BB}"/>
                  </a:ext>
                </a:extLst>
              </p:cNvPr>
              <p:cNvSpPr/>
              <p:nvPr/>
            </p:nvSpPr>
            <p:spPr bwMode="auto">
              <a:xfrm>
                <a:off x="664932" y="3564015"/>
                <a:ext cx="1109664" cy="434576"/>
              </a:xfrm>
              <a:custGeom>
                <a:avLst/>
                <a:gdLst>
                  <a:gd name="csX0" fmla="*/ 564950 w 1109664"/>
                  <a:gd name="csY0" fmla="*/ 0 h 434576"/>
                  <a:gd name="csX1" fmla="*/ 668621 w 1109664"/>
                  <a:gd name="csY1" fmla="*/ 68718 h 434576"/>
                  <a:gd name="csX2" fmla="*/ 673212 w 1109664"/>
                  <a:gd name="csY2" fmla="*/ 91457 h 434576"/>
                  <a:gd name="csX3" fmla="*/ 690180 w 1109664"/>
                  <a:gd name="csY3" fmla="*/ 66292 h 434576"/>
                  <a:gd name="csX4" fmla="*/ 769738 w 1109664"/>
                  <a:gd name="csY4" fmla="*/ 33337 h 434576"/>
                  <a:gd name="csX5" fmla="*/ 873409 w 1109664"/>
                  <a:gd name="csY5" fmla="*/ 102055 h 434576"/>
                  <a:gd name="csX6" fmla="*/ 874175 w 1109664"/>
                  <a:gd name="csY6" fmla="*/ 105849 h 434576"/>
                  <a:gd name="csX7" fmla="*/ 903088 w 1109664"/>
                  <a:gd name="csY7" fmla="*/ 100012 h 434576"/>
                  <a:gd name="csX8" fmla="*/ 1015601 w 1109664"/>
                  <a:gd name="csY8" fmla="*/ 212525 h 434576"/>
                  <a:gd name="csX9" fmla="*/ 1006759 w 1109664"/>
                  <a:gd name="csY9" fmla="*/ 256320 h 434576"/>
                  <a:gd name="csX10" fmla="*/ 1002834 w 1109664"/>
                  <a:gd name="csY10" fmla="*/ 262142 h 434576"/>
                  <a:gd name="csX11" fmla="*/ 1021557 w 1109664"/>
                  <a:gd name="csY11" fmla="*/ 258362 h 434576"/>
                  <a:gd name="csX12" fmla="*/ 1109664 w 1109664"/>
                  <a:gd name="csY12" fmla="*/ 346469 h 434576"/>
                  <a:gd name="csX13" fmla="*/ 1021557 w 1109664"/>
                  <a:gd name="csY13" fmla="*/ 434576 h 434576"/>
                  <a:gd name="csX14" fmla="*/ 933450 w 1109664"/>
                  <a:gd name="csY14" fmla="*/ 346469 h 434576"/>
                  <a:gd name="csX15" fmla="*/ 939251 w 1109664"/>
                  <a:gd name="csY15" fmla="*/ 317737 h 434576"/>
                  <a:gd name="csX16" fmla="*/ 903088 w 1109664"/>
                  <a:gd name="csY16" fmla="*/ 325038 h 434576"/>
                  <a:gd name="csX17" fmla="*/ 799417 w 1109664"/>
                  <a:gd name="csY17" fmla="*/ 256320 h 434576"/>
                  <a:gd name="csX18" fmla="*/ 798651 w 1109664"/>
                  <a:gd name="csY18" fmla="*/ 252526 h 434576"/>
                  <a:gd name="csX19" fmla="*/ 769738 w 1109664"/>
                  <a:gd name="csY19" fmla="*/ 258363 h 434576"/>
                  <a:gd name="csX20" fmla="*/ 666067 w 1109664"/>
                  <a:gd name="csY20" fmla="*/ 189645 h 434576"/>
                  <a:gd name="csX21" fmla="*/ 661476 w 1109664"/>
                  <a:gd name="csY21" fmla="*/ 166906 h 434576"/>
                  <a:gd name="csX22" fmla="*/ 644509 w 1109664"/>
                  <a:gd name="csY22" fmla="*/ 192072 h 434576"/>
                  <a:gd name="csX23" fmla="*/ 564950 w 1109664"/>
                  <a:gd name="csY23" fmla="*/ 225026 h 434576"/>
                  <a:gd name="csX24" fmla="*/ 461279 w 1109664"/>
                  <a:gd name="csY24" fmla="*/ 156308 h 434576"/>
                  <a:gd name="csX25" fmla="*/ 460656 w 1109664"/>
                  <a:gd name="csY25" fmla="*/ 153222 h 434576"/>
                  <a:gd name="csX26" fmla="*/ 459071 w 1109664"/>
                  <a:gd name="csY26" fmla="*/ 161070 h 434576"/>
                  <a:gd name="csX27" fmla="*/ 355400 w 1109664"/>
                  <a:gd name="csY27" fmla="*/ 229788 h 434576"/>
                  <a:gd name="csX28" fmla="*/ 311605 w 1109664"/>
                  <a:gd name="csY28" fmla="*/ 220946 h 434576"/>
                  <a:gd name="csX29" fmla="*/ 286132 w 1109664"/>
                  <a:gd name="csY29" fmla="*/ 203772 h 434576"/>
                  <a:gd name="csX30" fmla="*/ 286938 w 1109664"/>
                  <a:gd name="csY30" fmla="*/ 207763 h 434576"/>
                  <a:gd name="csX31" fmla="*/ 174425 w 1109664"/>
                  <a:gd name="csY31" fmla="*/ 320276 h 434576"/>
                  <a:gd name="csX32" fmla="*/ 170777 w 1109664"/>
                  <a:gd name="csY32" fmla="*/ 319540 h 434576"/>
                  <a:gd name="csX33" fmla="*/ 176214 w 1109664"/>
                  <a:gd name="csY33" fmla="*/ 346469 h 434576"/>
                  <a:gd name="csX34" fmla="*/ 88107 w 1109664"/>
                  <a:gd name="csY34" fmla="*/ 434576 h 434576"/>
                  <a:gd name="csX35" fmla="*/ 0 w 1109664"/>
                  <a:gd name="csY35" fmla="*/ 346469 h 434576"/>
                  <a:gd name="csX36" fmla="*/ 53812 w 1109664"/>
                  <a:gd name="csY36" fmla="*/ 265286 h 434576"/>
                  <a:gd name="csX37" fmla="*/ 76871 w 1109664"/>
                  <a:gd name="csY37" fmla="*/ 260631 h 434576"/>
                  <a:gd name="csX38" fmla="*/ 70754 w 1109664"/>
                  <a:gd name="csY38" fmla="*/ 251558 h 434576"/>
                  <a:gd name="csX39" fmla="*/ 61912 w 1109664"/>
                  <a:gd name="csY39" fmla="*/ 207763 h 434576"/>
                  <a:gd name="csX40" fmla="*/ 174425 w 1109664"/>
                  <a:gd name="csY40" fmla="*/ 95250 h 434576"/>
                  <a:gd name="csX41" fmla="*/ 218220 w 1109664"/>
                  <a:gd name="csY41" fmla="*/ 104092 h 434576"/>
                  <a:gd name="csX42" fmla="*/ 243693 w 1109664"/>
                  <a:gd name="csY42" fmla="*/ 121266 h 434576"/>
                  <a:gd name="csX43" fmla="*/ 242887 w 1109664"/>
                  <a:gd name="csY43" fmla="*/ 117275 h 434576"/>
                  <a:gd name="csX44" fmla="*/ 355400 w 1109664"/>
                  <a:gd name="csY44" fmla="*/ 4762 h 434576"/>
                  <a:gd name="csX45" fmla="*/ 459071 w 1109664"/>
                  <a:gd name="csY45" fmla="*/ 73480 h 434576"/>
                  <a:gd name="csX46" fmla="*/ 459694 w 1109664"/>
                  <a:gd name="csY46" fmla="*/ 76567 h 434576"/>
                  <a:gd name="csX47" fmla="*/ 461279 w 1109664"/>
                  <a:gd name="csY47" fmla="*/ 68718 h 434576"/>
                  <a:gd name="csX48" fmla="*/ 564950 w 1109664"/>
                  <a:gd name="csY48" fmla="*/ 0 h 43457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</a:cxnLst>
                <a:rect l="l" t="t" r="r" b="b"/>
                <a:pathLst>
                  <a:path w="1109664" h="434576">
                    <a:moveTo>
                      <a:pt x="564950" y="0"/>
                    </a:moveTo>
                    <a:cubicBezTo>
                      <a:pt x="611554" y="0"/>
                      <a:pt x="651541" y="28336"/>
                      <a:pt x="668621" y="68718"/>
                    </a:cubicBezTo>
                    <a:lnTo>
                      <a:pt x="673212" y="91457"/>
                    </a:lnTo>
                    <a:lnTo>
                      <a:pt x="690180" y="66292"/>
                    </a:lnTo>
                    <a:cubicBezTo>
                      <a:pt x="710540" y="45931"/>
                      <a:pt x="738669" y="33337"/>
                      <a:pt x="769738" y="33337"/>
                    </a:cubicBezTo>
                    <a:cubicBezTo>
                      <a:pt x="816342" y="33337"/>
                      <a:pt x="856329" y="61673"/>
                      <a:pt x="873409" y="102055"/>
                    </a:cubicBezTo>
                    <a:lnTo>
                      <a:pt x="874175" y="105849"/>
                    </a:lnTo>
                    <a:lnTo>
                      <a:pt x="903088" y="100012"/>
                    </a:lnTo>
                    <a:cubicBezTo>
                      <a:pt x="965227" y="100012"/>
                      <a:pt x="1015601" y="150386"/>
                      <a:pt x="1015601" y="212525"/>
                    </a:cubicBezTo>
                    <a:cubicBezTo>
                      <a:pt x="1015601" y="228060"/>
                      <a:pt x="1012453" y="242859"/>
                      <a:pt x="1006759" y="256320"/>
                    </a:cubicBezTo>
                    <a:lnTo>
                      <a:pt x="1002834" y="262142"/>
                    </a:lnTo>
                    <a:lnTo>
                      <a:pt x="1021557" y="258362"/>
                    </a:lnTo>
                    <a:cubicBezTo>
                      <a:pt x="1070217" y="258362"/>
                      <a:pt x="1109664" y="297809"/>
                      <a:pt x="1109664" y="346469"/>
                    </a:cubicBezTo>
                    <a:cubicBezTo>
                      <a:pt x="1109664" y="395129"/>
                      <a:pt x="1070217" y="434576"/>
                      <a:pt x="1021557" y="434576"/>
                    </a:cubicBezTo>
                    <a:cubicBezTo>
                      <a:pt x="972897" y="434576"/>
                      <a:pt x="933450" y="395129"/>
                      <a:pt x="933450" y="346469"/>
                    </a:cubicBezTo>
                    <a:lnTo>
                      <a:pt x="939251" y="317737"/>
                    </a:lnTo>
                    <a:lnTo>
                      <a:pt x="903088" y="325038"/>
                    </a:lnTo>
                    <a:cubicBezTo>
                      <a:pt x="856484" y="325038"/>
                      <a:pt x="816497" y="296703"/>
                      <a:pt x="799417" y="256320"/>
                    </a:cubicBezTo>
                    <a:lnTo>
                      <a:pt x="798651" y="252526"/>
                    </a:lnTo>
                    <a:lnTo>
                      <a:pt x="769738" y="258363"/>
                    </a:lnTo>
                    <a:cubicBezTo>
                      <a:pt x="723134" y="258363"/>
                      <a:pt x="683147" y="230028"/>
                      <a:pt x="666067" y="189645"/>
                    </a:cubicBezTo>
                    <a:lnTo>
                      <a:pt x="661476" y="166906"/>
                    </a:lnTo>
                    <a:lnTo>
                      <a:pt x="644509" y="192072"/>
                    </a:lnTo>
                    <a:cubicBezTo>
                      <a:pt x="624148" y="212433"/>
                      <a:pt x="596020" y="225026"/>
                      <a:pt x="564950" y="225026"/>
                    </a:cubicBezTo>
                    <a:cubicBezTo>
                      <a:pt x="518346" y="225026"/>
                      <a:pt x="478359" y="196691"/>
                      <a:pt x="461279" y="156308"/>
                    </a:cubicBezTo>
                    <a:lnTo>
                      <a:pt x="460656" y="153222"/>
                    </a:lnTo>
                    <a:lnTo>
                      <a:pt x="459071" y="161070"/>
                    </a:lnTo>
                    <a:cubicBezTo>
                      <a:pt x="441991" y="201453"/>
                      <a:pt x="402004" y="229788"/>
                      <a:pt x="355400" y="229788"/>
                    </a:cubicBezTo>
                    <a:cubicBezTo>
                      <a:pt x="339865" y="229788"/>
                      <a:pt x="325066" y="226640"/>
                      <a:pt x="311605" y="220946"/>
                    </a:cubicBezTo>
                    <a:lnTo>
                      <a:pt x="286132" y="203772"/>
                    </a:lnTo>
                    <a:lnTo>
                      <a:pt x="286938" y="207763"/>
                    </a:lnTo>
                    <a:cubicBezTo>
                      <a:pt x="286938" y="269902"/>
                      <a:pt x="236564" y="320276"/>
                      <a:pt x="174425" y="320276"/>
                    </a:cubicBezTo>
                    <a:lnTo>
                      <a:pt x="170777" y="319540"/>
                    </a:lnTo>
                    <a:lnTo>
                      <a:pt x="176214" y="346469"/>
                    </a:lnTo>
                    <a:cubicBezTo>
                      <a:pt x="176214" y="395129"/>
                      <a:pt x="136767" y="434576"/>
                      <a:pt x="88107" y="434576"/>
                    </a:cubicBezTo>
                    <a:cubicBezTo>
                      <a:pt x="39447" y="434576"/>
                      <a:pt x="0" y="395129"/>
                      <a:pt x="0" y="346469"/>
                    </a:cubicBezTo>
                    <a:cubicBezTo>
                      <a:pt x="0" y="309974"/>
                      <a:pt x="22189" y="278661"/>
                      <a:pt x="53812" y="265286"/>
                    </a:cubicBezTo>
                    <a:lnTo>
                      <a:pt x="76871" y="260631"/>
                    </a:lnTo>
                    <a:lnTo>
                      <a:pt x="70754" y="251558"/>
                    </a:lnTo>
                    <a:cubicBezTo>
                      <a:pt x="65060" y="238097"/>
                      <a:pt x="61912" y="223298"/>
                      <a:pt x="61912" y="207763"/>
                    </a:cubicBezTo>
                    <a:cubicBezTo>
                      <a:pt x="61912" y="145624"/>
                      <a:pt x="112286" y="95250"/>
                      <a:pt x="174425" y="95250"/>
                    </a:cubicBezTo>
                    <a:cubicBezTo>
                      <a:pt x="189960" y="95250"/>
                      <a:pt x="204759" y="98399"/>
                      <a:pt x="218220" y="104092"/>
                    </a:cubicBezTo>
                    <a:lnTo>
                      <a:pt x="243693" y="121266"/>
                    </a:lnTo>
                    <a:lnTo>
                      <a:pt x="242887" y="117275"/>
                    </a:lnTo>
                    <a:cubicBezTo>
                      <a:pt x="242887" y="55136"/>
                      <a:pt x="293261" y="4762"/>
                      <a:pt x="355400" y="4762"/>
                    </a:cubicBezTo>
                    <a:cubicBezTo>
                      <a:pt x="402004" y="4762"/>
                      <a:pt x="441991" y="33098"/>
                      <a:pt x="459071" y="73480"/>
                    </a:cubicBezTo>
                    <a:lnTo>
                      <a:pt x="459694" y="76567"/>
                    </a:lnTo>
                    <a:lnTo>
                      <a:pt x="461279" y="68718"/>
                    </a:lnTo>
                    <a:cubicBezTo>
                      <a:pt x="478359" y="28336"/>
                      <a:pt x="518346" y="0"/>
                      <a:pt x="564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1996435250">
                      <a:custGeom>
                        <a:avLst/>
                        <a:gdLst>
                          <a:gd name="csX0" fmla="*/ 303197 w 595535"/>
                          <a:gd name="csY0" fmla="*/ 0 h 233228"/>
                          <a:gd name="csX1" fmla="*/ 358835 w 595535"/>
                          <a:gd name="csY1" fmla="*/ 36879 h 233228"/>
                          <a:gd name="csX2" fmla="*/ 361299 w 595535"/>
                          <a:gd name="csY2" fmla="*/ 49083 h 233228"/>
                          <a:gd name="csX3" fmla="*/ 370406 w 595535"/>
                          <a:gd name="csY3" fmla="*/ 35577 h 233228"/>
                          <a:gd name="csX4" fmla="*/ 413103 w 595535"/>
                          <a:gd name="csY4" fmla="*/ 17891 h 233228"/>
                          <a:gd name="csX5" fmla="*/ 468741 w 595535"/>
                          <a:gd name="csY5" fmla="*/ 54770 h 233228"/>
                          <a:gd name="csX6" fmla="*/ 469152 w 595535"/>
                          <a:gd name="csY6" fmla="*/ 56806 h 233228"/>
                          <a:gd name="csX7" fmla="*/ 484669 w 595535"/>
                          <a:gd name="csY7" fmla="*/ 53674 h 233228"/>
                          <a:gd name="csX8" fmla="*/ 545053 w 595535"/>
                          <a:gd name="csY8" fmla="*/ 114057 h 233228"/>
                          <a:gd name="csX9" fmla="*/ 540307 w 595535"/>
                          <a:gd name="csY9" fmla="*/ 137561 h 233228"/>
                          <a:gd name="csX10" fmla="*/ 538201 w 595535"/>
                          <a:gd name="csY10" fmla="*/ 140686 h 233228"/>
                          <a:gd name="csX11" fmla="*/ 548249 w 595535"/>
                          <a:gd name="csY11" fmla="*/ 138657 h 233228"/>
                          <a:gd name="csX12" fmla="*/ 595535 w 595535"/>
                          <a:gd name="csY12" fmla="*/ 185942 h 233228"/>
                          <a:gd name="csX13" fmla="*/ 548249 w 595535"/>
                          <a:gd name="csY13" fmla="*/ 233228 h 233228"/>
                          <a:gd name="csX14" fmla="*/ 500964 w 595535"/>
                          <a:gd name="csY14" fmla="*/ 185942 h 233228"/>
                          <a:gd name="csX15" fmla="*/ 504077 w 595535"/>
                          <a:gd name="csY15" fmla="*/ 170522 h 233228"/>
                          <a:gd name="csX16" fmla="*/ 484669 w 595535"/>
                          <a:gd name="csY16" fmla="*/ 174441 h 233228"/>
                          <a:gd name="csX17" fmla="*/ 429031 w 595535"/>
                          <a:gd name="csY17" fmla="*/ 137561 h 233228"/>
                          <a:gd name="csX18" fmla="*/ 428620 w 595535"/>
                          <a:gd name="csY18" fmla="*/ 135525 h 233228"/>
                          <a:gd name="csX19" fmla="*/ 413103 w 595535"/>
                          <a:gd name="csY19" fmla="*/ 138658 h 233228"/>
                          <a:gd name="csX20" fmla="*/ 357465 w 595535"/>
                          <a:gd name="csY20" fmla="*/ 101778 h 233228"/>
                          <a:gd name="csX21" fmla="*/ 355001 w 595535"/>
                          <a:gd name="csY21" fmla="*/ 89575 h 233228"/>
                          <a:gd name="csX22" fmla="*/ 345895 w 595535"/>
                          <a:gd name="csY22" fmla="*/ 103081 h 233228"/>
                          <a:gd name="csX23" fmla="*/ 303197 w 595535"/>
                          <a:gd name="csY23" fmla="*/ 120766 h 233228"/>
                          <a:gd name="csX24" fmla="*/ 247559 w 595535"/>
                          <a:gd name="csY24" fmla="*/ 83887 h 233228"/>
                          <a:gd name="csX25" fmla="*/ 247225 w 595535"/>
                          <a:gd name="csY25" fmla="*/ 82231 h 233228"/>
                          <a:gd name="csX26" fmla="*/ 246374 w 595535"/>
                          <a:gd name="csY26" fmla="*/ 86442 h 233228"/>
                          <a:gd name="csX27" fmla="*/ 190736 w 595535"/>
                          <a:gd name="csY27" fmla="*/ 123322 h 233228"/>
                          <a:gd name="csX28" fmla="*/ 167232 w 595535"/>
                          <a:gd name="csY28" fmla="*/ 118577 h 233228"/>
                          <a:gd name="csX29" fmla="*/ 153561 w 595535"/>
                          <a:gd name="csY29" fmla="*/ 109360 h 233228"/>
                          <a:gd name="csX30" fmla="*/ 153994 w 595535"/>
                          <a:gd name="csY30" fmla="*/ 111502 h 233228"/>
                          <a:gd name="csX31" fmla="*/ 93610 w 595535"/>
                          <a:gd name="csY31" fmla="*/ 171885 h 233228"/>
                          <a:gd name="csX32" fmla="*/ 91652 w 595535"/>
                          <a:gd name="csY32" fmla="*/ 171490 h 233228"/>
                          <a:gd name="csX33" fmla="*/ 94570 w 595535"/>
                          <a:gd name="csY33" fmla="*/ 185942 h 233228"/>
                          <a:gd name="csX34" fmla="*/ 47285 w 595535"/>
                          <a:gd name="csY34" fmla="*/ 233228 h 233228"/>
                          <a:gd name="csX35" fmla="*/ 0 w 595535"/>
                          <a:gd name="csY35" fmla="*/ 185942 h 233228"/>
                          <a:gd name="csX36" fmla="*/ 28879 w 595535"/>
                          <a:gd name="csY36" fmla="*/ 142373 h 233228"/>
                          <a:gd name="csX37" fmla="*/ 41255 w 595535"/>
                          <a:gd name="csY37" fmla="*/ 139875 h 233228"/>
                          <a:gd name="csX38" fmla="*/ 37972 w 595535"/>
                          <a:gd name="csY38" fmla="*/ 135006 h 233228"/>
                          <a:gd name="csX39" fmla="*/ 33226 w 595535"/>
                          <a:gd name="csY39" fmla="*/ 111502 h 233228"/>
                          <a:gd name="csX40" fmla="*/ 93610 w 595535"/>
                          <a:gd name="csY40" fmla="*/ 51118 h 233228"/>
                          <a:gd name="csX41" fmla="*/ 117114 w 595535"/>
                          <a:gd name="csY41" fmla="*/ 55864 h 233228"/>
                          <a:gd name="csX42" fmla="*/ 130785 w 595535"/>
                          <a:gd name="csY42" fmla="*/ 65080 h 233228"/>
                          <a:gd name="csX43" fmla="*/ 130352 w 595535"/>
                          <a:gd name="csY43" fmla="*/ 62939 h 233228"/>
                          <a:gd name="csX44" fmla="*/ 190736 w 595535"/>
                          <a:gd name="csY44" fmla="*/ 2555 h 233228"/>
                          <a:gd name="csX45" fmla="*/ 246374 w 595535"/>
                          <a:gd name="csY45" fmla="*/ 39435 h 233228"/>
                          <a:gd name="csX46" fmla="*/ 246708 w 595535"/>
                          <a:gd name="csY46" fmla="*/ 41091 h 233228"/>
                          <a:gd name="csX47" fmla="*/ 247559 w 595535"/>
                          <a:gd name="csY47" fmla="*/ 36879 h 233228"/>
                          <a:gd name="csX48" fmla="*/ 303197 w 595535"/>
                          <a:gd name="csY48" fmla="*/ 0 h 233228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  <a:cxn ang="0">
                            <a:pos x="csX22" y="csY22"/>
                          </a:cxn>
                          <a:cxn ang="0">
                            <a:pos x="csX23" y="csY23"/>
                          </a:cxn>
                          <a:cxn ang="0">
                            <a:pos x="csX24" y="csY24"/>
                          </a:cxn>
                          <a:cxn ang="0">
                            <a:pos x="csX25" y="csY25"/>
                          </a:cxn>
                          <a:cxn ang="0">
                            <a:pos x="csX26" y="csY26"/>
                          </a:cxn>
                          <a:cxn ang="0">
                            <a:pos x="csX27" y="csY27"/>
                          </a:cxn>
                          <a:cxn ang="0">
                            <a:pos x="csX28" y="csY28"/>
                          </a:cxn>
                          <a:cxn ang="0">
                            <a:pos x="csX29" y="csY29"/>
                          </a:cxn>
                          <a:cxn ang="0">
                            <a:pos x="csX30" y="csY30"/>
                          </a:cxn>
                          <a:cxn ang="0">
                            <a:pos x="csX31" y="csY31"/>
                          </a:cxn>
                          <a:cxn ang="0">
                            <a:pos x="csX32" y="csY32"/>
                          </a:cxn>
                          <a:cxn ang="0">
                            <a:pos x="csX33" y="csY33"/>
                          </a:cxn>
                          <a:cxn ang="0">
                            <a:pos x="csX34" y="csY34"/>
                          </a:cxn>
                          <a:cxn ang="0">
                            <a:pos x="csX35" y="csY35"/>
                          </a:cxn>
                          <a:cxn ang="0">
                            <a:pos x="csX36" y="csY36"/>
                          </a:cxn>
                          <a:cxn ang="0">
                            <a:pos x="csX37" y="csY37"/>
                          </a:cxn>
                          <a:cxn ang="0">
                            <a:pos x="csX38" y="csY38"/>
                          </a:cxn>
                          <a:cxn ang="0">
                            <a:pos x="csX39" y="csY39"/>
                          </a:cxn>
                          <a:cxn ang="0">
                            <a:pos x="csX40" y="csY40"/>
                          </a:cxn>
                          <a:cxn ang="0">
                            <a:pos x="csX41" y="csY41"/>
                          </a:cxn>
                          <a:cxn ang="0">
                            <a:pos x="csX42" y="csY42"/>
                          </a:cxn>
                          <a:cxn ang="0">
                            <a:pos x="csX43" y="csY43"/>
                          </a:cxn>
                          <a:cxn ang="0">
                            <a:pos x="csX44" y="csY44"/>
                          </a:cxn>
                          <a:cxn ang="0">
                            <a:pos x="csX45" y="csY45"/>
                          </a:cxn>
                          <a:cxn ang="0">
                            <a:pos x="csX46" y="csY46"/>
                          </a:cxn>
                          <a:cxn ang="0">
                            <a:pos x="csX47" y="csY47"/>
                          </a:cxn>
                          <a:cxn ang="0">
                            <a:pos x="csX48" y="csY48"/>
                          </a:cxn>
                        </a:cxnLst>
                        <a:rect l="l" t="t" r="r" b="b"/>
                        <a:pathLst>
                          <a:path w="595535" h="233228" fill="none" extrusionOk="0">
                            <a:moveTo>
                              <a:pt x="303197" y="0"/>
                            </a:moveTo>
                            <a:cubicBezTo>
                              <a:pt x="327747" y="-777"/>
                              <a:pt x="352621" y="17582"/>
                              <a:pt x="358835" y="36879"/>
                            </a:cubicBezTo>
                            <a:cubicBezTo>
                              <a:pt x="360328" y="41212"/>
                              <a:pt x="360567" y="45924"/>
                              <a:pt x="361299" y="49083"/>
                            </a:cubicBezTo>
                            <a:cubicBezTo>
                              <a:pt x="364658" y="41676"/>
                              <a:pt x="367362" y="42517"/>
                              <a:pt x="370406" y="35577"/>
                            </a:cubicBezTo>
                            <a:cubicBezTo>
                              <a:pt x="385899" y="24551"/>
                              <a:pt x="396824" y="18177"/>
                              <a:pt x="413103" y="17891"/>
                            </a:cubicBezTo>
                            <a:cubicBezTo>
                              <a:pt x="441352" y="24104"/>
                              <a:pt x="459871" y="32621"/>
                              <a:pt x="468741" y="54770"/>
                            </a:cubicBezTo>
                            <a:cubicBezTo>
                              <a:pt x="469046" y="55693"/>
                              <a:pt x="468775" y="56193"/>
                              <a:pt x="469152" y="56806"/>
                            </a:cubicBezTo>
                            <a:cubicBezTo>
                              <a:pt x="476432" y="54679"/>
                              <a:pt x="478609" y="55577"/>
                              <a:pt x="484669" y="53674"/>
                            </a:cubicBezTo>
                            <a:cubicBezTo>
                              <a:pt x="513099" y="48527"/>
                              <a:pt x="549182" y="78816"/>
                              <a:pt x="545053" y="114057"/>
                            </a:cubicBezTo>
                            <a:cubicBezTo>
                              <a:pt x="543611" y="122307"/>
                              <a:pt x="543830" y="130684"/>
                              <a:pt x="540307" y="137561"/>
                            </a:cubicBezTo>
                            <a:cubicBezTo>
                              <a:pt x="539675" y="139092"/>
                              <a:pt x="538299" y="139759"/>
                              <a:pt x="538201" y="140686"/>
                            </a:cubicBezTo>
                            <a:cubicBezTo>
                              <a:pt x="542191" y="138939"/>
                              <a:pt x="546197" y="139087"/>
                              <a:pt x="548249" y="138657"/>
                            </a:cubicBezTo>
                            <a:cubicBezTo>
                              <a:pt x="577858" y="138182"/>
                              <a:pt x="598389" y="159739"/>
                              <a:pt x="595535" y="185942"/>
                            </a:cubicBezTo>
                            <a:cubicBezTo>
                              <a:pt x="591889" y="214542"/>
                              <a:pt x="572499" y="240461"/>
                              <a:pt x="548249" y="233228"/>
                            </a:cubicBezTo>
                            <a:cubicBezTo>
                              <a:pt x="528298" y="229150"/>
                              <a:pt x="498290" y="213388"/>
                              <a:pt x="500964" y="185942"/>
                            </a:cubicBezTo>
                            <a:cubicBezTo>
                              <a:pt x="500816" y="180703"/>
                              <a:pt x="503641" y="177631"/>
                              <a:pt x="504077" y="170522"/>
                            </a:cubicBezTo>
                            <a:cubicBezTo>
                              <a:pt x="497374" y="172745"/>
                              <a:pt x="490783" y="171366"/>
                              <a:pt x="484669" y="174441"/>
                            </a:cubicBezTo>
                            <a:cubicBezTo>
                              <a:pt x="456953" y="175029"/>
                              <a:pt x="434568" y="158580"/>
                              <a:pt x="429031" y="137561"/>
                            </a:cubicBezTo>
                            <a:cubicBezTo>
                              <a:pt x="428602" y="136658"/>
                              <a:pt x="428848" y="136021"/>
                              <a:pt x="428620" y="135525"/>
                            </a:cubicBezTo>
                            <a:cubicBezTo>
                              <a:pt x="421855" y="138508"/>
                              <a:pt x="420165" y="135571"/>
                              <a:pt x="413103" y="138658"/>
                            </a:cubicBezTo>
                            <a:cubicBezTo>
                              <a:pt x="388440" y="135331"/>
                              <a:pt x="366597" y="119035"/>
                              <a:pt x="357465" y="101778"/>
                            </a:cubicBezTo>
                            <a:cubicBezTo>
                              <a:pt x="355411" y="97896"/>
                              <a:pt x="355549" y="92157"/>
                              <a:pt x="355001" y="89575"/>
                            </a:cubicBezTo>
                            <a:cubicBezTo>
                              <a:pt x="352871" y="92954"/>
                              <a:pt x="347770" y="99560"/>
                              <a:pt x="345895" y="103081"/>
                            </a:cubicBezTo>
                            <a:cubicBezTo>
                              <a:pt x="337587" y="114512"/>
                              <a:pt x="319620" y="121158"/>
                              <a:pt x="303197" y="120766"/>
                            </a:cubicBezTo>
                            <a:cubicBezTo>
                              <a:pt x="275279" y="119603"/>
                              <a:pt x="255812" y="106179"/>
                              <a:pt x="247559" y="83887"/>
                            </a:cubicBezTo>
                            <a:cubicBezTo>
                              <a:pt x="247349" y="83444"/>
                              <a:pt x="247252" y="82788"/>
                              <a:pt x="247225" y="82231"/>
                            </a:cubicBezTo>
                            <a:cubicBezTo>
                              <a:pt x="247096" y="83678"/>
                              <a:pt x="246346" y="85328"/>
                              <a:pt x="246374" y="86442"/>
                            </a:cubicBezTo>
                            <a:cubicBezTo>
                              <a:pt x="237879" y="113149"/>
                              <a:pt x="220437" y="119074"/>
                              <a:pt x="190736" y="123322"/>
                            </a:cubicBezTo>
                            <a:cubicBezTo>
                              <a:pt x="181563" y="122929"/>
                              <a:pt x="172220" y="121577"/>
                              <a:pt x="167232" y="118577"/>
                            </a:cubicBezTo>
                            <a:cubicBezTo>
                              <a:pt x="162066" y="115191"/>
                              <a:pt x="160666" y="112551"/>
                              <a:pt x="153561" y="109360"/>
                            </a:cubicBezTo>
                            <a:cubicBezTo>
                              <a:pt x="153557" y="110011"/>
                              <a:pt x="153950" y="110686"/>
                              <a:pt x="153994" y="111502"/>
                            </a:cubicBezTo>
                            <a:cubicBezTo>
                              <a:pt x="154491" y="141634"/>
                              <a:pt x="128192" y="181259"/>
                              <a:pt x="93610" y="171885"/>
                            </a:cubicBezTo>
                            <a:cubicBezTo>
                              <a:pt x="92632" y="171814"/>
                              <a:pt x="92506" y="171654"/>
                              <a:pt x="91652" y="171490"/>
                            </a:cubicBezTo>
                            <a:cubicBezTo>
                              <a:pt x="92741" y="174424"/>
                              <a:pt x="91960" y="180459"/>
                              <a:pt x="94570" y="185942"/>
                            </a:cubicBezTo>
                            <a:cubicBezTo>
                              <a:pt x="91662" y="215738"/>
                              <a:pt x="74821" y="234403"/>
                              <a:pt x="47285" y="233228"/>
                            </a:cubicBezTo>
                            <a:cubicBezTo>
                              <a:pt x="24050" y="236531"/>
                              <a:pt x="-4708" y="212747"/>
                              <a:pt x="0" y="185942"/>
                            </a:cubicBezTo>
                            <a:cubicBezTo>
                              <a:pt x="629" y="168805"/>
                              <a:pt x="10985" y="146037"/>
                              <a:pt x="28879" y="142373"/>
                            </a:cubicBezTo>
                            <a:cubicBezTo>
                              <a:pt x="33358" y="140893"/>
                              <a:pt x="37606" y="141694"/>
                              <a:pt x="41255" y="139875"/>
                            </a:cubicBezTo>
                            <a:cubicBezTo>
                              <a:pt x="39897" y="137976"/>
                              <a:pt x="39641" y="136847"/>
                              <a:pt x="37972" y="135006"/>
                            </a:cubicBezTo>
                            <a:cubicBezTo>
                              <a:pt x="35953" y="126948"/>
                              <a:pt x="31856" y="118960"/>
                              <a:pt x="33226" y="111502"/>
                            </a:cubicBezTo>
                            <a:cubicBezTo>
                              <a:pt x="29058" y="72125"/>
                              <a:pt x="57663" y="57644"/>
                              <a:pt x="93610" y="51118"/>
                            </a:cubicBezTo>
                            <a:cubicBezTo>
                              <a:pt x="103174" y="50936"/>
                              <a:pt x="110094" y="54061"/>
                              <a:pt x="117114" y="55864"/>
                            </a:cubicBezTo>
                            <a:cubicBezTo>
                              <a:pt x="122248" y="58170"/>
                              <a:pt x="123815" y="62689"/>
                              <a:pt x="130785" y="65080"/>
                            </a:cubicBezTo>
                            <a:cubicBezTo>
                              <a:pt x="130622" y="64282"/>
                              <a:pt x="130314" y="63710"/>
                              <a:pt x="130352" y="62939"/>
                            </a:cubicBezTo>
                            <a:cubicBezTo>
                              <a:pt x="134774" y="34809"/>
                              <a:pt x="163535" y="8129"/>
                              <a:pt x="190736" y="2555"/>
                            </a:cubicBezTo>
                            <a:cubicBezTo>
                              <a:pt x="217272" y="-4083"/>
                              <a:pt x="237884" y="17728"/>
                              <a:pt x="246374" y="39435"/>
                            </a:cubicBezTo>
                            <a:cubicBezTo>
                              <a:pt x="246463" y="39935"/>
                              <a:pt x="246662" y="40624"/>
                              <a:pt x="246708" y="41091"/>
                            </a:cubicBezTo>
                            <a:cubicBezTo>
                              <a:pt x="246792" y="39401"/>
                              <a:pt x="247582" y="39022"/>
                              <a:pt x="247559" y="36879"/>
                            </a:cubicBezTo>
                            <a:cubicBezTo>
                              <a:pt x="257175" y="12604"/>
                              <a:pt x="278118" y="-597"/>
                              <a:pt x="303197" y="0"/>
                            </a:cubicBezTo>
                            <a:close/>
                          </a:path>
                          <a:path w="595535" h="233228" stroke="0" extrusionOk="0">
                            <a:moveTo>
                              <a:pt x="303197" y="0"/>
                            </a:moveTo>
                            <a:cubicBezTo>
                              <a:pt x="324809" y="-3191"/>
                              <a:pt x="349509" y="13618"/>
                              <a:pt x="358835" y="36879"/>
                            </a:cubicBezTo>
                            <a:cubicBezTo>
                              <a:pt x="361027" y="40537"/>
                              <a:pt x="359389" y="43287"/>
                              <a:pt x="361299" y="49083"/>
                            </a:cubicBezTo>
                            <a:cubicBezTo>
                              <a:pt x="364503" y="43481"/>
                              <a:pt x="367833" y="40391"/>
                              <a:pt x="370406" y="35577"/>
                            </a:cubicBezTo>
                            <a:cubicBezTo>
                              <a:pt x="381646" y="25462"/>
                              <a:pt x="395744" y="22786"/>
                              <a:pt x="413103" y="17891"/>
                            </a:cubicBezTo>
                            <a:cubicBezTo>
                              <a:pt x="440460" y="11354"/>
                              <a:pt x="455330" y="36953"/>
                              <a:pt x="468741" y="54770"/>
                            </a:cubicBezTo>
                            <a:cubicBezTo>
                              <a:pt x="469110" y="55418"/>
                              <a:pt x="468977" y="56382"/>
                              <a:pt x="469152" y="56806"/>
                            </a:cubicBezTo>
                            <a:cubicBezTo>
                              <a:pt x="474956" y="55277"/>
                              <a:pt x="481054" y="55227"/>
                              <a:pt x="484669" y="53674"/>
                            </a:cubicBezTo>
                            <a:cubicBezTo>
                              <a:pt x="521476" y="62641"/>
                              <a:pt x="536909" y="78844"/>
                              <a:pt x="545053" y="114057"/>
                            </a:cubicBezTo>
                            <a:cubicBezTo>
                              <a:pt x="545059" y="122586"/>
                              <a:pt x="545190" y="130544"/>
                              <a:pt x="540307" y="137561"/>
                            </a:cubicBezTo>
                            <a:cubicBezTo>
                              <a:pt x="540063" y="138424"/>
                              <a:pt x="538766" y="139510"/>
                              <a:pt x="538201" y="140686"/>
                            </a:cubicBezTo>
                            <a:cubicBezTo>
                              <a:pt x="541009" y="139289"/>
                              <a:pt x="544278" y="140341"/>
                              <a:pt x="548249" y="138657"/>
                            </a:cubicBezTo>
                            <a:cubicBezTo>
                              <a:pt x="572713" y="136774"/>
                              <a:pt x="596865" y="159718"/>
                              <a:pt x="595535" y="185942"/>
                            </a:cubicBezTo>
                            <a:cubicBezTo>
                              <a:pt x="598271" y="212393"/>
                              <a:pt x="574552" y="229792"/>
                              <a:pt x="548249" y="233228"/>
                            </a:cubicBezTo>
                            <a:cubicBezTo>
                              <a:pt x="525756" y="235397"/>
                              <a:pt x="496788" y="215607"/>
                              <a:pt x="500964" y="185942"/>
                            </a:cubicBezTo>
                            <a:cubicBezTo>
                              <a:pt x="499864" y="182321"/>
                              <a:pt x="503663" y="176805"/>
                              <a:pt x="504077" y="170522"/>
                            </a:cubicBezTo>
                            <a:cubicBezTo>
                              <a:pt x="497638" y="173549"/>
                              <a:pt x="494119" y="172110"/>
                              <a:pt x="484669" y="174441"/>
                            </a:cubicBezTo>
                            <a:cubicBezTo>
                              <a:pt x="455666" y="175196"/>
                              <a:pt x="437367" y="157272"/>
                              <a:pt x="429031" y="137561"/>
                            </a:cubicBezTo>
                            <a:cubicBezTo>
                              <a:pt x="428615" y="136609"/>
                              <a:pt x="428817" y="136302"/>
                              <a:pt x="428620" y="135525"/>
                            </a:cubicBezTo>
                            <a:cubicBezTo>
                              <a:pt x="422495" y="137144"/>
                              <a:pt x="418898" y="136060"/>
                              <a:pt x="413103" y="138658"/>
                            </a:cubicBezTo>
                            <a:cubicBezTo>
                              <a:pt x="388228" y="137177"/>
                              <a:pt x="367301" y="123655"/>
                              <a:pt x="357465" y="101778"/>
                            </a:cubicBezTo>
                            <a:cubicBezTo>
                              <a:pt x="355361" y="97960"/>
                              <a:pt x="356594" y="92235"/>
                              <a:pt x="355001" y="89575"/>
                            </a:cubicBezTo>
                            <a:cubicBezTo>
                              <a:pt x="351651" y="96006"/>
                              <a:pt x="347813" y="97499"/>
                              <a:pt x="345895" y="103081"/>
                            </a:cubicBezTo>
                            <a:cubicBezTo>
                              <a:pt x="336895" y="115341"/>
                              <a:pt x="317078" y="122031"/>
                              <a:pt x="303197" y="120766"/>
                            </a:cubicBezTo>
                            <a:cubicBezTo>
                              <a:pt x="273009" y="123561"/>
                              <a:pt x="255645" y="105930"/>
                              <a:pt x="247559" y="83887"/>
                            </a:cubicBezTo>
                            <a:cubicBezTo>
                              <a:pt x="247559" y="83315"/>
                              <a:pt x="247307" y="82823"/>
                              <a:pt x="247225" y="82231"/>
                            </a:cubicBezTo>
                            <a:cubicBezTo>
                              <a:pt x="247278" y="84330"/>
                              <a:pt x="246596" y="84466"/>
                              <a:pt x="246374" y="86442"/>
                            </a:cubicBezTo>
                            <a:cubicBezTo>
                              <a:pt x="239412" y="110985"/>
                              <a:pt x="218212" y="128014"/>
                              <a:pt x="190736" y="123322"/>
                            </a:cubicBezTo>
                            <a:cubicBezTo>
                              <a:pt x="182424" y="125437"/>
                              <a:pt x="175467" y="120443"/>
                              <a:pt x="167232" y="118577"/>
                            </a:cubicBezTo>
                            <a:cubicBezTo>
                              <a:pt x="161236" y="116054"/>
                              <a:pt x="156396" y="111078"/>
                              <a:pt x="153561" y="109360"/>
                            </a:cubicBezTo>
                            <a:cubicBezTo>
                              <a:pt x="153640" y="109873"/>
                              <a:pt x="153913" y="110817"/>
                              <a:pt x="153994" y="111502"/>
                            </a:cubicBezTo>
                            <a:cubicBezTo>
                              <a:pt x="155057" y="147202"/>
                              <a:pt x="123987" y="177499"/>
                              <a:pt x="93610" y="171885"/>
                            </a:cubicBezTo>
                            <a:cubicBezTo>
                              <a:pt x="92953" y="171851"/>
                              <a:pt x="92099" y="171456"/>
                              <a:pt x="91652" y="171490"/>
                            </a:cubicBezTo>
                            <a:cubicBezTo>
                              <a:pt x="93651" y="176605"/>
                              <a:pt x="92575" y="179560"/>
                              <a:pt x="94570" y="185942"/>
                            </a:cubicBezTo>
                            <a:cubicBezTo>
                              <a:pt x="90091" y="206998"/>
                              <a:pt x="75998" y="233138"/>
                              <a:pt x="47285" y="233228"/>
                            </a:cubicBezTo>
                            <a:cubicBezTo>
                              <a:pt x="14943" y="236548"/>
                              <a:pt x="-377" y="208377"/>
                              <a:pt x="0" y="185942"/>
                            </a:cubicBezTo>
                            <a:cubicBezTo>
                              <a:pt x="-9" y="161355"/>
                              <a:pt x="12589" y="151803"/>
                              <a:pt x="28879" y="142373"/>
                            </a:cubicBezTo>
                            <a:cubicBezTo>
                              <a:pt x="31704" y="140619"/>
                              <a:pt x="37076" y="140798"/>
                              <a:pt x="41255" y="139875"/>
                            </a:cubicBezTo>
                            <a:cubicBezTo>
                              <a:pt x="39528" y="137936"/>
                              <a:pt x="39403" y="136303"/>
                              <a:pt x="37972" y="135006"/>
                            </a:cubicBezTo>
                            <a:cubicBezTo>
                              <a:pt x="34304" y="127923"/>
                              <a:pt x="33278" y="120010"/>
                              <a:pt x="33226" y="111502"/>
                            </a:cubicBezTo>
                            <a:cubicBezTo>
                              <a:pt x="33594" y="79026"/>
                              <a:pt x="52912" y="54073"/>
                              <a:pt x="93610" y="51118"/>
                            </a:cubicBezTo>
                            <a:cubicBezTo>
                              <a:pt x="100776" y="52883"/>
                              <a:pt x="110209" y="52849"/>
                              <a:pt x="117114" y="55864"/>
                            </a:cubicBezTo>
                            <a:cubicBezTo>
                              <a:pt x="123436" y="59006"/>
                              <a:pt x="125655" y="62758"/>
                              <a:pt x="130785" y="65080"/>
                            </a:cubicBezTo>
                            <a:cubicBezTo>
                              <a:pt x="130601" y="64402"/>
                              <a:pt x="130454" y="63622"/>
                              <a:pt x="130352" y="62939"/>
                            </a:cubicBezTo>
                            <a:cubicBezTo>
                              <a:pt x="127118" y="28989"/>
                              <a:pt x="158136" y="11543"/>
                              <a:pt x="190736" y="2555"/>
                            </a:cubicBezTo>
                            <a:cubicBezTo>
                              <a:pt x="217732" y="2265"/>
                              <a:pt x="239343" y="16899"/>
                              <a:pt x="246374" y="39435"/>
                            </a:cubicBezTo>
                            <a:cubicBezTo>
                              <a:pt x="246395" y="39899"/>
                              <a:pt x="246715" y="40557"/>
                              <a:pt x="246708" y="41091"/>
                            </a:cubicBezTo>
                            <a:cubicBezTo>
                              <a:pt x="246429" y="40144"/>
                              <a:pt x="247492" y="38267"/>
                              <a:pt x="247559" y="36879"/>
                            </a:cubicBezTo>
                            <a:cubicBezTo>
                              <a:pt x="257364" y="12873"/>
                              <a:pt x="280067" y="2497"/>
                              <a:pt x="30319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D0C97CDF-4719-145D-52EE-D719CC560A70}"/>
                </a:ext>
              </a:extLst>
            </p:cNvPr>
            <p:cNvGrpSpPr/>
            <p:nvPr/>
          </p:nvGrpSpPr>
          <p:grpSpPr>
            <a:xfrm>
              <a:off x="5024159" y="3133115"/>
              <a:ext cx="1160138" cy="2000604"/>
              <a:chOff x="664438" y="1288727"/>
              <a:chExt cx="1898060" cy="3902398"/>
            </a:xfrm>
            <a:solidFill>
              <a:schemeClr val="bg1">
                <a:lumMod val="95000"/>
              </a:schemeClr>
            </a:solidFill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246F29C1-C646-8625-4E1C-B1DDEF1CE476}"/>
                  </a:ext>
                </a:extLst>
              </p:cNvPr>
              <p:cNvSpPr/>
              <p:nvPr/>
            </p:nvSpPr>
            <p:spPr>
              <a:xfrm>
                <a:off x="1811044" y="1857375"/>
                <a:ext cx="680214" cy="3038988"/>
              </a:xfrm>
              <a:custGeom>
                <a:avLst/>
                <a:gdLst>
                  <a:gd name="csX0" fmla="*/ 54660 w 901058"/>
                  <a:gd name="csY0" fmla="*/ 693 h 2054646"/>
                  <a:gd name="csX1" fmla="*/ 832045 w 901058"/>
                  <a:gd name="csY1" fmla="*/ 109929 h 2054646"/>
                  <a:gd name="csX2" fmla="*/ 887343 w 901058"/>
                  <a:gd name="csY2" fmla="*/ 160848 h 2054646"/>
                  <a:gd name="csX3" fmla="*/ 901057 w 901058"/>
                  <a:gd name="csY3" fmla="*/ 2018486 h 2054646"/>
                  <a:gd name="csX4" fmla="*/ 846397 w 901058"/>
                  <a:gd name="csY4" fmla="*/ 2053954 h 2054646"/>
                  <a:gd name="csX5" fmla="*/ 69013 w 901058"/>
                  <a:gd name="csY5" fmla="*/ 1944718 h 2054646"/>
                  <a:gd name="csX6" fmla="*/ 47587 w 901058"/>
                  <a:gd name="csY6" fmla="*/ 1938316 h 2054646"/>
                  <a:gd name="csX7" fmla="*/ 13715 w 901058"/>
                  <a:gd name="csY7" fmla="*/ 1893799 h 2054646"/>
                  <a:gd name="csX8" fmla="*/ 0 w 901058"/>
                  <a:gd name="csY8" fmla="*/ 36161 h 2054646"/>
                  <a:gd name="csX9" fmla="*/ 54660 w 901058"/>
                  <a:gd name="csY9" fmla="*/ 693 h 20546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901058" h="2054646">
                    <a:moveTo>
                      <a:pt x="54660" y="693"/>
                    </a:moveTo>
                    <a:lnTo>
                      <a:pt x="832045" y="109929"/>
                    </a:lnTo>
                    <a:cubicBezTo>
                      <a:pt x="862409" y="114196"/>
                      <a:pt x="887167" y="136993"/>
                      <a:pt x="887343" y="160848"/>
                    </a:cubicBezTo>
                    <a:lnTo>
                      <a:pt x="901057" y="2018486"/>
                    </a:lnTo>
                    <a:cubicBezTo>
                      <a:pt x="901234" y="2042341"/>
                      <a:pt x="876762" y="2058221"/>
                      <a:pt x="846397" y="2053954"/>
                    </a:cubicBezTo>
                    <a:lnTo>
                      <a:pt x="69013" y="1944718"/>
                    </a:lnTo>
                    <a:cubicBezTo>
                      <a:pt x="61422" y="1943651"/>
                      <a:pt x="54182" y="1941426"/>
                      <a:pt x="47587" y="1938316"/>
                    </a:cubicBezTo>
                    <a:cubicBezTo>
                      <a:pt x="27806" y="1928987"/>
                      <a:pt x="13847" y="1911691"/>
                      <a:pt x="13715" y="1893799"/>
                    </a:cubicBezTo>
                    <a:lnTo>
                      <a:pt x="0" y="36161"/>
                    </a:lnTo>
                    <a:cubicBezTo>
                      <a:pt x="-176" y="12306"/>
                      <a:pt x="24297" y="-3574"/>
                      <a:pt x="54660" y="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762937665">
                      <a:custGeom>
                        <a:avLst/>
                        <a:gdLst>
                          <a:gd name="csX0" fmla="*/ 13535 w 223131"/>
                          <a:gd name="csY0" fmla="*/ 282 h 836129"/>
                          <a:gd name="csX1" fmla="*/ 206041 w 223131"/>
                          <a:gd name="csY1" fmla="*/ 44735 h 836129"/>
                          <a:gd name="csX2" fmla="*/ 219734 w 223131"/>
                          <a:gd name="csY2" fmla="*/ 65456 h 836129"/>
                          <a:gd name="csX3" fmla="*/ 221500 w 223131"/>
                          <a:gd name="csY3" fmla="*/ 458554 h 836129"/>
                          <a:gd name="csX4" fmla="*/ 223130 w 223131"/>
                          <a:gd name="csY4" fmla="*/ 821413 h 836129"/>
                          <a:gd name="csX5" fmla="*/ 209595 w 223131"/>
                          <a:gd name="csY5" fmla="*/ 835847 h 836129"/>
                          <a:gd name="csX6" fmla="*/ 17089 w 223131"/>
                          <a:gd name="csY6" fmla="*/ 791394 h 836129"/>
                          <a:gd name="csX7" fmla="*/ 11784 w 223131"/>
                          <a:gd name="csY7" fmla="*/ 788789 h 836129"/>
                          <a:gd name="csX8" fmla="*/ 3396 w 223131"/>
                          <a:gd name="csY8" fmla="*/ 770673 h 836129"/>
                          <a:gd name="csX9" fmla="*/ 1630 w 223131"/>
                          <a:gd name="csY9" fmla="*/ 377575 h 836129"/>
                          <a:gd name="csX10" fmla="*/ 0 w 223131"/>
                          <a:gd name="csY10" fmla="*/ 14715 h 836129"/>
                          <a:gd name="csX11" fmla="*/ 13535 w 223131"/>
                          <a:gd name="csY11" fmla="*/ 282 h 836129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</a:cxnLst>
                        <a:rect l="l" t="t" r="r" b="b"/>
                        <a:pathLst>
                          <a:path w="223131" h="836129" fill="none" extrusionOk="0">
                            <a:moveTo>
                              <a:pt x="13535" y="282"/>
                            </a:moveTo>
                            <a:cubicBezTo>
                              <a:pt x="56833" y="2571"/>
                              <a:pt x="115369" y="26016"/>
                              <a:pt x="206041" y="44735"/>
                            </a:cubicBezTo>
                            <a:cubicBezTo>
                              <a:pt x="214263" y="47613"/>
                              <a:pt x="222160" y="55602"/>
                              <a:pt x="219734" y="65456"/>
                            </a:cubicBezTo>
                            <a:cubicBezTo>
                              <a:pt x="229972" y="213109"/>
                              <a:pt x="220416" y="273110"/>
                              <a:pt x="221500" y="458554"/>
                            </a:cubicBezTo>
                            <a:cubicBezTo>
                              <a:pt x="222584" y="643998"/>
                              <a:pt x="181199" y="674779"/>
                              <a:pt x="223130" y="821413"/>
                            </a:cubicBezTo>
                            <a:cubicBezTo>
                              <a:pt x="223273" y="832592"/>
                              <a:pt x="218518" y="839423"/>
                              <a:pt x="209595" y="835847"/>
                            </a:cubicBezTo>
                            <a:cubicBezTo>
                              <a:pt x="124910" y="834207"/>
                              <a:pt x="80620" y="799101"/>
                              <a:pt x="17089" y="791394"/>
                            </a:cubicBezTo>
                            <a:cubicBezTo>
                              <a:pt x="15338" y="790902"/>
                              <a:pt x="13520" y="789858"/>
                              <a:pt x="11784" y="788789"/>
                            </a:cubicBezTo>
                            <a:cubicBezTo>
                              <a:pt x="8676" y="785046"/>
                              <a:pt x="2408" y="777361"/>
                              <a:pt x="3396" y="770673"/>
                            </a:cubicBezTo>
                            <a:cubicBezTo>
                              <a:pt x="-33164" y="628989"/>
                              <a:pt x="16343" y="519656"/>
                              <a:pt x="1630" y="377575"/>
                            </a:cubicBezTo>
                            <a:cubicBezTo>
                              <a:pt x="-13083" y="235494"/>
                              <a:pt x="31555" y="117478"/>
                              <a:pt x="0" y="14715"/>
                            </a:cubicBezTo>
                            <a:cubicBezTo>
                              <a:pt x="-573" y="4993"/>
                              <a:pt x="8048" y="-1081"/>
                              <a:pt x="13535" y="282"/>
                            </a:cubicBezTo>
                            <a:close/>
                          </a:path>
                          <a:path w="223131" h="836129" stroke="0" extrusionOk="0">
                            <a:moveTo>
                              <a:pt x="13535" y="282"/>
                            </a:moveTo>
                            <a:cubicBezTo>
                              <a:pt x="104579" y="-2187"/>
                              <a:pt x="150757" y="40262"/>
                              <a:pt x="206041" y="44735"/>
                            </a:cubicBezTo>
                            <a:cubicBezTo>
                              <a:pt x="214233" y="46631"/>
                              <a:pt x="221336" y="58144"/>
                              <a:pt x="219734" y="65456"/>
                            </a:cubicBezTo>
                            <a:cubicBezTo>
                              <a:pt x="241261" y="213931"/>
                              <a:pt x="204394" y="249630"/>
                              <a:pt x="221364" y="428315"/>
                            </a:cubicBezTo>
                            <a:cubicBezTo>
                              <a:pt x="238335" y="607000"/>
                              <a:pt x="183550" y="742370"/>
                              <a:pt x="223130" y="821413"/>
                            </a:cubicBezTo>
                            <a:cubicBezTo>
                              <a:pt x="222361" y="831483"/>
                              <a:pt x="218760" y="839044"/>
                              <a:pt x="209595" y="835847"/>
                            </a:cubicBezTo>
                            <a:cubicBezTo>
                              <a:pt x="160396" y="846115"/>
                              <a:pt x="100412" y="789915"/>
                              <a:pt x="17089" y="791394"/>
                            </a:cubicBezTo>
                            <a:cubicBezTo>
                              <a:pt x="15178" y="790798"/>
                              <a:pt x="13310" y="790611"/>
                              <a:pt x="11784" y="788789"/>
                            </a:cubicBezTo>
                            <a:cubicBezTo>
                              <a:pt x="6270" y="785834"/>
                              <a:pt x="4129" y="778971"/>
                              <a:pt x="3396" y="770673"/>
                            </a:cubicBezTo>
                            <a:cubicBezTo>
                              <a:pt x="-5235" y="658979"/>
                              <a:pt x="20806" y="515198"/>
                              <a:pt x="1800" y="415373"/>
                            </a:cubicBezTo>
                            <a:cubicBezTo>
                              <a:pt x="-17206" y="315548"/>
                              <a:pt x="26442" y="122942"/>
                              <a:pt x="0" y="14715"/>
                            </a:cubicBezTo>
                            <a:cubicBezTo>
                              <a:pt x="416" y="4589"/>
                              <a:pt x="7009" y="-1768"/>
                              <a:pt x="13535" y="28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8F1A18A1-C669-198A-4BE3-A2AEC5A7BD1A}"/>
                  </a:ext>
                </a:extLst>
              </p:cNvPr>
              <p:cNvSpPr/>
              <p:nvPr/>
            </p:nvSpPr>
            <p:spPr>
              <a:xfrm>
                <a:off x="712059" y="1288727"/>
                <a:ext cx="1850439" cy="3902398"/>
              </a:xfrm>
              <a:custGeom>
                <a:avLst/>
                <a:gdLst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182 w 1850439"/>
                  <a:gd name="csY10" fmla="*/ 3917343 h 3951218"/>
                  <a:gd name="csX11" fmla="*/ 92549 w 1850439"/>
                  <a:gd name="csY11" fmla="*/ 3475189 h 3951218"/>
                  <a:gd name="csX12" fmla="*/ 0 w 1850439"/>
                  <a:gd name="csY12" fmla="*/ 3335905 h 3951218"/>
                  <a:gd name="csX13" fmla="*/ 6261 w 1850439"/>
                  <a:gd name="csY13" fmla="*/ 296359 h 3951218"/>
                  <a:gd name="csX14" fmla="*/ 142415 w 1850439"/>
                  <a:gd name="csY14" fmla="*/ 25056 h 3951218"/>
                  <a:gd name="csX15" fmla="*/ 222962 w 1850439"/>
                  <a:gd name="csY15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182 w 1850439"/>
                  <a:gd name="csY10" fmla="*/ 3917343 h 3951218"/>
                  <a:gd name="csX11" fmla="*/ 1577116 w 1850439"/>
                  <a:gd name="csY11" fmla="*/ 3902398 h 3951218"/>
                  <a:gd name="csX12" fmla="*/ 92549 w 1850439"/>
                  <a:gd name="csY12" fmla="*/ 3475189 h 3951218"/>
                  <a:gd name="csX13" fmla="*/ 0 w 1850439"/>
                  <a:gd name="csY13" fmla="*/ 3335905 h 3951218"/>
                  <a:gd name="csX14" fmla="*/ 6261 w 1850439"/>
                  <a:gd name="csY14" fmla="*/ 296359 h 3951218"/>
                  <a:gd name="csX15" fmla="*/ 142415 w 1850439"/>
                  <a:gd name="csY15" fmla="*/ 25056 h 3951218"/>
                  <a:gd name="csX16" fmla="*/ 222962 w 1850439"/>
                  <a:gd name="csY16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43182 w 1850439"/>
                  <a:gd name="csY11" fmla="*/ 3917343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52376 w 1850439"/>
                  <a:gd name="csY6" fmla="*/ 3868198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6026 w 1850439"/>
                  <a:gd name="csY6" fmla="*/ 3836448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2251"/>
                  <a:gd name="csX1" fmla="*/ 314400 w 1850439"/>
                  <a:gd name="csY1" fmla="*/ 10224 h 3952251"/>
                  <a:gd name="csX2" fmla="*/ 1543840 w 1850439"/>
                  <a:gd name="csY2" fmla="*/ 360791 h 3952251"/>
                  <a:gd name="csX3" fmla="*/ 1850439 w 1850439"/>
                  <a:gd name="csY3" fmla="*/ 822215 h 3952251"/>
                  <a:gd name="csX4" fmla="*/ 1844179 w 1850439"/>
                  <a:gd name="csY4" fmla="*/ 3861761 h 3952251"/>
                  <a:gd name="csX5" fmla="*/ 1751165 w 1850439"/>
                  <a:gd name="csY5" fmla="*/ 3948133 h 3952251"/>
                  <a:gd name="csX6" fmla="*/ 1746026 w 1850439"/>
                  <a:gd name="csY6" fmla="*/ 3836448 h 3952251"/>
                  <a:gd name="csX7" fmla="*/ 1749202 w 1850439"/>
                  <a:gd name="csY7" fmla="*/ 815719 h 3952251"/>
                  <a:gd name="csX8" fmla="*/ 1696192 w 1850439"/>
                  <a:gd name="csY8" fmla="*/ 762709 h 3952251"/>
                  <a:gd name="csX9" fmla="*/ 1643182 w 1850439"/>
                  <a:gd name="csY9" fmla="*/ 815719 h 3952251"/>
                  <a:gd name="csX10" fmla="*/ 1643791 w 1850439"/>
                  <a:gd name="csY10" fmla="*/ 3854773 h 3952251"/>
                  <a:gd name="csX11" fmla="*/ 1620957 w 1850439"/>
                  <a:gd name="csY11" fmla="*/ 3901468 h 3952251"/>
                  <a:gd name="csX12" fmla="*/ 1577116 w 1850439"/>
                  <a:gd name="csY12" fmla="*/ 3902398 h 3952251"/>
                  <a:gd name="csX13" fmla="*/ 92549 w 1850439"/>
                  <a:gd name="csY13" fmla="*/ 3475189 h 3952251"/>
                  <a:gd name="csX14" fmla="*/ 0 w 1850439"/>
                  <a:gd name="csY14" fmla="*/ 3335905 h 3952251"/>
                  <a:gd name="csX15" fmla="*/ 6261 w 1850439"/>
                  <a:gd name="csY15" fmla="*/ 296359 h 3952251"/>
                  <a:gd name="csX16" fmla="*/ 142415 w 1850439"/>
                  <a:gd name="csY16" fmla="*/ 25056 h 3952251"/>
                  <a:gd name="csX17" fmla="*/ 222962 w 1850439"/>
                  <a:gd name="csY17" fmla="*/ 965 h 3952251"/>
                  <a:gd name="csX0" fmla="*/ 222962 w 1850439"/>
                  <a:gd name="csY0" fmla="*/ 965 h 3932180"/>
                  <a:gd name="csX1" fmla="*/ 314400 w 1850439"/>
                  <a:gd name="csY1" fmla="*/ 10224 h 3932180"/>
                  <a:gd name="csX2" fmla="*/ 1543840 w 1850439"/>
                  <a:gd name="csY2" fmla="*/ 360791 h 3932180"/>
                  <a:gd name="csX3" fmla="*/ 1850439 w 1850439"/>
                  <a:gd name="csY3" fmla="*/ 822215 h 3932180"/>
                  <a:gd name="csX4" fmla="*/ 1844179 w 1850439"/>
                  <a:gd name="csY4" fmla="*/ 3861761 h 3932180"/>
                  <a:gd name="csX5" fmla="*/ 1779740 w 1850439"/>
                  <a:gd name="csY5" fmla="*/ 3925908 h 3932180"/>
                  <a:gd name="csX6" fmla="*/ 1746026 w 1850439"/>
                  <a:gd name="csY6" fmla="*/ 3836448 h 3932180"/>
                  <a:gd name="csX7" fmla="*/ 1749202 w 1850439"/>
                  <a:gd name="csY7" fmla="*/ 815719 h 3932180"/>
                  <a:gd name="csX8" fmla="*/ 1696192 w 1850439"/>
                  <a:gd name="csY8" fmla="*/ 762709 h 3932180"/>
                  <a:gd name="csX9" fmla="*/ 1643182 w 1850439"/>
                  <a:gd name="csY9" fmla="*/ 815719 h 3932180"/>
                  <a:gd name="csX10" fmla="*/ 1643791 w 1850439"/>
                  <a:gd name="csY10" fmla="*/ 3854773 h 3932180"/>
                  <a:gd name="csX11" fmla="*/ 1620957 w 1850439"/>
                  <a:gd name="csY11" fmla="*/ 3901468 h 3932180"/>
                  <a:gd name="csX12" fmla="*/ 1577116 w 1850439"/>
                  <a:gd name="csY12" fmla="*/ 3902398 h 3932180"/>
                  <a:gd name="csX13" fmla="*/ 92549 w 1850439"/>
                  <a:gd name="csY13" fmla="*/ 3475189 h 3932180"/>
                  <a:gd name="csX14" fmla="*/ 0 w 1850439"/>
                  <a:gd name="csY14" fmla="*/ 3335905 h 3932180"/>
                  <a:gd name="csX15" fmla="*/ 6261 w 1850439"/>
                  <a:gd name="csY15" fmla="*/ 296359 h 3932180"/>
                  <a:gd name="csX16" fmla="*/ 142415 w 1850439"/>
                  <a:gd name="csY16" fmla="*/ 25056 h 3932180"/>
                  <a:gd name="csX17" fmla="*/ 222962 w 1850439"/>
                  <a:gd name="csY17" fmla="*/ 965 h 3932180"/>
                  <a:gd name="csX0" fmla="*/ 222962 w 1850439"/>
                  <a:gd name="csY0" fmla="*/ 965 h 4001658"/>
                  <a:gd name="csX1" fmla="*/ 314400 w 1850439"/>
                  <a:gd name="csY1" fmla="*/ 10224 h 4001658"/>
                  <a:gd name="csX2" fmla="*/ 1543840 w 1850439"/>
                  <a:gd name="csY2" fmla="*/ 360791 h 4001658"/>
                  <a:gd name="csX3" fmla="*/ 1850439 w 1850439"/>
                  <a:gd name="csY3" fmla="*/ 822215 h 4001658"/>
                  <a:gd name="csX4" fmla="*/ 1844179 w 1850439"/>
                  <a:gd name="csY4" fmla="*/ 3861761 h 4001658"/>
                  <a:gd name="csX5" fmla="*/ 1779740 w 1850439"/>
                  <a:gd name="csY5" fmla="*/ 3925908 h 4001658"/>
                  <a:gd name="csX6" fmla="*/ 1701576 w 1850439"/>
                  <a:gd name="csY6" fmla="*/ 2804573 h 4001658"/>
                  <a:gd name="csX7" fmla="*/ 1749202 w 1850439"/>
                  <a:gd name="csY7" fmla="*/ 815719 h 4001658"/>
                  <a:gd name="csX8" fmla="*/ 1696192 w 1850439"/>
                  <a:gd name="csY8" fmla="*/ 762709 h 4001658"/>
                  <a:gd name="csX9" fmla="*/ 1643182 w 1850439"/>
                  <a:gd name="csY9" fmla="*/ 815719 h 4001658"/>
                  <a:gd name="csX10" fmla="*/ 1643791 w 1850439"/>
                  <a:gd name="csY10" fmla="*/ 3854773 h 4001658"/>
                  <a:gd name="csX11" fmla="*/ 1620957 w 1850439"/>
                  <a:gd name="csY11" fmla="*/ 3901468 h 4001658"/>
                  <a:gd name="csX12" fmla="*/ 1577116 w 1850439"/>
                  <a:gd name="csY12" fmla="*/ 3902398 h 4001658"/>
                  <a:gd name="csX13" fmla="*/ 92549 w 1850439"/>
                  <a:gd name="csY13" fmla="*/ 3475189 h 4001658"/>
                  <a:gd name="csX14" fmla="*/ 0 w 1850439"/>
                  <a:gd name="csY14" fmla="*/ 3335905 h 4001658"/>
                  <a:gd name="csX15" fmla="*/ 6261 w 1850439"/>
                  <a:gd name="csY15" fmla="*/ 296359 h 4001658"/>
                  <a:gd name="csX16" fmla="*/ 142415 w 1850439"/>
                  <a:gd name="csY16" fmla="*/ 25056 h 4001658"/>
                  <a:gd name="csX17" fmla="*/ 222962 w 1850439"/>
                  <a:gd name="csY17" fmla="*/ 965 h 4001658"/>
                  <a:gd name="csX0" fmla="*/ 222962 w 1850439"/>
                  <a:gd name="csY0" fmla="*/ 965 h 3925908"/>
                  <a:gd name="csX1" fmla="*/ 314400 w 1850439"/>
                  <a:gd name="csY1" fmla="*/ 10224 h 3925908"/>
                  <a:gd name="csX2" fmla="*/ 1543840 w 1850439"/>
                  <a:gd name="csY2" fmla="*/ 360791 h 3925908"/>
                  <a:gd name="csX3" fmla="*/ 1850439 w 1850439"/>
                  <a:gd name="csY3" fmla="*/ 822215 h 3925908"/>
                  <a:gd name="csX4" fmla="*/ 1796554 w 1850439"/>
                  <a:gd name="csY4" fmla="*/ 2810836 h 3925908"/>
                  <a:gd name="csX5" fmla="*/ 1779740 w 1850439"/>
                  <a:gd name="csY5" fmla="*/ 3925908 h 3925908"/>
                  <a:gd name="csX6" fmla="*/ 1701576 w 1850439"/>
                  <a:gd name="csY6" fmla="*/ 2804573 h 3925908"/>
                  <a:gd name="csX7" fmla="*/ 1749202 w 1850439"/>
                  <a:gd name="csY7" fmla="*/ 815719 h 3925908"/>
                  <a:gd name="csX8" fmla="*/ 1696192 w 1850439"/>
                  <a:gd name="csY8" fmla="*/ 762709 h 3925908"/>
                  <a:gd name="csX9" fmla="*/ 1643182 w 1850439"/>
                  <a:gd name="csY9" fmla="*/ 815719 h 3925908"/>
                  <a:gd name="csX10" fmla="*/ 1643791 w 1850439"/>
                  <a:gd name="csY10" fmla="*/ 3854773 h 3925908"/>
                  <a:gd name="csX11" fmla="*/ 1620957 w 1850439"/>
                  <a:gd name="csY11" fmla="*/ 3901468 h 3925908"/>
                  <a:gd name="csX12" fmla="*/ 1577116 w 1850439"/>
                  <a:gd name="csY12" fmla="*/ 3902398 h 3925908"/>
                  <a:gd name="csX13" fmla="*/ 92549 w 1850439"/>
                  <a:gd name="csY13" fmla="*/ 3475189 h 3925908"/>
                  <a:gd name="csX14" fmla="*/ 0 w 1850439"/>
                  <a:gd name="csY14" fmla="*/ 3335905 h 3925908"/>
                  <a:gd name="csX15" fmla="*/ 6261 w 1850439"/>
                  <a:gd name="csY15" fmla="*/ 296359 h 3925908"/>
                  <a:gd name="csX16" fmla="*/ 142415 w 1850439"/>
                  <a:gd name="csY16" fmla="*/ 25056 h 3925908"/>
                  <a:gd name="csX17" fmla="*/ 222962 w 1850439"/>
                  <a:gd name="csY17" fmla="*/ 965 h 392590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903558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903558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63865 w 1850439"/>
                  <a:gd name="csY5" fmla="*/ 36115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54916 w 1850439"/>
                  <a:gd name="csY7" fmla="*/ 2306961 h 3902398"/>
                  <a:gd name="csX8" fmla="*/ 1749202 w 1850439"/>
                  <a:gd name="csY8" fmla="*/ 920494 h 3902398"/>
                  <a:gd name="csX9" fmla="*/ 1696192 w 1850439"/>
                  <a:gd name="csY9" fmla="*/ 762709 h 3902398"/>
                  <a:gd name="csX10" fmla="*/ 1646357 w 1850439"/>
                  <a:gd name="csY10" fmla="*/ 895094 h 3902398"/>
                  <a:gd name="csX11" fmla="*/ 1643791 w 1850439"/>
                  <a:gd name="csY11" fmla="*/ 3854773 h 3902398"/>
                  <a:gd name="csX12" fmla="*/ 1620957 w 1850439"/>
                  <a:gd name="csY12" fmla="*/ 3901468 h 3902398"/>
                  <a:gd name="csX13" fmla="*/ 1577116 w 1850439"/>
                  <a:gd name="csY13" fmla="*/ 3902398 h 3902398"/>
                  <a:gd name="csX14" fmla="*/ 92549 w 1850439"/>
                  <a:gd name="csY14" fmla="*/ 3475189 h 3902398"/>
                  <a:gd name="csX15" fmla="*/ 0 w 1850439"/>
                  <a:gd name="csY15" fmla="*/ 3335905 h 3902398"/>
                  <a:gd name="csX16" fmla="*/ 6261 w 1850439"/>
                  <a:gd name="csY16" fmla="*/ 296359 h 3902398"/>
                  <a:gd name="csX17" fmla="*/ 142415 w 1850439"/>
                  <a:gd name="csY17" fmla="*/ 25056 h 3902398"/>
                  <a:gd name="csX18" fmla="*/ 222962 w 1850439"/>
                  <a:gd name="csY18" fmla="*/ 965 h 3902398"/>
                  <a:gd name="csX0" fmla="*/ 1754916 w 1850439"/>
                  <a:gd name="csY0" fmla="*/ 2306961 h 3902398"/>
                  <a:gd name="csX1" fmla="*/ 1749202 w 1850439"/>
                  <a:gd name="csY1" fmla="*/ 920494 h 3902398"/>
                  <a:gd name="csX2" fmla="*/ 1696192 w 1850439"/>
                  <a:gd name="csY2" fmla="*/ 762709 h 3902398"/>
                  <a:gd name="csX3" fmla="*/ 1646357 w 1850439"/>
                  <a:gd name="csY3" fmla="*/ 895094 h 3902398"/>
                  <a:gd name="csX4" fmla="*/ 1643791 w 1850439"/>
                  <a:gd name="csY4" fmla="*/ 3854773 h 3902398"/>
                  <a:gd name="csX5" fmla="*/ 1620957 w 1850439"/>
                  <a:gd name="csY5" fmla="*/ 3901468 h 3902398"/>
                  <a:gd name="csX6" fmla="*/ 1577116 w 1850439"/>
                  <a:gd name="csY6" fmla="*/ 3902398 h 3902398"/>
                  <a:gd name="csX7" fmla="*/ 92549 w 1850439"/>
                  <a:gd name="csY7" fmla="*/ 3475189 h 3902398"/>
                  <a:gd name="csX8" fmla="*/ 0 w 1850439"/>
                  <a:gd name="csY8" fmla="*/ 3335905 h 3902398"/>
                  <a:gd name="csX9" fmla="*/ 6261 w 1850439"/>
                  <a:gd name="csY9" fmla="*/ 296359 h 3902398"/>
                  <a:gd name="csX10" fmla="*/ 142415 w 1850439"/>
                  <a:gd name="csY10" fmla="*/ 25056 h 3902398"/>
                  <a:gd name="csX11" fmla="*/ 222962 w 1850439"/>
                  <a:gd name="csY11" fmla="*/ 965 h 3902398"/>
                  <a:gd name="csX12" fmla="*/ 314400 w 1850439"/>
                  <a:gd name="csY12" fmla="*/ 10224 h 3902398"/>
                  <a:gd name="csX13" fmla="*/ 1543840 w 1850439"/>
                  <a:gd name="csY13" fmla="*/ 360791 h 3902398"/>
                  <a:gd name="csX14" fmla="*/ 1850439 w 1850439"/>
                  <a:gd name="csY14" fmla="*/ 822215 h 3902398"/>
                  <a:gd name="csX15" fmla="*/ 1809254 w 1850439"/>
                  <a:gd name="csY15" fmla="*/ 3471236 h 3902398"/>
                  <a:gd name="csX16" fmla="*/ 1763865 w 1850439"/>
                  <a:gd name="csY16" fmla="*/ 3611583 h 3902398"/>
                  <a:gd name="csX17" fmla="*/ 1695226 w 1850439"/>
                  <a:gd name="csY17" fmla="*/ 3496723 h 3902398"/>
                  <a:gd name="csX18" fmla="*/ 1846356 w 1850439"/>
                  <a:gd name="csY18" fmla="*/ 2398401 h 3902398"/>
                  <a:gd name="csX0" fmla="*/ 1754916 w 1850439"/>
                  <a:gd name="csY0" fmla="*/ 2306961 h 3902398"/>
                  <a:gd name="csX1" fmla="*/ 1749202 w 1850439"/>
                  <a:gd name="csY1" fmla="*/ 920494 h 3902398"/>
                  <a:gd name="csX2" fmla="*/ 1696192 w 1850439"/>
                  <a:gd name="csY2" fmla="*/ 762709 h 3902398"/>
                  <a:gd name="csX3" fmla="*/ 1646357 w 1850439"/>
                  <a:gd name="csY3" fmla="*/ 895094 h 3902398"/>
                  <a:gd name="csX4" fmla="*/ 1643791 w 1850439"/>
                  <a:gd name="csY4" fmla="*/ 3854773 h 3902398"/>
                  <a:gd name="csX5" fmla="*/ 1620957 w 1850439"/>
                  <a:gd name="csY5" fmla="*/ 3901468 h 3902398"/>
                  <a:gd name="csX6" fmla="*/ 1577116 w 1850439"/>
                  <a:gd name="csY6" fmla="*/ 3902398 h 3902398"/>
                  <a:gd name="csX7" fmla="*/ 92549 w 1850439"/>
                  <a:gd name="csY7" fmla="*/ 3475189 h 3902398"/>
                  <a:gd name="csX8" fmla="*/ 0 w 1850439"/>
                  <a:gd name="csY8" fmla="*/ 3335905 h 3902398"/>
                  <a:gd name="csX9" fmla="*/ 6261 w 1850439"/>
                  <a:gd name="csY9" fmla="*/ 296359 h 3902398"/>
                  <a:gd name="csX10" fmla="*/ 142415 w 1850439"/>
                  <a:gd name="csY10" fmla="*/ 25056 h 3902398"/>
                  <a:gd name="csX11" fmla="*/ 222962 w 1850439"/>
                  <a:gd name="csY11" fmla="*/ 965 h 3902398"/>
                  <a:gd name="csX12" fmla="*/ 314400 w 1850439"/>
                  <a:gd name="csY12" fmla="*/ 10224 h 3902398"/>
                  <a:gd name="csX13" fmla="*/ 1543840 w 1850439"/>
                  <a:gd name="csY13" fmla="*/ 360791 h 3902398"/>
                  <a:gd name="csX14" fmla="*/ 1850439 w 1850439"/>
                  <a:gd name="csY14" fmla="*/ 822215 h 3902398"/>
                  <a:gd name="csX15" fmla="*/ 1809254 w 1850439"/>
                  <a:gd name="csY15" fmla="*/ 3471236 h 3902398"/>
                  <a:gd name="csX16" fmla="*/ 1763865 w 1850439"/>
                  <a:gd name="csY16" fmla="*/ 3611583 h 3902398"/>
                  <a:gd name="csX17" fmla="*/ 1695226 w 1850439"/>
                  <a:gd name="csY17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850439" h="3902398">
                    <a:moveTo>
                      <a:pt x="1749202" y="920494"/>
                    </a:moveTo>
                    <a:cubicBezTo>
                      <a:pt x="1758465" y="764719"/>
                      <a:pt x="1729208" y="763767"/>
                      <a:pt x="1696192" y="762709"/>
                    </a:cubicBezTo>
                    <a:cubicBezTo>
                      <a:pt x="1663176" y="761651"/>
                      <a:pt x="1645566" y="830600"/>
                      <a:pt x="1646357" y="895094"/>
                    </a:cubicBezTo>
                    <a:cubicBezTo>
                      <a:pt x="1653498" y="1150088"/>
                      <a:pt x="1643588" y="2841755"/>
                      <a:pt x="1643791" y="3854773"/>
                    </a:cubicBezTo>
                    <a:lnTo>
                      <a:pt x="1620957" y="3901468"/>
                    </a:lnTo>
                    <a:lnTo>
                      <a:pt x="1577116" y="3902398"/>
                    </a:lnTo>
                    <a:lnTo>
                      <a:pt x="92549" y="3475189"/>
                    </a:lnTo>
                    <a:cubicBezTo>
                      <a:pt x="41306" y="3460576"/>
                      <a:pt x="-128" y="3398217"/>
                      <a:pt x="0" y="3335905"/>
                    </a:cubicBezTo>
                    <a:lnTo>
                      <a:pt x="6261" y="296359"/>
                    </a:lnTo>
                    <a:cubicBezTo>
                      <a:pt x="6525" y="167338"/>
                      <a:pt x="60515" y="68912"/>
                      <a:pt x="142415" y="25056"/>
                    </a:cubicBezTo>
                    <a:cubicBezTo>
                      <a:pt x="166984" y="11899"/>
                      <a:pt x="194066" y="3653"/>
                      <a:pt x="222962" y="965"/>
                    </a:cubicBezTo>
                    <a:cubicBezTo>
                      <a:pt x="251859" y="-1723"/>
                      <a:pt x="282570" y="1148"/>
                      <a:pt x="314400" y="10224"/>
                    </a:cubicBezTo>
                    <a:lnTo>
                      <a:pt x="1543840" y="360791"/>
                    </a:lnTo>
                    <a:cubicBezTo>
                      <a:pt x="1713594" y="409195"/>
                      <a:pt x="1850863" y="615782"/>
                      <a:pt x="1850439" y="822215"/>
                    </a:cubicBezTo>
                    <a:cubicBezTo>
                      <a:pt x="1848352" y="1835397"/>
                      <a:pt x="1811341" y="2458054"/>
                      <a:pt x="1809254" y="3471236"/>
                    </a:cubicBezTo>
                    <a:cubicBezTo>
                      <a:pt x="1809126" y="3533548"/>
                      <a:pt x="1814620" y="3607335"/>
                      <a:pt x="1763865" y="3611583"/>
                    </a:cubicBezTo>
                    <a:cubicBezTo>
                      <a:pt x="1713110" y="3615831"/>
                      <a:pt x="1691161" y="3561760"/>
                      <a:pt x="1695226" y="3496723"/>
                    </a:cubicBezTo>
                  </a:path>
                </a:pathLst>
              </a:custGeom>
              <a:grpFill/>
              <a:ln w="19050" cap="rnd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434328491">
                      <a:custGeom>
                        <a:avLst/>
                        <a:gdLst>
                          <a:gd name="csX0" fmla="*/ 573793 w 607002"/>
                          <a:gd name="csY0" fmla="*/ 253259 h 1073682"/>
                          <a:gd name="csX1" fmla="*/ 556404 w 607002"/>
                          <a:gd name="csY1" fmla="*/ 209847 h 1073682"/>
                          <a:gd name="csX2" fmla="*/ 540056 w 607002"/>
                          <a:gd name="csY2" fmla="*/ 246270 h 1073682"/>
                          <a:gd name="csX3" fmla="*/ 539214 w 607002"/>
                          <a:gd name="csY3" fmla="*/ 1060578 h 1073682"/>
                          <a:gd name="csX4" fmla="*/ 531724 w 607002"/>
                          <a:gd name="csY4" fmla="*/ 1073426 h 1073682"/>
                          <a:gd name="csX5" fmla="*/ 517343 w 607002"/>
                          <a:gd name="csY5" fmla="*/ 1073682 h 1073682"/>
                          <a:gd name="csX6" fmla="*/ 30358 w 607002"/>
                          <a:gd name="csY6" fmla="*/ 956142 h 1073682"/>
                          <a:gd name="csX7" fmla="*/ 0 w 607002"/>
                          <a:gd name="csY7" fmla="*/ 917820 h 1073682"/>
                          <a:gd name="csX8" fmla="*/ 1068 w 607002"/>
                          <a:gd name="csY8" fmla="*/ 482953 h 1073682"/>
                          <a:gd name="csX9" fmla="*/ 2053 w 607002"/>
                          <a:gd name="csY9" fmla="*/ 81538 h 1073682"/>
                          <a:gd name="csX10" fmla="*/ 46716 w 607002"/>
                          <a:gd name="csY10" fmla="*/ 6893 h 1073682"/>
                          <a:gd name="csX11" fmla="*/ 73138 w 607002"/>
                          <a:gd name="csY11" fmla="*/ 265 h 1073682"/>
                          <a:gd name="csX12" fmla="*/ 103133 w 607002"/>
                          <a:gd name="csY12" fmla="*/ 2812 h 1073682"/>
                          <a:gd name="csX13" fmla="*/ 506427 w 607002"/>
                          <a:gd name="csY13" fmla="*/ 99265 h 1073682"/>
                          <a:gd name="csX14" fmla="*/ 607002 w 607002"/>
                          <a:gd name="csY14" fmla="*/ 226219 h 1073682"/>
                          <a:gd name="csX15" fmla="*/ 593492 w 607002"/>
                          <a:gd name="csY15" fmla="*/ 955054 h 1073682"/>
                          <a:gd name="csX16" fmla="*/ 578603 w 607002"/>
                          <a:gd name="csY16" fmla="*/ 993668 h 1073682"/>
                          <a:gd name="csX17" fmla="*/ 556087 w 607002"/>
                          <a:gd name="csY17" fmla="*/ 962067 h 1073682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</a:cxnLst>
                        <a:rect l="l" t="t" r="r" b="b"/>
                        <a:pathLst>
                          <a:path w="607002" h="1073682" fill="none" extrusionOk="0">
                            <a:moveTo>
                              <a:pt x="573793" y="253259"/>
                            </a:moveTo>
                            <a:cubicBezTo>
                              <a:pt x="575476" y="209973"/>
                              <a:pt x="567965" y="211386"/>
                              <a:pt x="556404" y="209847"/>
                            </a:cubicBezTo>
                            <a:cubicBezTo>
                              <a:pt x="545102" y="210621"/>
                              <a:pt x="542841" y="226129"/>
                              <a:pt x="540056" y="246270"/>
                            </a:cubicBezTo>
                            <a:cubicBezTo>
                              <a:pt x="470691" y="322633"/>
                              <a:pt x="572970" y="815267"/>
                              <a:pt x="539214" y="1060578"/>
                            </a:cubicBezTo>
                            <a:cubicBezTo>
                              <a:pt x="537057" y="1064716"/>
                              <a:pt x="535004" y="1067429"/>
                              <a:pt x="531724" y="1073426"/>
                            </a:cubicBezTo>
                            <a:cubicBezTo>
                              <a:pt x="528474" y="1074438"/>
                              <a:pt x="520950" y="1073080"/>
                              <a:pt x="517343" y="1073682"/>
                            </a:cubicBezTo>
                            <a:cubicBezTo>
                              <a:pt x="404989" y="1062493"/>
                              <a:pt x="275308" y="1007448"/>
                              <a:pt x="30358" y="956142"/>
                            </a:cubicBezTo>
                            <a:cubicBezTo>
                              <a:pt x="11961" y="948450"/>
                              <a:pt x="4006" y="936369"/>
                              <a:pt x="0" y="917820"/>
                            </a:cubicBezTo>
                            <a:cubicBezTo>
                              <a:pt x="-43497" y="752549"/>
                              <a:pt x="28893" y="620006"/>
                              <a:pt x="1068" y="482953"/>
                            </a:cubicBezTo>
                            <a:cubicBezTo>
                              <a:pt x="-26757" y="345901"/>
                              <a:pt x="46777" y="280420"/>
                              <a:pt x="2053" y="81538"/>
                            </a:cubicBezTo>
                            <a:cubicBezTo>
                              <a:pt x="2324" y="44719"/>
                              <a:pt x="16664" y="26689"/>
                              <a:pt x="46716" y="6893"/>
                            </a:cubicBezTo>
                            <a:cubicBezTo>
                              <a:pt x="56923" y="3381"/>
                              <a:pt x="63703" y="1977"/>
                              <a:pt x="73138" y="265"/>
                            </a:cubicBezTo>
                            <a:cubicBezTo>
                              <a:pt x="80452" y="-797"/>
                              <a:pt x="93212" y="115"/>
                              <a:pt x="103133" y="2812"/>
                            </a:cubicBezTo>
                            <a:cubicBezTo>
                              <a:pt x="209733" y="-9560"/>
                              <a:pt x="396493" y="75658"/>
                              <a:pt x="506427" y="99265"/>
                            </a:cubicBezTo>
                            <a:cubicBezTo>
                              <a:pt x="560731" y="114078"/>
                              <a:pt x="621403" y="174491"/>
                              <a:pt x="607002" y="226219"/>
                            </a:cubicBezTo>
                            <a:cubicBezTo>
                              <a:pt x="581710" y="510942"/>
                              <a:pt x="583056" y="680126"/>
                              <a:pt x="593492" y="955054"/>
                            </a:cubicBezTo>
                            <a:cubicBezTo>
                              <a:pt x="593305" y="976354"/>
                              <a:pt x="592963" y="993650"/>
                              <a:pt x="578603" y="993668"/>
                            </a:cubicBezTo>
                            <a:cubicBezTo>
                              <a:pt x="562652" y="994329"/>
                              <a:pt x="555021" y="977678"/>
                              <a:pt x="556087" y="962067"/>
                            </a:cubicBezTo>
                          </a:path>
                          <a:path w="607002" h="1073682" stroke="0" extrusionOk="0">
                            <a:moveTo>
                              <a:pt x="573793" y="253259"/>
                            </a:moveTo>
                            <a:cubicBezTo>
                              <a:pt x="577586" y="210936"/>
                              <a:pt x="565366" y="211485"/>
                              <a:pt x="556404" y="209847"/>
                            </a:cubicBezTo>
                            <a:cubicBezTo>
                              <a:pt x="544941" y="212622"/>
                              <a:pt x="538220" y="230314"/>
                              <a:pt x="540056" y="246270"/>
                            </a:cubicBezTo>
                            <a:cubicBezTo>
                              <a:pt x="549067" y="322652"/>
                              <a:pt x="512246" y="757219"/>
                              <a:pt x="539214" y="1060578"/>
                            </a:cubicBezTo>
                            <a:cubicBezTo>
                              <a:pt x="537871" y="1066031"/>
                              <a:pt x="532739" y="1070263"/>
                              <a:pt x="531724" y="1073426"/>
                            </a:cubicBezTo>
                            <a:cubicBezTo>
                              <a:pt x="526645" y="1073838"/>
                              <a:pt x="522601" y="1072373"/>
                              <a:pt x="517343" y="1073682"/>
                            </a:cubicBezTo>
                            <a:cubicBezTo>
                              <a:pt x="411222" y="1070219"/>
                              <a:pt x="235250" y="988397"/>
                              <a:pt x="30358" y="956142"/>
                            </a:cubicBezTo>
                            <a:cubicBezTo>
                              <a:pt x="14937" y="956483"/>
                              <a:pt x="1816" y="932520"/>
                              <a:pt x="0" y="917820"/>
                            </a:cubicBezTo>
                            <a:cubicBezTo>
                              <a:pt x="-140" y="807282"/>
                              <a:pt x="33232" y="652951"/>
                              <a:pt x="965" y="524767"/>
                            </a:cubicBezTo>
                            <a:cubicBezTo>
                              <a:pt x="-31302" y="396583"/>
                              <a:pt x="40742" y="171548"/>
                              <a:pt x="2053" y="81538"/>
                            </a:cubicBezTo>
                            <a:cubicBezTo>
                              <a:pt x="1654" y="49936"/>
                              <a:pt x="20431" y="12178"/>
                              <a:pt x="46716" y="6893"/>
                            </a:cubicBezTo>
                            <a:cubicBezTo>
                              <a:pt x="56345" y="3436"/>
                              <a:pt x="62934" y="-461"/>
                              <a:pt x="73138" y="265"/>
                            </a:cubicBezTo>
                            <a:cubicBezTo>
                              <a:pt x="83413" y="-872"/>
                              <a:pt x="95504" y="-620"/>
                              <a:pt x="103133" y="2812"/>
                            </a:cubicBezTo>
                            <a:cubicBezTo>
                              <a:pt x="203510" y="16012"/>
                              <a:pt x="314562" y="79038"/>
                              <a:pt x="506427" y="99265"/>
                            </a:cubicBezTo>
                            <a:cubicBezTo>
                              <a:pt x="558323" y="112532"/>
                              <a:pt x="608759" y="164529"/>
                              <a:pt x="607002" y="226219"/>
                            </a:cubicBezTo>
                            <a:cubicBezTo>
                              <a:pt x="625663" y="467830"/>
                              <a:pt x="586364" y="678621"/>
                              <a:pt x="593492" y="955054"/>
                            </a:cubicBezTo>
                            <a:cubicBezTo>
                              <a:pt x="593335" y="972727"/>
                              <a:pt x="593057" y="995858"/>
                              <a:pt x="578603" y="993668"/>
                            </a:cubicBezTo>
                            <a:cubicBezTo>
                              <a:pt x="562488" y="994745"/>
                              <a:pt x="551509" y="980063"/>
                              <a:pt x="556087" y="962067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9683B8B-E5F0-60AE-E479-DB71F9DD1C37}"/>
                  </a:ext>
                </a:extLst>
              </p:cNvPr>
              <p:cNvSpPr/>
              <p:nvPr/>
            </p:nvSpPr>
            <p:spPr>
              <a:xfrm rot="17115984">
                <a:off x="1374070" y="3052522"/>
                <a:ext cx="326683" cy="1745948"/>
              </a:xfrm>
              <a:custGeom>
                <a:avLst/>
                <a:gdLst>
                  <a:gd name="csX0" fmla="*/ 332025 w 332025"/>
                  <a:gd name="csY0" fmla="*/ 0 h 1793430"/>
                  <a:gd name="csX1" fmla="*/ 332025 w 332025"/>
                  <a:gd name="csY1" fmla="*/ 1703725 h 1793430"/>
                  <a:gd name="csX2" fmla="*/ 189872 w 332025"/>
                  <a:gd name="csY2" fmla="*/ 1742098 h 1793430"/>
                  <a:gd name="csX3" fmla="*/ 0 w 332025"/>
                  <a:gd name="csY3" fmla="*/ 1793430 h 1793430"/>
                  <a:gd name="csX4" fmla="*/ 0 w 332025"/>
                  <a:gd name="csY4" fmla="*/ 89888 h 1793430"/>
                  <a:gd name="csX5" fmla="*/ 332025 w 332025"/>
                  <a:gd name="csY5" fmla="*/ 0 h 1793430"/>
                  <a:gd name="csX0" fmla="*/ 332025 w 332025"/>
                  <a:gd name="csY0" fmla="*/ 0 h 1793430"/>
                  <a:gd name="csX1" fmla="*/ 332025 w 332025"/>
                  <a:gd name="csY1" fmla="*/ 1703725 h 1793430"/>
                  <a:gd name="csX2" fmla="*/ 189872 w 332025"/>
                  <a:gd name="csY2" fmla="*/ 1742098 h 1793430"/>
                  <a:gd name="csX3" fmla="*/ 0 w 332025"/>
                  <a:gd name="csY3" fmla="*/ 1793430 h 1793430"/>
                  <a:gd name="csX4" fmla="*/ 6189 w 332025"/>
                  <a:gd name="csY4" fmla="*/ 76776 h 1793430"/>
                  <a:gd name="csX5" fmla="*/ 332025 w 332025"/>
                  <a:gd name="csY5" fmla="*/ 0 h 1793430"/>
                  <a:gd name="csX0" fmla="*/ 332025 w 335567"/>
                  <a:gd name="csY0" fmla="*/ 0 h 1793430"/>
                  <a:gd name="csX1" fmla="*/ 335567 w 335567"/>
                  <a:gd name="csY1" fmla="*/ 1714609 h 1793430"/>
                  <a:gd name="csX2" fmla="*/ 189872 w 335567"/>
                  <a:gd name="csY2" fmla="*/ 1742098 h 1793430"/>
                  <a:gd name="csX3" fmla="*/ 0 w 335567"/>
                  <a:gd name="csY3" fmla="*/ 1793430 h 1793430"/>
                  <a:gd name="csX4" fmla="*/ 6189 w 335567"/>
                  <a:gd name="csY4" fmla="*/ 76776 h 1793430"/>
                  <a:gd name="csX5" fmla="*/ 332025 w 335567"/>
                  <a:gd name="csY5" fmla="*/ 0 h 1793430"/>
                  <a:gd name="csX0" fmla="*/ 332025 w 335567"/>
                  <a:gd name="csY0" fmla="*/ 0 h 1793430"/>
                  <a:gd name="csX1" fmla="*/ 335567 w 335567"/>
                  <a:gd name="csY1" fmla="*/ 1714609 h 1793430"/>
                  <a:gd name="csX2" fmla="*/ 0 w 335567"/>
                  <a:gd name="csY2" fmla="*/ 1793430 h 1793430"/>
                  <a:gd name="csX3" fmla="*/ 6189 w 335567"/>
                  <a:gd name="csY3" fmla="*/ 76776 h 1793430"/>
                  <a:gd name="csX4" fmla="*/ 332025 w 335567"/>
                  <a:gd name="csY4" fmla="*/ 0 h 179343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35567" h="1793430">
                    <a:moveTo>
                      <a:pt x="332025" y="0"/>
                    </a:moveTo>
                    <a:cubicBezTo>
                      <a:pt x="333206" y="571536"/>
                      <a:pt x="334386" y="1143073"/>
                      <a:pt x="335567" y="1714609"/>
                    </a:cubicBezTo>
                    <a:lnTo>
                      <a:pt x="0" y="1793430"/>
                    </a:lnTo>
                    <a:lnTo>
                      <a:pt x="6189" y="76776"/>
                    </a:lnTo>
                    <a:lnTo>
                      <a:pt x="33202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795183708">
                      <a:custGeom>
                        <a:avLst/>
                        <a:gdLst>
                          <a:gd name="csX0" fmla="*/ 88933 w 89882"/>
                          <a:gd name="csY0" fmla="*/ 0 h 572726"/>
                          <a:gd name="csX1" fmla="*/ 89882 w 89882"/>
                          <a:gd name="csY1" fmla="*/ 547554 h 572726"/>
                          <a:gd name="csX2" fmla="*/ 0 w 89882"/>
                          <a:gd name="csY2" fmla="*/ 572726 h 572726"/>
                          <a:gd name="csX3" fmla="*/ 1657 w 89882"/>
                          <a:gd name="csY3" fmla="*/ 24518 h 572726"/>
                          <a:gd name="csX4" fmla="*/ 88933 w 89882"/>
                          <a:gd name="csY4" fmla="*/ 0 h 57272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89882" h="572726" fill="none" extrusionOk="0">
                            <a:moveTo>
                              <a:pt x="88933" y="0"/>
                            </a:moveTo>
                            <a:cubicBezTo>
                              <a:pt x="51105" y="203317"/>
                              <a:pt x="96810" y="350761"/>
                              <a:pt x="89882" y="547554"/>
                            </a:cubicBezTo>
                            <a:cubicBezTo>
                              <a:pt x="49155" y="560925"/>
                              <a:pt x="29143" y="556431"/>
                              <a:pt x="0" y="572726"/>
                            </a:cubicBezTo>
                            <a:cubicBezTo>
                              <a:pt x="25391" y="408664"/>
                              <a:pt x="-40010" y="209027"/>
                              <a:pt x="1657" y="24518"/>
                            </a:cubicBezTo>
                            <a:cubicBezTo>
                              <a:pt x="26899" y="9406"/>
                              <a:pt x="56413" y="10911"/>
                              <a:pt x="88933" y="0"/>
                            </a:cubicBezTo>
                            <a:close/>
                          </a:path>
                          <a:path w="89882" h="572726" stroke="0" extrusionOk="0">
                            <a:moveTo>
                              <a:pt x="88933" y="0"/>
                            </a:moveTo>
                            <a:cubicBezTo>
                              <a:pt x="119875" y="156460"/>
                              <a:pt x="63329" y="344709"/>
                              <a:pt x="89882" y="547554"/>
                            </a:cubicBezTo>
                            <a:cubicBezTo>
                              <a:pt x="54179" y="565261"/>
                              <a:pt x="26243" y="559308"/>
                              <a:pt x="0" y="572726"/>
                            </a:cubicBezTo>
                            <a:cubicBezTo>
                              <a:pt x="-12596" y="375545"/>
                              <a:pt x="16894" y="181017"/>
                              <a:pt x="1657" y="24518"/>
                            </a:cubicBezTo>
                            <a:cubicBezTo>
                              <a:pt x="31758" y="12735"/>
                              <a:pt x="55175" y="17338"/>
                              <a:pt x="8893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76" name="グループ化 575">
              <a:extLst>
                <a:ext uri="{FF2B5EF4-FFF2-40B4-BE49-F238E27FC236}">
                  <a16:creationId xmlns:a16="http://schemas.microsoft.com/office/drawing/2014/main" id="{D225EEE1-F5E0-1B52-73CC-FFD55AD4C78F}"/>
                </a:ext>
              </a:extLst>
            </p:cNvPr>
            <p:cNvGrpSpPr/>
            <p:nvPr/>
          </p:nvGrpSpPr>
          <p:grpSpPr>
            <a:xfrm>
              <a:off x="7976909" y="3133115"/>
              <a:ext cx="1160138" cy="2000604"/>
              <a:chOff x="664438" y="1288727"/>
              <a:chExt cx="1898060" cy="3902398"/>
            </a:xfrm>
            <a:solidFill>
              <a:schemeClr val="bg1">
                <a:lumMod val="95000"/>
              </a:schemeClr>
            </a:solidFill>
          </p:grpSpPr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671AFCC7-1C23-7833-6882-2778055EC82D}"/>
                  </a:ext>
                </a:extLst>
              </p:cNvPr>
              <p:cNvSpPr/>
              <p:nvPr/>
            </p:nvSpPr>
            <p:spPr>
              <a:xfrm>
                <a:off x="1811044" y="1857375"/>
                <a:ext cx="680214" cy="3038988"/>
              </a:xfrm>
              <a:custGeom>
                <a:avLst/>
                <a:gdLst>
                  <a:gd name="csX0" fmla="*/ 54660 w 901058"/>
                  <a:gd name="csY0" fmla="*/ 693 h 2054646"/>
                  <a:gd name="csX1" fmla="*/ 832045 w 901058"/>
                  <a:gd name="csY1" fmla="*/ 109929 h 2054646"/>
                  <a:gd name="csX2" fmla="*/ 887343 w 901058"/>
                  <a:gd name="csY2" fmla="*/ 160848 h 2054646"/>
                  <a:gd name="csX3" fmla="*/ 901057 w 901058"/>
                  <a:gd name="csY3" fmla="*/ 2018486 h 2054646"/>
                  <a:gd name="csX4" fmla="*/ 846397 w 901058"/>
                  <a:gd name="csY4" fmla="*/ 2053954 h 2054646"/>
                  <a:gd name="csX5" fmla="*/ 69013 w 901058"/>
                  <a:gd name="csY5" fmla="*/ 1944718 h 2054646"/>
                  <a:gd name="csX6" fmla="*/ 47587 w 901058"/>
                  <a:gd name="csY6" fmla="*/ 1938316 h 2054646"/>
                  <a:gd name="csX7" fmla="*/ 13715 w 901058"/>
                  <a:gd name="csY7" fmla="*/ 1893799 h 2054646"/>
                  <a:gd name="csX8" fmla="*/ 0 w 901058"/>
                  <a:gd name="csY8" fmla="*/ 36161 h 2054646"/>
                  <a:gd name="csX9" fmla="*/ 54660 w 901058"/>
                  <a:gd name="csY9" fmla="*/ 693 h 20546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901058" h="2054646">
                    <a:moveTo>
                      <a:pt x="54660" y="693"/>
                    </a:moveTo>
                    <a:lnTo>
                      <a:pt x="832045" y="109929"/>
                    </a:lnTo>
                    <a:cubicBezTo>
                      <a:pt x="862409" y="114196"/>
                      <a:pt x="887167" y="136993"/>
                      <a:pt x="887343" y="160848"/>
                    </a:cubicBezTo>
                    <a:lnTo>
                      <a:pt x="901057" y="2018486"/>
                    </a:lnTo>
                    <a:cubicBezTo>
                      <a:pt x="901234" y="2042341"/>
                      <a:pt x="876762" y="2058221"/>
                      <a:pt x="846397" y="2053954"/>
                    </a:cubicBezTo>
                    <a:lnTo>
                      <a:pt x="69013" y="1944718"/>
                    </a:lnTo>
                    <a:cubicBezTo>
                      <a:pt x="61422" y="1943651"/>
                      <a:pt x="54182" y="1941426"/>
                      <a:pt x="47587" y="1938316"/>
                    </a:cubicBezTo>
                    <a:cubicBezTo>
                      <a:pt x="27806" y="1928987"/>
                      <a:pt x="13847" y="1911691"/>
                      <a:pt x="13715" y="1893799"/>
                    </a:cubicBezTo>
                    <a:lnTo>
                      <a:pt x="0" y="36161"/>
                    </a:lnTo>
                    <a:cubicBezTo>
                      <a:pt x="-176" y="12306"/>
                      <a:pt x="24297" y="-3574"/>
                      <a:pt x="54660" y="69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781680191">
                      <a:custGeom>
                        <a:avLst/>
                        <a:gdLst>
                          <a:gd name="csX0" fmla="*/ 13535 w 223131"/>
                          <a:gd name="csY0" fmla="*/ 282 h 836129"/>
                          <a:gd name="csX1" fmla="*/ 206041 w 223131"/>
                          <a:gd name="csY1" fmla="*/ 44735 h 836129"/>
                          <a:gd name="csX2" fmla="*/ 219734 w 223131"/>
                          <a:gd name="csY2" fmla="*/ 65456 h 836129"/>
                          <a:gd name="csX3" fmla="*/ 221466 w 223131"/>
                          <a:gd name="csY3" fmla="*/ 450994 h 836129"/>
                          <a:gd name="csX4" fmla="*/ 223130 w 223131"/>
                          <a:gd name="csY4" fmla="*/ 821413 h 836129"/>
                          <a:gd name="csX5" fmla="*/ 209595 w 223131"/>
                          <a:gd name="csY5" fmla="*/ 835847 h 836129"/>
                          <a:gd name="csX6" fmla="*/ 17089 w 223131"/>
                          <a:gd name="csY6" fmla="*/ 791394 h 836129"/>
                          <a:gd name="csX7" fmla="*/ 11784 w 223131"/>
                          <a:gd name="csY7" fmla="*/ 788789 h 836129"/>
                          <a:gd name="csX8" fmla="*/ 3396 w 223131"/>
                          <a:gd name="csY8" fmla="*/ 770673 h 836129"/>
                          <a:gd name="csX9" fmla="*/ 1766 w 223131"/>
                          <a:gd name="csY9" fmla="*/ 407813 h 836129"/>
                          <a:gd name="csX10" fmla="*/ 0 w 223131"/>
                          <a:gd name="csY10" fmla="*/ 14715 h 836129"/>
                          <a:gd name="csX11" fmla="*/ 13535 w 223131"/>
                          <a:gd name="csY11" fmla="*/ 282 h 836129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</a:cxnLst>
                        <a:rect l="l" t="t" r="r" b="b"/>
                        <a:pathLst>
                          <a:path w="223131" h="836129" fill="none" extrusionOk="0">
                            <a:moveTo>
                              <a:pt x="13535" y="282"/>
                            </a:moveTo>
                            <a:cubicBezTo>
                              <a:pt x="71217" y="7864"/>
                              <a:pt x="164546" y="45212"/>
                              <a:pt x="206041" y="44735"/>
                            </a:cubicBezTo>
                            <a:cubicBezTo>
                              <a:pt x="213010" y="46830"/>
                              <a:pt x="221204" y="54276"/>
                              <a:pt x="219734" y="65456"/>
                            </a:cubicBezTo>
                            <a:cubicBezTo>
                              <a:pt x="256465" y="240934"/>
                              <a:pt x="180167" y="269928"/>
                              <a:pt x="221466" y="450994"/>
                            </a:cubicBezTo>
                            <a:cubicBezTo>
                              <a:pt x="262765" y="632060"/>
                              <a:pt x="215332" y="646589"/>
                              <a:pt x="223130" y="821413"/>
                            </a:cubicBezTo>
                            <a:cubicBezTo>
                              <a:pt x="225305" y="831299"/>
                              <a:pt x="216715" y="838370"/>
                              <a:pt x="209595" y="835847"/>
                            </a:cubicBezTo>
                            <a:cubicBezTo>
                              <a:pt x="121954" y="838371"/>
                              <a:pt x="107591" y="799472"/>
                              <a:pt x="17089" y="791394"/>
                            </a:cubicBezTo>
                            <a:cubicBezTo>
                              <a:pt x="15690" y="791229"/>
                              <a:pt x="13878" y="790395"/>
                              <a:pt x="11784" y="788789"/>
                            </a:cubicBezTo>
                            <a:cubicBezTo>
                              <a:pt x="7088" y="784475"/>
                              <a:pt x="2852" y="778444"/>
                              <a:pt x="3396" y="770673"/>
                            </a:cubicBezTo>
                            <a:cubicBezTo>
                              <a:pt x="-34077" y="681016"/>
                              <a:pt x="39368" y="585543"/>
                              <a:pt x="1766" y="407813"/>
                            </a:cubicBezTo>
                            <a:cubicBezTo>
                              <a:pt x="-35836" y="230083"/>
                              <a:pt x="24886" y="95367"/>
                              <a:pt x="0" y="14715"/>
                            </a:cubicBezTo>
                            <a:cubicBezTo>
                              <a:pt x="-208" y="4021"/>
                              <a:pt x="5653" y="-1768"/>
                              <a:pt x="13535" y="282"/>
                            </a:cubicBezTo>
                            <a:close/>
                          </a:path>
                          <a:path w="223131" h="836129" stroke="0" extrusionOk="0">
                            <a:moveTo>
                              <a:pt x="13535" y="282"/>
                            </a:moveTo>
                            <a:cubicBezTo>
                              <a:pt x="108296" y="22119"/>
                              <a:pt x="130560" y="51424"/>
                              <a:pt x="206041" y="44735"/>
                            </a:cubicBezTo>
                            <a:cubicBezTo>
                              <a:pt x="214988" y="47879"/>
                              <a:pt x="219911" y="56629"/>
                              <a:pt x="219734" y="65456"/>
                            </a:cubicBezTo>
                            <a:cubicBezTo>
                              <a:pt x="242987" y="242610"/>
                              <a:pt x="197397" y="352365"/>
                              <a:pt x="221432" y="443435"/>
                            </a:cubicBezTo>
                            <a:cubicBezTo>
                              <a:pt x="245467" y="534505"/>
                              <a:pt x="219464" y="689784"/>
                              <a:pt x="223130" y="821413"/>
                            </a:cubicBezTo>
                            <a:cubicBezTo>
                              <a:pt x="223726" y="830900"/>
                              <a:pt x="217875" y="837041"/>
                              <a:pt x="209595" y="835847"/>
                            </a:cubicBezTo>
                            <a:cubicBezTo>
                              <a:pt x="115172" y="823870"/>
                              <a:pt x="90743" y="785170"/>
                              <a:pt x="17089" y="791394"/>
                            </a:cubicBezTo>
                            <a:cubicBezTo>
                              <a:pt x="14982" y="791510"/>
                              <a:pt x="13741" y="789976"/>
                              <a:pt x="11784" y="788789"/>
                            </a:cubicBezTo>
                            <a:cubicBezTo>
                              <a:pt x="5878" y="786564"/>
                              <a:pt x="3874" y="776354"/>
                              <a:pt x="3396" y="770673"/>
                            </a:cubicBezTo>
                            <a:cubicBezTo>
                              <a:pt x="-19607" y="611370"/>
                              <a:pt x="44693" y="501490"/>
                              <a:pt x="1698" y="392694"/>
                            </a:cubicBezTo>
                            <a:cubicBezTo>
                              <a:pt x="-41297" y="283898"/>
                              <a:pt x="12984" y="152246"/>
                              <a:pt x="0" y="14715"/>
                            </a:cubicBezTo>
                            <a:cubicBezTo>
                              <a:pt x="1594" y="4576"/>
                              <a:pt x="6605" y="-435"/>
                              <a:pt x="13535" y="28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BE5E6B15-DFF9-3D72-B147-084008871EF7}"/>
                  </a:ext>
                </a:extLst>
              </p:cNvPr>
              <p:cNvSpPr/>
              <p:nvPr/>
            </p:nvSpPr>
            <p:spPr>
              <a:xfrm>
                <a:off x="712059" y="1288727"/>
                <a:ext cx="1850439" cy="3902398"/>
              </a:xfrm>
              <a:custGeom>
                <a:avLst/>
                <a:gdLst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182 w 1850439"/>
                  <a:gd name="csY10" fmla="*/ 3917343 h 3951218"/>
                  <a:gd name="csX11" fmla="*/ 92549 w 1850439"/>
                  <a:gd name="csY11" fmla="*/ 3475189 h 3951218"/>
                  <a:gd name="csX12" fmla="*/ 0 w 1850439"/>
                  <a:gd name="csY12" fmla="*/ 3335905 h 3951218"/>
                  <a:gd name="csX13" fmla="*/ 6261 w 1850439"/>
                  <a:gd name="csY13" fmla="*/ 296359 h 3951218"/>
                  <a:gd name="csX14" fmla="*/ 142415 w 1850439"/>
                  <a:gd name="csY14" fmla="*/ 25056 h 3951218"/>
                  <a:gd name="csX15" fmla="*/ 222962 w 1850439"/>
                  <a:gd name="csY15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182 w 1850439"/>
                  <a:gd name="csY10" fmla="*/ 3917343 h 3951218"/>
                  <a:gd name="csX11" fmla="*/ 1577116 w 1850439"/>
                  <a:gd name="csY11" fmla="*/ 3902398 h 3951218"/>
                  <a:gd name="csX12" fmla="*/ 92549 w 1850439"/>
                  <a:gd name="csY12" fmla="*/ 3475189 h 3951218"/>
                  <a:gd name="csX13" fmla="*/ 0 w 1850439"/>
                  <a:gd name="csY13" fmla="*/ 3335905 h 3951218"/>
                  <a:gd name="csX14" fmla="*/ 6261 w 1850439"/>
                  <a:gd name="csY14" fmla="*/ 296359 h 3951218"/>
                  <a:gd name="csX15" fmla="*/ 142415 w 1850439"/>
                  <a:gd name="csY15" fmla="*/ 25056 h 3951218"/>
                  <a:gd name="csX16" fmla="*/ 222962 w 1850439"/>
                  <a:gd name="csY16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43182 w 1850439"/>
                  <a:gd name="csY11" fmla="*/ 3917343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52376 w 1850439"/>
                  <a:gd name="csY6" fmla="*/ 3868198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6026 w 1850439"/>
                  <a:gd name="csY6" fmla="*/ 3836448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2251"/>
                  <a:gd name="csX1" fmla="*/ 314400 w 1850439"/>
                  <a:gd name="csY1" fmla="*/ 10224 h 3952251"/>
                  <a:gd name="csX2" fmla="*/ 1543840 w 1850439"/>
                  <a:gd name="csY2" fmla="*/ 360791 h 3952251"/>
                  <a:gd name="csX3" fmla="*/ 1850439 w 1850439"/>
                  <a:gd name="csY3" fmla="*/ 822215 h 3952251"/>
                  <a:gd name="csX4" fmla="*/ 1844179 w 1850439"/>
                  <a:gd name="csY4" fmla="*/ 3861761 h 3952251"/>
                  <a:gd name="csX5" fmla="*/ 1751165 w 1850439"/>
                  <a:gd name="csY5" fmla="*/ 3948133 h 3952251"/>
                  <a:gd name="csX6" fmla="*/ 1746026 w 1850439"/>
                  <a:gd name="csY6" fmla="*/ 3836448 h 3952251"/>
                  <a:gd name="csX7" fmla="*/ 1749202 w 1850439"/>
                  <a:gd name="csY7" fmla="*/ 815719 h 3952251"/>
                  <a:gd name="csX8" fmla="*/ 1696192 w 1850439"/>
                  <a:gd name="csY8" fmla="*/ 762709 h 3952251"/>
                  <a:gd name="csX9" fmla="*/ 1643182 w 1850439"/>
                  <a:gd name="csY9" fmla="*/ 815719 h 3952251"/>
                  <a:gd name="csX10" fmla="*/ 1643791 w 1850439"/>
                  <a:gd name="csY10" fmla="*/ 3854773 h 3952251"/>
                  <a:gd name="csX11" fmla="*/ 1620957 w 1850439"/>
                  <a:gd name="csY11" fmla="*/ 3901468 h 3952251"/>
                  <a:gd name="csX12" fmla="*/ 1577116 w 1850439"/>
                  <a:gd name="csY12" fmla="*/ 3902398 h 3952251"/>
                  <a:gd name="csX13" fmla="*/ 92549 w 1850439"/>
                  <a:gd name="csY13" fmla="*/ 3475189 h 3952251"/>
                  <a:gd name="csX14" fmla="*/ 0 w 1850439"/>
                  <a:gd name="csY14" fmla="*/ 3335905 h 3952251"/>
                  <a:gd name="csX15" fmla="*/ 6261 w 1850439"/>
                  <a:gd name="csY15" fmla="*/ 296359 h 3952251"/>
                  <a:gd name="csX16" fmla="*/ 142415 w 1850439"/>
                  <a:gd name="csY16" fmla="*/ 25056 h 3952251"/>
                  <a:gd name="csX17" fmla="*/ 222962 w 1850439"/>
                  <a:gd name="csY17" fmla="*/ 965 h 3952251"/>
                  <a:gd name="csX0" fmla="*/ 222962 w 1850439"/>
                  <a:gd name="csY0" fmla="*/ 965 h 3932180"/>
                  <a:gd name="csX1" fmla="*/ 314400 w 1850439"/>
                  <a:gd name="csY1" fmla="*/ 10224 h 3932180"/>
                  <a:gd name="csX2" fmla="*/ 1543840 w 1850439"/>
                  <a:gd name="csY2" fmla="*/ 360791 h 3932180"/>
                  <a:gd name="csX3" fmla="*/ 1850439 w 1850439"/>
                  <a:gd name="csY3" fmla="*/ 822215 h 3932180"/>
                  <a:gd name="csX4" fmla="*/ 1844179 w 1850439"/>
                  <a:gd name="csY4" fmla="*/ 3861761 h 3932180"/>
                  <a:gd name="csX5" fmla="*/ 1779740 w 1850439"/>
                  <a:gd name="csY5" fmla="*/ 3925908 h 3932180"/>
                  <a:gd name="csX6" fmla="*/ 1746026 w 1850439"/>
                  <a:gd name="csY6" fmla="*/ 3836448 h 3932180"/>
                  <a:gd name="csX7" fmla="*/ 1749202 w 1850439"/>
                  <a:gd name="csY7" fmla="*/ 815719 h 3932180"/>
                  <a:gd name="csX8" fmla="*/ 1696192 w 1850439"/>
                  <a:gd name="csY8" fmla="*/ 762709 h 3932180"/>
                  <a:gd name="csX9" fmla="*/ 1643182 w 1850439"/>
                  <a:gd name="csY9" fmla="*/ 815719 h 3932180"/>
                  <a:gd name="csX10" fmla="*/ 1643791 w 1850439"/>
                  <a:gd name="csY10" fmla="*/ 3854773 h 3932180"/>
                  <a:gd name="csX11" fmla="*/ 1620957 w 1850439"/>
                  <a:gd name="csY11" fmla="*/ 3901468 h 3932180"/>
                  <a:gd name="csX12" fmla="*/ 1577116 w 1850439"/>
                  <a:gd name="csY12" fmla="*/ 3902398 h 3932180"/>
                  <a:gd name="csX13" fmla="*/ 92549 w 1850439"/>
                  <a:gd name="csY13" fmla="*/ 3475189 h 3932180"/>
                  <a:gd name="csX14" fmla="*/ 0 w 1850439"/>
                  <a:gd name="csY14" fmla="*/ 3335905 h 3932180"/>
                  <a:gd name="csX15" fmla="*/ 6261 w 1850439"/>
                  <a:gd name="csY15" fmla="*/ 296359 h 3932180"/>
                  <a:gd name="csX16" fmla="*/ 142415 w 1850439"/>
                  <a:gd name="csY16" fmla="*/ 25056 h 3932180"/>
                  <a:gd name="csX17" fmla="*/ 222962 w 1850439"/>
                  <a:gd name="csY17" fmla="*/ 965 h 3932180"/>
                  <a:gd name="csX0" fmla="*/ 222962 w 1850439"/>
                  <a:gd name="csY0" fmla="*/ 965 h 4001658"/>
                  <a:gd name="csX1" fmla="*/ 314400 w 1850439"/>
                  <a:gd name="csY1" fmla="*/ 10224 h 4001658"/>
                  <a:gd name="csX2" fmla="*/ 1543840 w 1850439"/>
                  <a:gd name="csY2" fmla="*/ 360791 h 4001658"/>
                  <a:gd name="csX3" fmla="*/ 1850439 w 1850439"/>
                  <a:gd name="csY3" fmla="*/ 822215 h 4001658"/>
                  <a:gd name="csX4" fmla="*/ 1844179 w 1850439"/>
                  <a:gd name="csY4" fmla="*/ 3861761 h 4001658"/>
                  <a:gd name="csX5" fmla="*/ 1779740 w 1850439"/>
                  <a:gd name="csY5" fmla="*/ 3925908 h 4001658"/>
                  <a:gd name="csX6" fmla="*/ 1701576 w 1850439"/>
                  <a:gd name="csY6" fmla="*/ 2804573 h 4001658"/>
                  <a:gd name="csX7" fmla="*/ 1749202 w 1850439"/>
                  <a:gd name="csY7" fmla="*/ 815719 h 4001658"/>
                  <a:gd name="csX8" fmla="*/ 1696192 w 1850439"/>
                  <a:gd name="csY8" fmla="*/ 762709 h 4001658"/>
                  <a:gd name="csX9" fmla="*/ 1643182 w 1850439"/>
                  <a:gd name="csY9" fmla="*/ 815719 h 4001658"/>
                  <a:gd name="csX10" fmla="*/ 1643791 w 1850439"/>
                  <a:gd name="csY10" fmla="*/ 3854773 h 4001658"/>
                  <a:gd name="csX11" fmla="*/ 1620957 w 1850439"/>
                  <a:gd name="csY11" fmla="*/ 3901468 h 4001658"/>
                  <a:gd name="csX12" fmla="*/ 1577116 w 1850439"/>
                  <a:gd name="csY12" fmla="*/ 3902398 h 4001658"/>
                  <a:gd name="csX13" fmla="*/ 92549 w 1850439"/>
                  <a:gd name="csY13" fmla="*/ 3475189 h 4001658"/>
                  <a:gd name="csX14" fmla="*/ 0 w 1850439"/>
                  <a:gd name="csY14" fmla="*/ 3335905 h 4001658"/>
                  <a:gd name="csX15" fmla="*/ 6261 w 1850439"/>
                  <a:gd name="csY15" fmla="*/ 296359 h 4001658"/>
                  <a:gd name="csX16" fmla="*/ 142415 w 1850439"/>
                  <a:gd name="csY16" fmla="*/ 25056 h 4001658"/>
                  <a:gd name="csX17" fmla="*/ 222962 w 1850439"/>
                  <a:gd name="csY17" fmla="*/ 965 h 4001658"/>
                  <a:gd name="csX0" fmla="*/ 222962 w 1850439"/>
                  <a:gd name="csY0" fmla="*/ 965 h 3925908"/>
                  <a:gd name="csX1" fmla="*/ 314400 w 1850439"/>
                  <a:gd name="csY1" fmla="*/ 10224 h 3925908"/>
                  <a:gd name="csX2" fmla="*/ 1543840 w 1850439"/>
                  <a:gd name="csY2" fmla="*/ 360791 h 3925908"/>
                  <a:gd name="csX3" fmla="*/ 1850439 w 1850439"/>
                  <a:gd name="csY3" fmla="*/ 822215 h 3925908"/>
                  <a:gd name="csX4" fmla="*/ 1796554 w 1850439"/>
                  <a:gd name="csY4" fmla="*/ 2810836 h 3925908"/>
                  <a:gd name="csX5" fmla="*/ 1779740 w 1850439"/>
                  <a:gd name="csY5" fmla="*/ 3925908 h 3925908"/>
                  <a:gd name="csX6" fmla="*/ 1701576 w 1850439"/>
                  <a:gd name="csY6" fmla="*/ 2804573 h 3925908"/>
                  <a:gd name="csX7" fmla="*/ 1749202 w 1850439"/>
                  <a:gd name="csY7" fmla="*/ 815719 h 3925908"/>
                  <a:gd name="csX8" fmla="*/ 1696192 w 1850439"/>
                  <a:gd name="csY8" fmla="*/ 762709 h 3925908"/>
                  <a:gd name="csX9" fmla="*/ 1643182 w 1850439"/>
                  <a:gd name="csY9" fmla="*/ 815719 h 3925908"/>
                  <a:gd name="csX10" fmla="*/ 1643791 w 1850439"/>
                  <a:gd name="csY10" fmla="*/ 3854773 h 3925908"/>
                  <a:gd name="csX11" fmla="*/ 1620957 w 1850439"/>
                  <a:gd name="csY11" fmla="*/ 3901468 h 3925908"/>
                  <a:gd name="csX12" fmla="*/ 1577116 w 1850439"/>
                  <a:gd name="csY12" fmla="*/ 3902398 h 3925908"/>
                  <a:gd name="csX13" fmla="*/ 92549 w 1850439"/>
                  <a:gd name="csY13" fmla="*/ 3475189 h 3925908"/>
                  <a:gd name="csX14" fmla="*/ 0 w 1850439"/>
                  <a:gd name="csY14" fmla="*/ 3335905 h 3925908"/>
                  <a:gd name="csX15" fmla="*/ 6261 w 1850439"/>
                  <a:gd name="csY15" fmla="*/ 296359 h 3925908"/>
                  <a:gd name="csX16" fmla="*/ 142415 w 1850439"/>
                  <a:gd name="csY16" fmla="*/ 25056 h 3925908"/>
                  <a:gd name="csX17" fmla="*/ 222962 w 1850439"/>
                  <a:gd name="csY17" fmla="*/ 965 h 392590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903558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903558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63865 w 1850439"/>
                  <a:gd name="csY5" fmla="*/ 36115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54916 w 1850439"/>
                  <a:gd name="csY7" fmla="*/ 2306961 h 3902398"/>
                  <a:gd name="csX8" fmla="*/ 1749202 w 1850439"/>
                  <a:gd name="csY8" fmla="*/ 920494 h 3902398"/>
                  <a:gd name="csX9" fmla="*/ 1696192 w 1850439"/>
                  <a:gd name="csY9" fmla="*/ 762709 h 3902398"/>
                  <a:gd name="csX10" fmla="*/ 1646357 w 1850439"/>
                  <a:gd name="csY10" fmla="*/ 895094 h 3902398"/>
                  <a:gd name="csX11" fmla="*/ 1643791 w 1850439"/>
                  <a:gd name="csY11" fmla="*/ 3854773 h 3902398"/>
                  <a:gd name="csX12" fmla="*/ 1620957 w 1850439"/>
                  <a:gd name="csY12" fmla="*/ 3901468 h 3902398"/>
                  <a:gd name="csX13" fmla="*/ 1577116 w 1850439"/>
                  <a:gd name="csY13" fmla="*/ 3902398 h 3902398"/>
                  <a:gd name="csX14" fmla="*/ 92549 w 1850439"/>
                  <a:gd name="csY14" fmla="*/ 3475189 h 3902398"/>
                  <a:gd name="csX15" fmla="*/ 0 w 1850439"/>
                  <a:gd name="csY15" fmla="*/ 3335905 h 3902398"/>
                  <a:gd name="csX16" fmla="*/ 6261 w 1850439"/>
                  <a:gd name="csY16" fmla="*/ 296359 h 3902398"/>
                  <a:gd name="csX17" fmla="*/ 142415 w 1850439"/>
                  <a:gd name="csY17" fmla="*/ 25056 h 3902398"/>
                  <a:gd name="csX18" fmla="*/ 222962 w 1850439"/>
                  <a:gd name="csY18" fmla="*/ 965 h 3902398"/>
                  <a:gd name="csX0" fmla="*/ 1754916 w 1850439"/>
                  <a:gd name="csY0" fmla="*/ 2306961 h 3902398"/>
                  <a:gd name="csX1" fmla="*/ 1749202 w 1850439"/>
                  <a:gd name="csY1" fmla="*/ 920494 h 3902398"/>
                  <a:gd name="csX2" fmla="*/ 1696192 w 1850439"/>
                  <a:gd name="csY2" fmla="*/ 762709 h 3902398"/>
                  <a:gd name="csX3" fmla="*/ 1646357 w 1850439"/>
                  <a:gd name="csY3" fmla="*/ 895094 h 3902398"/>
                  <a:gd name="csX4" fmla="*/ 1643791 w 1850439"/>
                  <a:gd name="csY4" fmla="*/ 3854773 h 3902398"/>
                  <a:gd name="csX5" fmla="*/ 1620957 w 1850439"/>
                  <a:gd name="csY5" fmla="*/ 3901468 h 3902398"/>
                  <a:gd name="csX6" fmla="*/ 1577116 w 1850439"/>
                  <a:gd name="csY6" fmla="*/ 3902398 h 3902398"/>
                  <a:gd name="csX7" fmla="*/ 92549 w 1850439"/>
                  <a:gd name="csY7" fmla="*/ 3475189 h 3902398"/>
                  <a:gd name="csX8" fmla="*/ 0 w 1850439"/>
                  <a:gd name="csY8" fmla="*/ 3335905 h 3902398"/>
                  <a:gd name="csX9" fmla="*/ 6261 w 1850439"/>
                  <a:gd name="csY9" fmla="*/ 296359 h 3902398"/>
                  <a:gd name="csX10" fmla="*/ 142415 w 1850439"/>
                  <a:gd name="csY10" fmla="*/ 25056 h 3902398"/>
                  <a:gd name="csX11" fmla="*/ 222962 w 1850439"/>
                  <a:gd name="csY11" fmla="*/ 965 h 3902398"/>
                  <a:gd name="csX12" fmla="*/ 314400 w 1850439"/>
                  <a:gd name="csY12" fmla="*/ 10224 h 3902398"/>
                  <a:gd name="csX13" fmla="*/ 1543840 w 1850439"/>
                  <a:gd name="csY13" fmla="*/ 360791 h 3902398"/>
                  <a:gd name="csX14" fmla="*/ 1850439 w 1850439"/>
                  <a:gd name="csY14" fmla="*/ 822215 h 3902398"/>
                  <a:gd name="csX15" fmla="*/ 1809254 w 1850439"/>
                  <a:gd name="csY15" fmla="*/ 3471236 h 3902398"/>
                  <a:gd name="csX16" fmla="*/ 1763865 w 1850439"/>
                  <a:gd name="csY16" fmla="*/ 3611583 h 3902398"/>
                  <a:gd name="csX17" fmla="*/ 1695226 w 1850439"/>
                  <a:gd name="csY17" fmla="*/ 3496723 h 3902398"/>
                  <a:gd name="csX18" fmla="*/ 1846356 w 1850439"/>
                  <a:gd name="csY18" fmla="*/ 2398401 h 3902398"/>
                  <a:gd name="csX0" fmla="*/ 1754916 w 1850439"/>
                  <a:gd name="csY0" fmla="*/ 2306961 h 3902398"/>
                  <a:gd name="csX1" fmla="*/ 1749202 w 1850439"/>
                  <a:gd name="csY1" fmla="*/ 920494 h 3902398"/>
                  <a:gd name="csX2" fmla="*/ 1696192 w 1850439"/>
                  <a:gd name="csY2" fmla="*/ 762709 h 3902398"/>
                  <a:gd name="csX3" fmla="*/ 1646357 w 1850439"/>
                  <a:gd name="csY3" fmla="*/ 895094 h 3902398"/>
                  <a:gd name="csX4" fmla="*/ 1643791 w 1850439"/>
                  <a:gd name="csY4" fmla="*/ 3854773 h 3902398"/>
                  <a:gd name="csX5" fmla="*/ 1620957 w 1850439"/>
                  <a:gd name="csY5" fmla="*/ 3901468 h 3902398"/>
                  <a:gd name="csX6" fmla="*/ 1577116 w 1850439"/>
                  <a:gd name="csY6" fmla="*/ 3902398 h 3902398"/>
                  <a:gd name="csX7" fmla="*/ 92549 w 1850439"/>
                  <a:gd name="csY7" fmla="*/ 3475189 h 3902398"/>
                  <a:gd name="csX8" fmla="*/ 0 w 1850439"/>
                  <a:gd name="csY8" fmla="*/ 3335905 h 3902398"/>
                  <a:gd name="csX9" fmla="*/ 6261 w 1850439"/>
                  <a:gd name="csY9" fmla="*/ 296359 h 3902398"/>
                  <a:gd name="csX10" fmla="*/ 142415 w 1850439"/>
                  <a:gd name="csY10" fmla="*/ 25056 h 3902398"/>
                  <a:gd name="csX11" fmla="*/ 222962 w 1850439"/>
                  <a:gd name="csY11" fmla="*/ 965 h 3902398"/>
                  <a:gd name="csX12" fmla="*/ 314400 w 1850439"/>
                  <a:gd name="csY12" fmla="*/ 10224 h 3902398"/>
                  <a:gd name="csX13" fmla="*/ 1543840 w 1850439"/>
                  <a:gd name="csY13" fmla="*/ 360791 h 3902398"/>
                  <a:gd name="csX14" fmla="*/ 1850439 w 1850439"/>
                  <a:gd name="csY14" fmla="*/ 822215 h 3902398"/>
                  <a:gd name="csX15" fmla="*/ 1809254 w 1850439"/>
                  <a:gd name="csY15" fmla="*/ 3471236 h 3902398"/>
                  <a:gd name="csX16" fmla="*/ 1763865 w 1850439"/>
                  <a:gd name="csY16" fmla="*/ 3611583 h 3902398"/>
                  <a:gd name="csX17" fmla="*/ 1695226 w 1850439"/>
                  <a:gd name="csY17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850439" h="3902398">
                    <a:moveTo>
                      <a:pt x="1749202" y="920494"/>
                    </a:moveTo>
                    <a:cubicBezTo>
                      <a:pt x="1758465" y="764719"/>
                      <a:pt x="1729208" y="763767"/>
                      <a:pt x="1696192" y="762709"/>
                    </a:cubicBezTo>
                    <a:cubicBezTo>
                      <a:pt x="1663176" y="761651"/>
                      <a:pt x="1645566" y="830600"/>
                      <a:pt x="1646357" y="895094"/>
                    </a:cubicBezTo>
                    <a:cubicBezTo>
                      <a:pt x="1653498" y="1150088"/>
                      <a:pt x="1643588" y="2841755"/>
                      <a:pt x="1643791" y="3854773"/>
                    </a:cubicBezTo>
                    <a:lnTo>
                      <a:pt x="1620957" y="3901468"/>
                    </a:lnTo>
                    <a:lnTo>
                      <a:pt x="1577116" y="3902398"/>
                    </a:lnTo>
                    <a:lnTo>
                      <a:pt x="92549" y="3475189"/>
                    </a:lnTo>
                    <a:cubicBezTo>
                      <a:pt x="41306" y="3460576"/>
                      <a:pt x="-128" y="3398217"/>
                      <a:pt x="0" y="3335905"/>
                    </a:cubicBezTo>
                    <a:lnTo>
                      <a:pt x="6261" y="296359"/>
                    </a:lnTo>
                    <a:cubicBezTo>
                      <a:pt x="6525" y="167338"/>
                      <a:pt x="60515" y="68912"/>
                      <a:pt x="142415" y="25056"/>
                    </a:cubicBezTo>
                    <a:cubicBezTo>
                      <a:pt x="166984" y="11899"/>
                      <a:pt x="194066" y="3653"/>
                      <a:pt x="222962" y="965"/>
                    </a:cubicBezTo>
                    <a:cubicBezTo>
                      <a:pt x="251859" y="-1723"/>
                      <a:pt x="282570" y="1148"/>
                      <a:pt x="314400" y="10224"/>
                    </a:cubicBezTo>
                    <a:lnTo>
                      <a:pt x="1543840" y="360791"/>
                    </a:lnTo>
                    <a:cubicBezTo>
                      <a:pt x="1713594" y="409195"/>
                      <a:pt x="1850863" y="615782"/>
                      <a:pt x="1850439" y="822215"/>
                    </a:cubicBezTo>
                    <a:cubicBezTo>
                      <a:pt x="1848352" y="1835397"/>
                      <a:pt x="1811341" y="2458054"/>
                      <a:pt x="1809254" y="3471236"/>
                    </a:cubicBezTo>
                    <a:cubicBezTo>
                      <a:pt x="1809126" y="3533548"/>
                      <a:pt x="1814620" y="3607335"/>
                      <a:pt x="1763865" y="3611583"/>
                    </a:cubicBezTo>
                    <a:cubicBezTo>
                      <a:pt x="1713110" y="3615831"/>
                      <a:pt x="1691161" y="3561760"/>
                      <a:pt x="1695226" y="3496723"/>
                    </a:cubicBezTo>
                  </a:path>
                </a:pathLst>
              </a:custGeom>
              <a:grpFill/>
              <a:ln w="19050" cap="rnd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23898395">
                      <a:custGeom>
                        <a:avLst/>
                        <a:gdLst>
                          <a:gd name="csX0" fmla="*/ 573793 w 607002"/>
                          <a:gd name="csY0" fmla="*/ 253259 h 1073682"/>
                          <a:gd name="csX1" fmla="*/ 556404 w 607002"/>
                          <a:gd name="csY1" fmla="*/ 209847 h 1073682"/>
                          <a:gd name="csX2" fmla="*/ 540056 w 607002"/>
                          <a:gd name="csY2" fmla="*/ 246270 h 1073682"/>
                          <a:gd name="csX3" fmla="*/ 539214 w 607002"/>
                          <a:gd name="csY3" fmla="*/ 1060578 h 1073682"/>
                          <a:gd name="csX4" fmla="*/ 531724 w 607002"/>
                          <a:gd name="csY4" fmla="*/ 1073426 h 1073682"/>
                          <a:gd name="csX5" fmla="*/ 517343 w 607002"/>
                          <a:gd name="csY5" fmla="*/ 1073682 h 1073682"/>
                          <a:gd name="csX6" fmla="*/ 30358 w 607002"/>
                          <a:gd name="csY6" fmla="*/ 956142 h 1073682"/>
                          <a:gd name="csX7" fmla="*/ 0 w 607002"/>
                          <a:gd name="csY7" fmla="*/ 917820 h 1073682"/>
                          <a:gd name="csX8" fmla="*/ 985 w 607002"/>
                          <a:gd name="csY8" fmla="*/ 516405 h 1073682"/>
                          <a:gd name="csX9" fmla="*/ 2053 w 607002"/>
                          <a:gd name="csY9" fmla="*/ 81538 h 1073682"/>
                          <a:gd name="csX10" fmla="*/ 46716 w 607002"/>
                          <a:gd name="csY10" fmla="*/ 6893 h 1073682"/>
                          <a:gd name="csX11" fmla="*/ 73138 w 607002"/>
                          <a:gd name="csY11" fmla="*/ 265 h 1073682"/>
                          <a:gd name="csX12" fmla="*/ 103133 w 607002"/>
                          <a:gd name="csY12" fmla="*/ 2812 h 1073682"/>
                          <a:gd name="csX13" fmla="*/ 506427 w 607002"/>
                          <a:gd name="csY13" fmla="*/ 99265 h 1073682"/>
                          <a:gd name="csX14" fmla="*/ 607002 w 607002"/>
                          <a:gd name="csY14" fmla="*/ 226219 h 1073682"/>
                          <a:gd name="csX15" fmla="*/ 593492 w 607002"/>
                          <a:gd name="csY15" fmla="*/ 955054 h 1073682"/>
                          <a:gd name="csX16" fmla="*/ 578603 w 607002"/>
                          <a:gd name="csY16" fmla="*/ 993668 h 1073682"/>
                          <a:gd name="csX17" fmla="*/ 556087 w 607002"/>
                          <a:gd name="csY17" fmla="*/ 962067 h 1073682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</a:cxnLst>
                        <a:rect l="l" t="t" r="r" b="b"/>
                        <a:pathLst>
                          <a:path w="607002" h="1073682" fill="none" extrusionOk="0">
                            <a:moveTo>
                              <a:pt x="573793" y="253259"/>
                            </a:moveTo>
                            <a:cubicBezTo>
                              <a:pt x="577176" y="213147"/>
                              <a:pt x="566089" y="210850"/>
                              <a:pt x="556404" y="209847"/>
                            </a:cubicBezTo>
                            <a:cubicBezTo>
                              <a:pt x="543334" y="214007"/>
                              <a:pt x="541579" y="226758"/>
                              <a:pt x="540056" y="246270"/>
                            </a:cubicBezTo>
                            <a:cubicBezTo>
                              <a:pt x="514172" y="343731"/>
                              <a:pt x="532369" y="780675"/>
                              <a:pt x="539214" y="1060578"/>
                            </a:cubicBezTo>
                            <a:cubicBezTo>
                              <a:pt x="536471" y="1065972"/>
                              <a:pt x="534212" y="1066276"/>
                              <a:pt x="531724" y="1073426"/>
                            </a:cubicBezTo>
                            <a:cubicBezTo>
                              <a:pt x="526708" y="1074603"/>
                              <a:pt x="524516" y="1072599"/>
                              <a:pt x="517343" y="1073682"/>
                            </a:cubicBezTo>
                            <a:cubicBezTo>
                              <a:pt x="276338" y="1018592"/>
                              <a:pt x="155555" y="930241"/>
                              <a:pt x="30358" y="956142"/>
                            </a:cubicBezTo>
                            <a:cubicBezTo>
                              <a:pt x="14160" y="947706"/>
                              <a:pt x="-2581" y="932919"/>
                              <a:pt x="0" y="917820"/>
                            </a:cubicBezTo>
                            <a:cubicBezTo>
                              <a:pt x="-1604" y="816400"/>
                              <a:pt x="37802" y="609585"/>
                              <a:pt x="985" y="516405"/>
                            </a:cubicBezTo>
                            <a:cubicBezTo>
                              <a:pt x="-35831" y="423225"/>
                              <a:pt x="13746" y="200020"/>
                              <a:pt x="2053" y="81538"/>
                            </a:cubicBezTo>
                            <a:cubicBezTo>
                              <a:pt x="-4311" y="45744"/>
                              <a:pt x="27100" y="21570"/>
                              <a:pt x="46716" y="6893"/>
                            </a:cubicBezTo>
                            <a:cubicBezTo>
                              <a:pt x="55251" y="2873"/>
                              <a:pt x="62744" y="202"/>
                              <a:pt x="73138" y="265"/>
                            </a:cubicBezTo>
                            <a:cubicBezTo>
                              <a:pt x="81754" y="-1566"/>
                              <a:pt x="90291" y="-851"/>
                              <a:pt x="103133" y="2812"/>
                            </a:cubicBezTo>
                            <a:cubicBezTo>
                              <a:pt x="285328" y="31804"/>
                              <a:pt x="389933" y="98964"/>
                              <a:pt x="506427" y="99265"/>
                            </a:cubicBezTo>
                            <a:cubicBezTo>
                              <a:pt x="565096" y="129013"/>
                              <a:pt x="605665" y="167591"/>
                              <a:pt x="607002" y="226219"/>
                            </a:cubicBezTo>
                            <a:cubicBezTo>
                              <a:pt x="601019" y="494752"/>
                              <a:pt x="591519" y="712180"/>
                              <a:pt x="593492" y="955054"/>
                            </a:cubicBezTo>
                            <a:cubicBezTo>
                              <a:pt x="595359" y="972061"/>
                              <a:pt x="596827" y="989780"/>
                              <a:pt x="578603" y="993668"/>
                            </a:cubicBezTo>
                            <a:cubicBezTo>
                              <a:pt x="563100" y="996705"/>
                              <a:pt x="555400" y="977705"/>
                              <a:pt x="556087" y="962067"/>
                            </a:cubicBezTo>
                          </a:path>
                          <a:path w="607002" h="1073682" stroke="0" extrusionOk="0">
                            <a:moveTo>
                              <a:pt x="573793" y="253259"/>
                            </a:moveTo>
                            <a:cubicBezTo>
                              <a:pt x="576556" y="210852"/>
                              <a:pt x="566154" y="210841"/>
                              <a:pt x="556404" y="209847"/>
                            </a:cubicBezTo>
                            <a:cubicBezTo>
                              <a:pt x="541061" y="211974"/>
                              <a:pt x="538968" y="225289"/>
                              <a:pt x="540056" y="246270"/>
                            </a:cubicBezTo>
                            <a:cubicBezTo>
                              <a:pt x="519163" y="310704"/>
                              <a:pt x="553535" y="791795"/>
                              <a:pt x="539214" y="1060578"/>
                            </a:cubicBezTo>
                            <a:cubicBezTo>
                              <a:pt x="536547" y="1065158"/>
                              <a:pt x="533253" y="1069390"/>
                              <a:pt x="531724" y="1073426"/>
                            </a:cubicBezTo>
                            <a:cubicBezTo>
                              <a:pt x="524667" y="1074500"/>
                              <a:pt x="523676" y="1072041"/>
                              <a:pt x="517343" y="1073682"/>
                            </a:cubicBezTo>
                            <a:cubicBezTo>
                              <a:pt x="397270" y="1096471"/>
                              <a:pt x="218281" y="940943"/>
                              <a:pt x="30358" y="956142"/>
                            </a:cubicBezTo>
                            <a:cubicBezTo>
                              <a:pt x="13021" y="950400"/>
                              <a:pt x="-2162" y="932538"/>
                              <a:pt x="0" y="917820"/>
                            </a:cubicBezTo>
                            <a:cubicBezTo>
                              <a:pt x="-1241" y="772301"/>
                              <a:pt x="39217" y="701662"/>
                              <a:pt x="1027" y="499679"/>
                            </a:cubicBezTo>
                            <a:cubicBezTo>
                              <a:pt x="-37164" y="297696"/>
                              <a:pt x="38508" y="204762"/>
                              <a:pt x="2053" y="81538"/>
                            </a:cubicBezTo>
                            <a:cubicBezTo>
                              <a:pt x="2628" y="43103"/>
                              <a:pt x="18943" y="18370"/>
                              <a:pt x="46716" y="6893"/>
                            </a:cubicBezTo>
                            <a:cubicBezTo>
                              <a:pt x="53536" y="3104"/>
                              <a:pt x="65264" y="1721"/>
                              <a:pt x="73138" y="265"/>
                            </a:cubicBezTo>
                            <a:cubicBezTo>
                              <a:pt x="83444" y="-369"/>
                              <a:pt x="93114" y="350"/>
                              <a:pt x="103133" y="2812"/>
                            </a:cubicBezTo>
                            <a:cubicBezTo>
                              <a:pt x="263392" y="16453"/>
                              <a:pt x="398181" y="117714"/>
                              <a:pt x="506427" y="99265"/>
                            </a:cubicBezTo>
                            <a:cubicBezTo>
                              <a:pt x="560638" y="114657"/>
                              <a:pt x="595791" y="162472"/>
                              <a:pt x="607002" y="226219"/>
                            </a:cubicBezTo>
                            <a:cubicBezTo>
                              <a:pt x="626980" y="505507"/>
                              <a:pt x="594267" y="681041"/>
                              <a:pt x="593492" y="955054"/>
                            </a:cubicBezTo>
                            <a:cubicBezTo>
                              <a:pt x="594671" y="972329"/>
                              <a:pt x="593834" y="992957"/>
                              <a:pt x="578603" y="993668"/>
                            </a:cubicBezTo>
                            <a:cubicBezTo>
                              <a:pt x="565446" y="996798"/>
                              <a:pt x="551051" y="981765"/>
                              <a:pt x="556087" y="962067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0265632E-BC1F-6A79-0E64-2470C111DACD}"/>
                  </a:ext>
                </a:extLst>
              </p:cNvPr>
              <p:cNvSpPr/>
              <p:nvPr/>
            </p:nvSpPr>
            <p:spPr>
              <a:xfrm rot="17115984">
                <a:off x="1374070" y="3052522"/>
                <a:ext cx="326683" cy="1745948"/>
              </a:xfrm>
              <a:custGeom>
                <a:avLst/>
                <a:gdLst>
                  <a:gd name="csX0" fmla="*/ 332025 w 332025"/>
                  <a:gd name="csY0" fmla="*/ 0 h 1793430"/>
                  <a:gd name="csX1" fmla="*/ 332025 w 332025"/>
                  <a:gd name="csY1" fmla="*/ 1703725 h 1793430"/>
                  <a:gd name="csX2" fmla="*/ 189872 w 332025"/>
                  <a:gd name="csY2" fmla="*/ 1742098 h 1793430"/>
                  <a:gd name="csX3" fmla="*/ 0 w 332025"/>
                  <a:gd name="csY3" fmla="*/ 1793430 h 1793430"/>
                  <a:gd name="csX4" fmla="*/ 0 w 332025"/>
                  <a:gd name="csY4" fmla="*/ 89888 h 1793430"/>
                  <a:gd name="csX5" fmla="*/ 332025 w 332025"/>
                  <a:gd name="csY5" fmla="*/ 0 h 1793430"/>
                  <a:gd name="csX0" fmla="*/ 332025 w 332025"/>
                  <a:gd name="csY0" fmla="*/ 0 h 1793430"/>
                  <a:gd name="csX1" fmla="*/ 332025 w 332025"/>
                  <a:gd name="csY1" fmla="*/ 1703725 h 1793430"/>
                  <a:gd name="csX2" fmla="*/ 189872 w 332025"/>
                  <a:gd name="csY2" fmla="*/ 1742098 h 1793430"/>
                  <a:gd name="csX3" fmla="*/ 0 w 332025"/>
                  <a:gd name="csY3" fmla="*/ 1793430 h 1793430"/>
                  <a:gd name="csX4" fmla="*/ 6189 w 332025"/>
                  <a:gd name="csY4" fmla="*/ 76776 h 1793430"/>
                  <a:gd name="csX5" fmla="*/ 332025 w 332025"/>
                  <a:gd name="csY5" fmla="*/ 0 h 1793430"/>
                  <a:gd name="csX0" fmla="*/ 332025 w 335567"/>
                  <a:gd name="csY0" fmla="*/ 0 h 1793430"/>
                  <a:gd name="csX1" fmla="*/ 335567 w 335567"/>
                  <a:gd name="csY1" fmla="*/ 1714609 h 1793430"/>
                  <a:gd name="csX2" fmla="*/ 189872 w 335567"/>
                  <a:gd name="csY2" fmla="*/ 1742098 h 1793430"/>
                  <a:gd name="csX3" fmla="*/ 0 w 335567"/>
                  <a:gd name="csY3" fmla="*/ 1793430 h 1793430"/>
                  <a:gd name="csX4" fmla="*/ 6189 w 335567"/>
                  <a:gd name="csY4" fmla="*/ 76776 h 1793430"/>
                  <a:gd name="csX5" fmla="*/ 332025 w 335567"/>
                  <a:gd name="csY5" fmla="*/ 0 h 1793430"/>
                  <a:gd name="csX0" fmla="*/ 332025 w 335567"/>
                  <a:gd name="csY0" fmla="*/ 0 h 1793430"/>
                  <a:gd name="csX1" fmla="*/ 335567 w 335567"/>
                  <a:gd name="csY1" fmla="*/ 1714609 h 1793430"/>
                  <a:gd name="csX2" fmla="*/ 0 w 335567"/>
                  <a:gd name="csY2" fmla="*/ 1793430 h 1793430"/>
                  <a:gd name="csX3" fmla="*/ 6189 w 335567"/>
                  <a:gd name="csY3" fmla="*/ 76776 h 1793430"/>
                  <a:gd name="csX4" fmla="*/ 332025 w 335567"/>
                  <a:gd name="csY4" fmla="*/ 0 h 179343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35567" h="1793430">
                    <a:moveTo>
                      <a:pt x="332025" y="0"/>
                    </a:moveTo>
                    <a:cubicBezTo>
                      <a:pt x="333206" y="571536"/>
                      <a:pt x="334386" y="1143073"/>
                      <a:pt x="335567" y="1714609"/>
                    </a:cubicBezTo>
                    <a:lnTo>
                      <a:pt x="0" y="1793430"/>
                    </a:lnTo>
                    <a:lnTo>
                      <a:pt x="6189" y="76776"/>
                    </a:lnTo>
                    <a:lnTo>
                      <a:pt x="33202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89249896">
                      <a:custGeom>
                        <a:avLst/>
                        <a:gdLst>
                          <a:gd name="csX0" fmla="*/ 88933 w 89882"/>
                          <a:gd name="csY0" fmla="*/ 0 h 572726"/>
                          <a:gd name="csX1" fmla="*/ 89882 w 89882"/>
                          <a:gd name="csY1" fmla="*/ 547554 h 572726"/>
                          <a:gd name="csX2" fmla="*/ 0 w 89882"/>
                          <a:gd name="csY2" fmla="*/ 572726 h 572726"/>
                          <a:gd name="csX3" fmla="*/ 1657 w 89882"/>
                          <a:gd name="csY3" fmla="*/ 24518 h 572726"/>
                          <a:gd name="csX4" fmla="*/ 88933 w 89882"/>
                          <a:gd name="csY4" fmla="*/ 0 h 57272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89882" h="572726" fill="none" extrusionOk="0">
                            <a:moveTo>
                              <a:pt x="88933" y="0"/>
                            </a:moveTo>
                            <a:cubicBezTo>
                              <a:pt x="87322" y="149246"/>
                              <a:pt x="70541" y="371341"/>
                              <a:pt x="89882" y="547554"/>
                            </a:cubicBezTo>
                            <a:cubicBezTo>
                              <a:pt x="70010" y="558937"/>
                              <a:pt x="41901" y="553284"/>
                              <a:pt x="0" y="572726"/>
                            </a:cubicBezTo>
                            <a:cubicBezTo>
                              <a:pt x="-6029" y="393550"/>
                              <a:pt x="43707" y="177948"/>
                              <a:pt x="1657" y="24518"/>
                            </a:cubicBezTo>
                            <a:cubicBezTo>
                              <a:pt x="30412" y="15920"/>
                              <a:pt x="49767" y="18925"/>
                              <a:pt x="88933" y="0"/>
                            </a:cubicBezTo>
                            <a:close/>
                          </a:path>
                          <a:path w="89882" h="572726" stroke="0" extrusionOk="0">
                            <a:moveTo>
                              <a:pt x="88933" y="0"/>
                            </a:moveTo>
                            <a:cubicBezTo>
                              <a:pt x="43038" y="163159"/>
                              <a:pt x="102672" y="383872"/>
                              <a:pt x="89882" y="547554"/>
                            </a:cubicBezTo>
                            <a:cubicBezTo>
                              <a:pt x="53152" y="566557"/>
                              <a:pt x="39937" y="561198"/>
                              <a:pt x="0" y="572726"/>
                            </a:cubicBezTo>
                            <a:cubicBezTo>
                              <a:pt x="-4593" y="405534"/>
                              <a:pt x="15176" y="204089"/>
                              <a:pt x="1657" y="24518"/>
                            </a:cubicBezTo>
                            <a:cubicBezTo>
                              <a:pt x="41479" y="4959"/>
                              <a:pt x="56331" y="17715"/>
                              <a:pt x="8893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8B8B72E9-5AFF-F590-DDCC-BD60DA7AEA5B}"/>
                  </a:ext>
                </a:extLst>
              </p:cNvPr>
              <p:cNvSpPr/>
              <p:nvPr/>
            </p:nvSpPr>
            <p:spPr>
              <a:xfrm rot="17115984">
                <a:off x="1374070" y="3523953"/>
                <a:ext cx="326683" cy="1745948"/>
              </a:xfrm>
              <a:custGeom>
                <a:avLst/>
                <a:gdLst>
                  <a:gd name="csX0" fmla="*/ 332025 w 332025"/>
                  <a:gd name="csY0" fmla="*/ 0 h 1793430"/>
                  <a:gd name="csX1" fmla="*/ 332025 w 332025"/>
                  <a:gd name="csY1" fmla="*/ 1703725 h 1793430"/>
                  <a:gd name="csX2" fmla="*/ 189872 w 332025"/>
                  <a:gd name="csY2" fmla="*/ 1742098 h 1793430"/>
                  <a:gd name="csX3" fmla="*/ 0 w 332025"/>
                  <a:gd name="csY3" fmla="*/ 1793430 h 1793430"/>
                  <a:gd name="csX4" fmla="*/ 0 w 332025"/>
                  <a:gd name="csY4" fmla="*/ 89888 h 1793430"/>
                  <a:gd name="csX5" fmla="*/ 332025 w 332025"/>
                  <a:gd name="csY5" fmla="*/ 0 h 1793430"/>
                  <a:gd name="csX0" fmla="*/ 332025 w 332025"/>
                  <a:gd name="csY0" fmla="*/ 0 h 1793430"/>
                  <a:gd name="csX1" fmla="*/ 332025 w 332025"/>
                  <a:gd name="csY1" fmla="*/ 1703725 h 1793430"/>
                  <a:gd name="csX2" fmla="*/ 189872 w 332025"/>
                  <a:gd name="csY2" fmla="*/ 1742098 h 1793430"/>
                  <a:gd name="csX3" fmla="*/ 0 w 332025"/>
                  <a:gd name="csY3" fmla="*/ 1793430 h 1793430"/>
                  <a:gd name="csX4" fmla="*/ 6189 w 332025"/>
                  <a:gd name="csY4" fmla="*/ 76776 h 1793430"/>
                  <a:gd name="csX5" fmla="*/ 332025 w 332025"/>
                  <a:gd name="csY5" fmla="*/ 0 h 1793430"/>
                  <a:gd name="csX0" fmla="*/ 332025 w 335567"/>
                  <a:gd name="csY0" fmla="*/ 0 h 1793430"/>
                  <a:gd name="csX1" fmla="*/ 335567 w 335567"/>
                  <a:gd name="csY1" fmla="*/ 1714609 h 1793430"/>
                  <a:gd name="csX2" fmla="*/ 189872 w 335567"/>
                  <a:gd name="csY2" fmla="*/ 1742098 h 1793430"/>
                  <a:gd name="csX3" fmla="*/ 0 w 335567"/>
                  <a:gd name="csY3" fmla="*/ 1793430 h 1793430"/>
                  <a:gd name="csX4" fmla="*/ 6189 w 335567"/>
                  <a:gd name="csY4" fmla="*/ 76776 h 1793430"/>
                  <a:gd name="csX5" fmla="*/ 332025 w 335567"/>
                  <a:gd name="csY5" fmla="*/ 0 h 1793430"/>
                  <a:gd name="csX0" fmla="*/ 332025 w 335567"/>
                  <a:gd name="csY0" fmla="*/ 0 h 1793430"/>
                  <a:gd name="csX1" fmla="*/ 335567 w 335567"/>
                  <a:gd name="csY1" fmla="*/ 1714609 h 1793430"/>
                  <a:gd name="csX2" fmla="*/ 0 w 335567"/>
                  <a:gd name="csY2" fmla="*/ 1793430 h 1793430"/>
                  <a:gd name="csX3" fmla="*/ 6189 w 335567"/>
                  <a:gd name="csY3" fmla="*/ 76776 h 1793430"/>
                  <a:gd name="csX4" fmla="*/ 332025 w 335567"/>
                  <a:gd name="csY4" fmla="*/ 0 h 179343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</a:cxnLst>
                <a:rect l="l" t="t" r="r" b="b"/>
                <a:pathLst>
                  <a:path w="335567" h="1793430">
                    <a:moveTo>
                      <a:pt x="332025" y="0"/>
                    </a:moveTo>
                    <a:cubicBezTo>
                      <a:pt x="333206" y="571536"/>
                      <a:pt x="334386" y="1143073"/>
                      <a:pt x="335567" y="1714609"/>
                    </a:cubicBezTo>
                    <a:lnTo>
                      <a:pt x="0" y="1793430"/>
                    </a:lnTo>
                    <a:lnTo>
                      <a:pt x="6189" y="76776"/>
                    </a:lnTo>
                    <a:lnTo>
                      <a:pt x="332025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711095473">
                      <a:custGeom>
                        <a:avLst/>
                        <a:gdLst>
                          <a:gd name="csX0" fmla="*/ 88933 w 89882"/>
                          <a:gd name="csY0" fmla="*/ 0 h 572726"/>
                          <a:gd name="csX1" fmla="*/ 89882 w 89882"/>
                          <a:gd name="csY1" fmla="*/ 547554 h 572726"/>
                          <a:gd name="csX2" fmla="*/ 0 w 89882"/>
                          <a:gd name="csY2" fmla="*/ 572726 h 572726"/>
                          <a:gd name="csX3" fmla="*/ 1657 w 89882"/>
                          <a:gd name="csY3" fmla="*/ 24518 h 572726"/>
                          <a:gd name="csX4" fmla="*/ 88933 w 89882"/>
                          <a:gd name="csY4" fmla="*/ 0 h 57272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89882" h="572726" fill="none" extrusionOk="0">
                            <a:moveTo>
                              <a:pt x="88933" y="0"/>
                            </a:moveTo>
                            <a:cubicBezTo>
                              <a:pt x="50535" y="193063"/>
                              <a:pt x="80009" y="386279"/>
                              <a:pt x="89882" y="547554"/>
                            </a:cubicBezTo>
                            <a:cubicBezTo>
                              <a:pt x="52196" y="566697"/>
                              <a:pt x="36918" y="556778"/>
                              <a:pt x="0" y="572726"/>
                            </a:cubicBezTo>
                            <a:cubicBezTo>
                              <a:pt x="-36727" y="398677"/>
                              <a:pt x="38514" y="189021"/>
                              <a:pt x="1657" y="24518"/>
                            </a:cubicBezTo>
                            <a:cubicBezTo>
                              <a:pt x="22865" y="8401"/>
                              <a:pt x="70341" y="9383"/>
                              <a:pt x="88933" y="0"/>
                            </a:cubicBezTo>
                            <a:close/>
                          </a:path>
                          <a:path w="89882" h="572726" stroke="0" extrusionOk="0">
                            <a:moveTo>
                              <a:pt x="88933" y="0"/>
                            </a:moveTo>
                            <a:cubicBezTo>
                              <a:pt x="125539" y="207266"/>
                              <a:pt x="90174" y="354938"/>
                              <a:pt x="89882" y="547554"/>
                            </a:cubicBezTo>
                            <a:cubicBezTo>
                              <a:pt x="54862" y="568120"/>
                              <a:pt x="35078" y="554251"/>
                              <a:pt x="0" y="572726"/>
                            </a:cubicBezTo>
                            <a:cubicBezTo>
                              <a:pt x="-11518" y="401537"/>
                              <a:pt x="5580" y="202832"/>
                              <a:pt x="1657" y="24518"/>
                            </a:cubicBezTo>
                            <a:cubicBezTo>
                              <a:pt x="23975" y="10296"/>
                              <a:pt x="48479" y="12137"/>
                              <a:pt x="88933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53" name="グループ化 652">
            <a:extLst>
              <a:ext uri="{FF2B5EF4-FFF2-40B4-BE49-F238E27FC236}">
                <a16:creationId xmlns:a16="http://schemas.microsoft.com/office/drawing/2014/main" id="{038D6CEF-FF43-64EE-314D-F6F9B6388FCE}"/>
              </a:ext>
            </a:extLst>
          </p:cNvPr>
          <p:cNvGrpSpPr/>
          <p:nvPr/>
        </p:nvGrpSpPr>
        <p:grpSpPr>
          <a:xfrm>
            <a:off x="893896" y="1416866"/>
            <a:ext cx="2213388" cy="1240932"/>
            <a:chOff x="111918" y="3133115"/>
            <a:chExt cx="4018686" cy="2253068"/>
          </a:xfrm>
        </p:grpSpPr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27F8F934-7293-C56F-B1C3-E1833CA51962}"/>
                </a:ext>
              </a:extLst>
            </p:cNvPr>
            <p:cNvGrpSpPr/>
            <p:nvPr/>
          </p:nvGrpSpPr>
          <p:grpSpPr>
            <a:xfrm>
              <a:off x="1476029" y="3429000"/>
              <a:ext cx="1248784" cy="1957183"/>
              <a:chOff x="-2464356" y="6460131"/>
              <a:chExt cx="1248784" cy="1957183"/>
            </a:xfrm>
          </p:grpSpPr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2E9EA8E6-5402-ED6D-CCE1-D16AB6E70E0E}"/>
                  </a:ext>
                </a:extLst>
              </p:cNvPr>
              <p:cNvSpPr/>
              <p:nvPr/>
            </p:nvSpPr>
            <p:spPr bwMode="auto">
              <a:xfrm>
                <a:off x="-2464356" y="6460131"/>
                <a:ext cx="1248784" cy="1172444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4154473792">
                      <a:custGeom>
                        <a:avLst/>
                        <a:gdLst>
                          <a:gd name="csX0" fmla="*/ 343899 w 687798"/>
                          <a:gd name="csY0" fmla="*/ 0 h 645752"/>
                          <a:gd name="csX1" fmla="*/ 687798 w 687798"/>
                          <a:gd name="csY1" fmla="*/ 384992 h 645752"/>
                          <a:gd name="csX2" fmla="*/ 660772 w 687798"/>
                          <a:gd name="csY2" fmla="*/ 534849 h 645752"/>
                          <a:gd name="csX3" fmla="*/ 637054 w 687798"/>
                          <a:gd name="csY3" fmla="*/ 583768 h 645752"/>
                          <a:gd name="csX4" fmla="*/ 601237 w 687798"/>
                          <a:gd name="csY4" fmla="*/ 599285 h 645752"/>
                          <a:gd name="csX5" fmla="*/ 343899 w 687798"/>
                          <a:gd name="csY5" fmla="*/ 645752 h 645752"/>
                          <a:gd name="csX6" fmla="*/ 86560 w 687798"/>
                          <a:gd name="csY6" fmla="*/ 599285 h 645752"/>
                          <a:gd name="csX7" fmla="*/ 50744 w 687798"/>
                          <a:gd name="csY7" fmla="*/ 583768 h 645752"/>
                          <a:gd name="csX8" fmla="*/ 27025 w 687798"/>
                          <a:gd name="csY8" fmla="*/ 534849 h 645752"/>
                          <a:gd name="csX9" fmla="*/ 0 w 687798"/>
                          <a:gd name="csY9" fmla="*/ 384992 h 645752"/>
                          <a:gd name="csX10" fmla="*/ 343899 w 687798"/>
                          <a:gd name="csY10" fmla="*/ 0 h 645752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687798" h="645752" fill="none" extrusionOk="0">
                            <a:moveTo>
                              <a:pt x="343899" y="0"/>
                            </a:moveTo>
                            <a:cubicBezTo>
                              <a:pt x="527954" y="-45872"/>
                              <a:pt x="695538" y="219207"/>
                              <a:pt x="687798" y="384992"/>
                            </a:cubicBezTo>
                            <a:cubicBezTo>
                              <a:pt x="691752" y="433556"/>
                              <a:pt x="685646" y="496388"/>
                              <a:pt x="660772" y="534849"/>
                            </a:cubicBezTo>
                            <a:cubicBezTo>
                              <a:pt x="657577" y="546134"/>
                              <a:pt x="643040" y="558220"/>
                              <a:pt x="637054" y="583768"/>
                            </a:cubicBezTo>
                            <a:cubicBezTo>
                              <a:pt x="630094" y="590096"/>
                              <a:pt x="611459" y="590073"/>
                              <a:pt x="601237" y="599285"/>
                            </a:cubicBezTo>
                            <a:cubicBezTo>
                              <a:pt x="509039" y="621662"/>
                              <a:pt x="419896" y="637684"/>
                              <a:pt x="343899" y="645752"/>
                            </a:cubicBezTo>
                            <a:cubicBezTo>
                              <a:pt x="262246" y="655235"/>
                              <a:pt x="154094" y="632023"/>
                              <a:pt x="86560" y="599285"/>
                            </a:cubicBezTo>
                            <a:cubicBezTo>
                              <a:pt x="73260" y="595749"/>
                              <a:pt x="61534" y="587140"/>
                              <a:pt x="50744" y="583768"/>
                            </a:cubicBezTo>
                            <a:cubicBezTo>
                              <a:pt x="39732" y="563530"/>
                              <a:pt x="41709" y="555290"/>
                              <a:pt x="27025" y="534849"/>
                            </a:cubicBezTo>
                            <a:cubicBezTo>
                              <a:pt x="11347" y="482979"/>
                              <a:pt x="165" y="431988"/>
                              <a:pt x="0" y="384992"/>
                            </a:cubicBezTo>
                            <a:cubicBezTo>
                              <a:pt x="6770" y="205783"/>
                              <a:pt x="165738" y="33113"/>
                              <a:pt x="343899" y="0"/>
                            </a:cubicBezTo>
                            <a:close/>
                          </a:path>
                          <a:path w="687798" h="645752" stroke="0" extrusionOk="0">
                            <a:moveTo>
                              <a:pt x="343899" y="0"/>
                            </a:moveTo>
                            <a:cubicBezTo>
                              <a:pt x="523504" y="19658"/>
                              <a:pt x="674380" y="150969"/>
                              <a:pt x="687798" y="384992"/>
                            </a:cubicBezTo>
                            <a:cubicBezTo>
                              <a:pt x="688926" y="440654"/>
                              <a:pt x="678047" y="479842"/>
                              <a:pt x="660772" y="534849"/>
                            </a:cubicBezTo>
                            <a:cubicBezTo>
                              <a:pt x="653023" y="558082"/>
                              <a:pt x="641056" y="568608"/>
                              <a:pt x="637054" y="583768"/>
                            </a:cubicBezTo>
                            <a:cubicBezTo>
                              <a:pt x="622662" y="593256"/>
                              <a:pt x="611106" y="591938"/>
                              <a:pt x="601237" y="599285"/>
                            </a:cubicBezTo>
                            <a:cubicBezTo>
                              <a:pt x="529948" y="629566"/>
                              <a:pt x="441222" y="622695"/>
                              <a:pt x="343899" y="645752"/>
                            </a:cubicBezTo>
                            <a:cubicBezTo>
                              <a:pt x="257042" y="629395"/>
                              <a:pt x="147378" y="637890"/>
                              <a:pt x="86560" y="599285"/>
                            </a:cubicBezTo>
                            <a:cubicBezTo>
                              <a:pt x="71304" y="593502"/>
                              <a:pt x="64177" y="585928"/>
                              <a:pt x="50744" y="583768"/>
                            </a:cubicBezTo>
                            <a:cubicBezTo>
                              <a:pt x="39149" y="572184"/>
                              <a:pt x="38364" y="546607"/>
                              <a:pt x="27025" y="534849"/>
                            </a:cubicBezTo>
                            <a:cubicBezTo>
                              <a:pt x="10605" y="482324"/>
                              <a:pt x="-2795" y="432833"/>
                              <a:pt x="0" y="384992"/>
                            </a:cubicBezTo>
                            <a:cubicBezTo>
                              <a:pt x="515" y="187869"/>
                              <a:pt x="169966" y="-19245"/>
                              <a:pt x="343899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E353F6BA-3A40-6859-22B8-CA36AAA4D39C}"/>
                  </a:ext>
                </a:extLst>
              </p:cNvPr>
              <p:cNvGrpSpPr/>
              <p:nvPr/>
            </p:nvGrpSpPr>
            <p:grpSpPr>
              <a:xfrm>
                <a:off x="-2427091" y="6687384"/>
                <a:ext cx="1197382" cy="1729930"/>
                <a:chOff x="7654547" y="3724767"/>
                <a:chExt cx="1197382" cy="1729930"/>
              </a:xfrm>
            </p:grpSpPr>
            <p:grpSp>
              <p:nvGrpSpPr>
                <p:cNvPr id="625" name="グループ化 624">
                  <a:extLst>
                    <a:ext uri="{FF2B5EF4-FFF2-40B4-BE49-F238E27FC236}">
                      <a16:creationId xmlns:a16="http://schemas.microsoft.com/office/drawing/2014/main" id="{45356585-AED7-4254-8735-4F871F2CEA31}"/>
                    </a:ext>
                  </a:extLst>
                </p:cNvPr>
                <p:cNvGrpSpPr/>
                <p:nvPr/>
              </p:nvGrpSpPr>
              <p:grpSpPr>
                <a:xfrm>
                  <a:off x="7654547" y="3724767"/>
                  <a:ext cx="1197382" cy="1729930"/>
                  <a:chOff x="-821922" y="2055685"/>
                  <a:chExt cx="1197382" cy="1729930"/>
                </a:xfrm>
              </p:grpSpPr>
              <p:sp>
                <p:nvSpPr>
                  <p:cNvPr id="633" name="四角形: 上の 2 つの角を丸める 574">
                    <a:extLst>
                      <a:ext uri="{FF2B5EF4-FFF2-40B4-BE49-F238E27FC236}">
                        <a16:creationId xmlns:a16="http://schemas.microsoft.com/office/drawing/2014/main" id="{FACEA2E8-B4F2-BB52-D661-EF2E7C6D28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19936" y="2984500"/>
                    <a:ext cx="789470" cy="801115"/>
                  </a:xfrm>
                  <a:custGeom>
                    <a:avLst/>
                    <a:gdLst>
                      <a:gd name="csX0" fmla="*/ 231915 w 789470"/>
                      <a:gd name="csY0" fmla="*/ 0 h 801115"/>
                      <a:gd name="csX1" fmla="*/ 557555 w 789470"/>
                      <a:gd name="csY1" fmla="*/ 0 h 801115"/>
                      <a:gd name="csX2" fmla="*/ 789470 w 789470"/>
                      <a:gd name="csY2" fmla="*/ 231915 h 801115"/>
                      <a:gd name="csX3" fmla="*/ 789470 w 789470"/>
                      <a:gd name="csY3" fmla="*/ 801115 h 801115"/>
                      <a:gd name="csX4" fmla="*/ 789470 w 789470"/>
                      <a:gd name="csY4" fmla="*/ 801115 h 801115"/>
                      <a:gd name="csX5" fmla="*/ 0 w 789470"/>
                      <a:gd name="csY5" fmla="*/ 801115 h 801115"/>
                      <a:gd name="csX6" fmla="*/ 0 w 789470"/>
                      <a:gd name="csY6" fmla="*/ 801115 h 801115"/>
                      <a:gd name="csX7" fmla="*/ 0 w 789470"/>
                      <a:gd name="csY7" fmla="*/ 231915 h 801115"/>
                      <a:gd name="csX8" fmla="*/ 231915 w 789470"/>
                      <a:gd name="csY8" fmla="*/ 0 h 801115"/>
                      <a:gd name="csX0" fmla="*/ 231915 w 789470"/>
                      <a:gd name="csY0" fmla="*/ 0 h 930901"/>
                      <a:gd name="csX1" fmla="*/ 557555 w 789470"/>
                      <a:gd name="csY1" fmla="*/ 0 h 930901"/>
                      <a:gd name="csX2" fmla="*/ 789470 w 789470"/>
                      <a:gd name="csY2" fmla="*/ 231915 h 930901"/>
                      <a:gd name="csX3" fmla="*/ 789470 w 789470"/>
                      <a:gd name="csY3" fmla="*/ 801115 h 930901"/>
                      <a:gd name="csX4" fmla="*/ 789470 w 789470"/>
                      <a:gd name="csY4" fmla="*/ 801115 h 930901"/>
                      <a:gd name="csX5" fmla="*/ 450280 w 789470"/>
                      <a:gd name="csY5" fmla="*/ 930901 h 930901"/>
                      <a:gd name="csX6" fmla="*/ 0 w 789470"/>
                      <a:gd name="csY6" fmla="*/ 801115 h 930901"/>
                      <a:gd name="csX7" fmla="*/ 0 w 789470"/>
                      <a:gd name="csY7" fmla="*/ 801115 h 930901"/>
                      <a:gd name="csX8" fmla="*/ 0 w 789470"/>
                      <a:gd name="csY8" fmla="*/ 231915 h 930901"/>
                      <a:gd name="csX9" fmla="*/ 231915 w 789470"/>
                      <a:gd name="csY9" fmla="*/ 0 h 930901"/>
                      <a:gd name="csX0" fmla="*/ 450280 w 789470"/>
                      <a:gd name="csY0" fmla="*/ 930901 h 1022341"/>
                      <a:gd name="csX1" fmla="*/ 0 w 789470"/>
                      <a:gd name="csY1" fmla="*/ 801115 h 1022341"/>
                      <a:gd name="csX2" fmla="*/ 0 w 789470"/>
                      <a:gd name="csY2" fmla="*/ 801115 h 1022341"/>
                      <a:gd name="csX3" fmla="*/ 0 w 789470"/>
                      <a:gd name="csY3" fmla="*/ 231915 h 1022341"/>
                      <a:gd name="csX4" fmla="*/ 231915 w 789470"/>
                      <a:gd name="csY4" fmla="*/ 0 h 1022341"/>
                      <a:gd name="csX5" fmla="*/ 557555 w 789470"/>
                      <a:gd name="csY5" fmla="*/ 0 h 1022341"/>
                      <a:gd name="csX6" fmla="*/ 789470 w 789470"/>
                      <a:gd name="csY6" fmla="*/ 231915 h 1022341"/>
                      <a:gd name="csX7" fmla="*/ 789470 w 789470"/>
                      <a:gd name="csY7" fmla="*/ 801115 h 1022341"/>
                      <a:gd name="csX8" fmla="*/ 789470 w 789470"/>
                      <a:gd name="csY8" fmla="*/ 801115 h 1022341"/>
                      <a:gd name="csX9" fmla="*/ 541720 w 789470"/>
                      <a:gd name="csY9" fmla="*/ 1022341 h 1022341"/>
                      <a:gd name="csX0" fmla="*/ 0 w 789470"/>
                      <a:gd name="csY0" fmla="*/ 801115 h 1022341"/>
                      <a:gd name="csX1" fmla="*/ 0 w 789470"/>
                      <a:gd name="csY1" fmla="*/ 801115 h 1022341"/>
                      <a:gd name="csX2" fmla="*/ 0 w 789470"/>
                      <a:gd name="csY2" fmla="*/ 231915 h 1022341"/>
                      <a:gd name="csX3" fmla="*/ 231915 w 789470"/>
                      <a:gd name="csY3" fmla="*/ 0 h 1022341"/>
                      <a:gd name="csX4" fmla="*/ 557555 w 789470"/>
                      <a:gd name="csY4" fmla="*/ 0 h 1022341"/>
                      <a:gd name="csX5" fmla="*/ 789470 w 789470"/>
                      <a:gd name="csY5" fmla="*/ 231915 h 1022341"/>
                      <a:gd name="csX6" fmla="*/ 789470 w 789470"/>
                      <a:gd name="csY6" fmla="*/ 801115 h 1022341"/>
                      <a:gd name="csX7" fmla="*/ 789470 w 789470"/>
                      <a:gd name="csY7" fmla="*/ 801115 h 1022341"/>
                      <a:gd name="csX8" fmla="*/ 541720 w 789470"/>
                      <a:gd name="csY8" fmla="*/ 1022341 h 1022341"/>
                      <a:gd name="csX0" fmla="*/ 0 w 789470"/>
                      <a:gd name="csY0" fmla="*/ 801115 h 801115"/>
                      <a:gd name="csX1" fmla="*/ 0 w 789470"/>
                      <a:gd name="csY1" fmla="*/ 801115 h 801115"/>
                      <a:gd name="csX2" fmla="*/ 0 w 789470"/>
                      <a:gd name="csY2" fmla="*/ 231915 h 801115"/>
                      <a:gd name="csX3" fmla="*/ 231915 w 789470"/>
                      <a:gd name="csY3" fmla="*/ 0 h 801115"/>
                      <a:gd name="csX4" fmla="*/ 557555 w 789470"/>
                      <a:gd name="csY4" fmla="*/ 0 h 801115"/>
                      <a:gd name="csX5" fmla="*/ 789470 w 789470"/>
                      <a:gd name="csY5" fmla="*/ 231915 h 801115"/>
                      <a:gd name="csX6" fmla="*/ 789470 w 789470"/>
                      <a:gd name="csY6" fmla="*/ 801115 h 801115"/>
                      <a:gd name="csX7" fmla="*/ 789470 w 789470"/>
                      <a:gd name="csY7" fmla="*/ 801115 h 801115"/>
                    </a:gdLst>
                    <a:ahLst/>
                    <a:cxnLst>
                      <a:cxn ang="0">
                        <a:pos x="csX0" y="csY0"/>
                      </a:cxn>
                      <a:cxn ang="0">
                        <a:pos x="csX1" y="csY1"/>
                      </a:cxn>
                      <a:cxn ang="0">
                        <a:pos x="csX2" y="csY2"/>
                      </a:cxn>
                      <a:cxn ang="0">
                        <a:pos x="csX3" y="csY3"/>
                      </a:cxn>
                      <a:cxn ang="0">
                        <a:pos x="csX4" y="csY4"/>
                      </a:cxn>
                      <a:cxn ang="0">
                        <a:pos x="csX5" y="csY5"/>
                      </a:cxn>
                      <a:cxn ang="0">
                        <a:pos x="csX6" y="csY6"/>
                      </a:cxn>
                      <a:cxn ang="0">
                        <a:pos x="csX7" y="csY7"/>
                      </a:cxn>
                    </a:cxnLst>
                    <a:rect l="l" t="t" r="r" b="b"/>
                    <a:pathLst>
                      <a:path w="789470" h="801115">
                        <a:moveTo>
                          <a:pt x="0" y="801115"/>
                        </a:moveTo>
                        <a:lnTo>
                          <a:pt x="0" y="801115"/>
                        </a:lnTo>
                        <a:lnTo>
                          <a:pt x="0" y="231915"/>
                        </a:lnTo>
                        <a:cubicBezTo>
                          <a:pt x="0" y="103832"/>
                          <a:pt x="103832" y="0"/>
                          <a:pt x="231915" y="0"/>
                        </a:cubicBezTo>
                        <a:lnTo>
                          <a:pt x="557555" y="0"/>
                        </a:lnTo>
                        <a:cubicBezTo>
                          <a:pt x="685638" y="0"/>
                          <a:pt x="789470" y="103832"/>
                          <a:pt x="789470" y="231915"/>
                        </a:cubicBezTo>
                        <a:lnTo>
                          <a:pt x="789470" y="801115"/>
                        </a:lnTo>
                        <a:lnTo>
                          <a:pt x="789470" y="801115"/>
                        </a:lnTo>
                      </a:path>
                    </a:pathLst>
                  </a:custGeom>
                  <a:solidFill>
                    <a:srgbClr val="FFC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1893395866">
                          <a:custGeom>
                            <a:avLst/>
                            <a:gdLst>
                              <a:gd name="csX0" fmla="*/ 0 w 434820"/>
                              <a:gd name="csY0" fmla="*/ 441233 h 441234"/>
                              <a:gd name="csX1" fmla="*/ 0 w 434820"/>
                              <a:gd name="csY1" fmla="*/ 441233 h 441234"/>
                              <a:gd name="csX2" fmla="*/ 0 w 434820"/>
                              <a:gd name="csY2" fmla="*/ 127732 h 441234"/>
                              <a:gd name="csX3" fmla="*/ 127732 w 434820"/>
                              <a:gd name="csY3" fmla="*/ 0 h 441234"/>
                              <a:gd name="csX4" fmla="*/ 307087 w 434820"/>
                              <a:gd name="csY4" fmla="*/ 0 h 441234"/>
                              <a:gd name="csX5" fmla="*/ 434819 w 434820"/>
                              <a:gd name="csY5" fmla="*/ 127732 h 441234"/>
                              <a:gd name="csX6" fmla="*/ 434819 w 434820"/>
                              <a:gd name="csY6" fmla="*/ 441233 h 441234"/>
                              <a:gd name="csX7" fmla="*/ 434819 w 434820"/>
                              <a:gd name="csY7" fmla="*/ 441233 h 441234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  <a:cxn ang="0">
                                <a:pos x="csX5" y="csY5"/>
                              </a:cxn>
                              <a:cxn ang="0">
                                <a:pos x="csX6" y="csY6"/>
                              </a:cxn>
                              <a:cxn ang="0">
                                <a:pos x="csX7" y="csY7"/>
                              </a:cxn>
                            </a:cxnLst>
                            <a:rect l="l" t="t" r="r" b="b"/>
                            <a:pathLst>
                              <a:path w="434820" h="441234" fill="none" extrusionOk="0">
                                <a:moveTo>
                                  <a:pt x="0" y="441233"/>
                                </a:moveTo>
                                <a:lnTo>
                                  <a:pt x="0" y="441233"/>
                                </a:lnTo>
                                <a:cubicBezTo>
                                  <a:pt x="-16583" y="370165"/>
                                  <a:pt x="30521" y="197570"/>
                                  <a:pt x="0" y="127732"/>
                                </a:cubicBezTo>
                                <a:cubicBezTo>
                                  <a:pt x="2951" y="46946"/>
                                  <a:pt x="58176" y="-7008"/>
                                  <a:pt x="127732" y="0"/>
                                </a:cubicBezTo>
                                <a:cubicBezTo>
                                  <a:pt x="178395" y="-14295"/>
                                  <a:pt x="241533" y="15566"/>
                                  <a:pt x="307087" y="0"/>
                                </a:cubicBezTo>
                                <a:cubicBezTo>
                                  <a:pt x="382614" y="-2738"/>
                                  <a:pt x="437840" y="62700"/>
                                  <a:pt x="434819" y="127732"/>
                                </a:cubicBezTo>
                                <a:cubicBezTo>
                                  <a:pt x="465495" y="244098"/>
                                  <a:pt x="420905" y="335998"/>
                                  <a:pt x="434819" y="441233"/>
                                </a:cubicBezTo>
                                <a:lnTo>
                                  <a:pt x="434819" y="441233"/>
                                </a:lnTo>
                              </a:path>
                              <a:path w="434820" h="441234" stroke="0" extrusionOk="0">
                                <a:moveTo>
                                  <a:pt x="0" y="441233"/>
                                </a:moveTo>
                                <a:lnTo>
                                  <a:pt x="0" y="441233"/>
                                </a:lnTo>
                                <a:cubicBezTo>
                                  <a:pt x="-22551" y="376937"/>
                                  <a:pt x="29582" y="261772"/>
                                  <a:pt x="0" y="127732"/>
                                </a:cubicBezTo>
                                <a:cubicBezTo>
                                  <a:pt x="17637" y="46566"/>
                                  <a:pt x="60592" y="-8043"/>
                                  <a:pt x="127732" y="0"/>
                                </a:cubicBezTo>
                                <a:cubicBezTo>
                                  <a:pt x="205134" y="-13657"/>
                                  <a:pt x="236953" y="3841"/>
                                  <a:pt x="307087" y="0"/>
                                </a:cubicBezTo>
                                <a:cubicBezTo>
                                  <a:pt x="366948" y="7986"/>
                                  <a:pt x="454131" y="49191"/>
                                  <a:pt x="434819" y="127732"/>
                                </a:cubicBezTo>
                                <a:cubicBezTo>
                                  <a:pt x="439675" y="273690"/>
                                  <a:pt x="414115" y="345904"/>
                                  <a:pt x="434819" y="441233"/>
                                </a:cubicBezTo>
                                <a:lnTo>
                                  <a:pt x="434819" y="441233"/>
                                </a:lnTo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34" name="楕円 633">
                    <a:extLst>
                      <a:ext uri="{FF2B5EF4-FFF2-40B4-BE49-F238E27FC236}">
                        <a16:creationId xmlns:a16="http://schemas.microsoft.com/office/drawing/2014/main" id="{67106258-98E5-A261-E210-8729F187A40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1513502570">
                          <a:custGeom>
                            <a:avLst/>
                            <a:gdLst>
                              <a:gd name="csX0" fmla="*/ 0 w 157520"/>
                              <a:gd name="csY0" fmla="*/ 93648 h 187295"/>
                              <a:gd name="csX1" fmla="*/ 78760 w 157520"/>
                              <a:gd name="csY1" fmla="*/ 0 h 187295"/>
                              <a:gd name="csX2" fmla="*/ 157520 w 157520"/>
                              <a:gd name="csY2" fmla="*/ 93648 h 187295"/>
                              <a:gd name="csX3" fmla="*/ 78760 w 157520"/>
                              <a:gd name="csY3" fmla="*/ 187296 h 187295"/>
                              <a:gd name="csX4" fmla="*/ 0 w 157520"/>
                              <a:gd name="csY4" fmla="*/ 93648 h 187295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</a:cxnLst>
                            <a:rect l="l" t="t" r="r" b="b"/>
                            <a:pathLst>
                              <a:path w="157520" h="187295" fill="none" extrusionOk="0">
                                <a:moveTo>
                                  <a:pt x="0" y="93648"/>
                                </a:moveTo>
                                <a:cubicBezTo>
                                  <a:pt x="1288" y="53466"/>
                                  <a:pt x="27704" y="3000"/>
                                  <a:pt x="78760" y="0"/>
                                </a:cubicBezTo>
                                <a:cubicBezTo>
                                  <a:pt x="119192" y="-8668"/>
                                  <a:pt x="160663" y="47452"/>
                                  <a:pt x="157520" y="93648"/>
                                </a:cubicBezTo>
                                <a:cubicBezTo>
                                  <a:pt x="153002" y="149158"/>
                                  <a:pt x="123558" y="181987"/>
                                  <a:pt x="78760" y="187296"/>
                                </a:cubicBezTo>
                                <a:cubicBezTo>
                                  <a:pt x="45326" y="182408"/>
                                  <a:pt x="7003" y="146533"/>
                                  <a:pt x="0" y="93648"/>
                                </a:cubicBezTo>
                                <a:close/>
                              </a:path>
                              <a:path w="157520" h="187295" stroke="0" extrusionOk="0">
                                <a:moveTo>
                                  <a:pt x="0" y="93648"/>
                                </a:moveTo>
                                <a:cubicBezTo>
                                  <a:pt x="7970" y="41846"/>
                                  <a:pt x="44693" y="-4956"/>
                                  <a:pt x="78760" y="0"/>
                                </a:cubicBezTo>
                                <a:cubicBezTo>
                                  <a:pt x="123042" y="-4265"/>
                                  <a:pt x="158868" y="40818"/>
                                  <a:pt x="157520" y="93648"/>
                                </a:cubicBezTo>
                                <a:cubicBezTo>
                                  <a:pt x="156677" y="133344"/>
                                  <a:pt x="125458" y="188948"/>
                                  <a:pt x="78760" y="187296"/>
                                </a:cubicBezTo>
                                <a:cubicBezTo>
                                  <a:pt x="41986" y="186052"/>
                                  <a:pt x="-2606" y="155209"/>
                                  <a:pt x="0" y="93648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5" name="楕円 634">
                    <a:extLst>
                      <a:ext uri="{FF2B5EF4-FFF2-40B4-BE49-F238E27FC236}">
                        <a16:creationId xmlns:a16="http://schemas.microsoft.com/office/drawing/2014/main" id="{074636D0-05FD-E345-2FBF-DB5085317CA6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2306537750">
                          <a:custGeom>
                            <a:avLst/>
                            <a:gdLst>
                              <a:gd name="csX0" fmla="*/ 0 w 157520"/>
                              <a:gd name="csY0" fmla="*/ 93648 h 187295"/>
                              <a:gd name="csX1" fmla="*/ 78760 w 157520"/>
                              <a:gd name="csY1" fmla="*/ 0 h 187295"/>
                              <a:gd name="csX2" fmla="*/ 157520 w 157520"/>
                              <a:gd name="csY2" fmla="*/ 93648 h 187295"/>
                              <a:gd name="csX3" fmla="*/ 78760 w 157520"/>
                              <a:gd name="csY3" fmla="*/ 187296 h 187295"/>
                              <a:gd name="csX4" fmla="*/ 0 w 157520"/>
                              <a:gd name="csY4" fmla="*/ 93648 h 187295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</a:cxnLst>
                            <a:rect l="l" t="t" r="r" b="b"/>
                            <a:pathLst>
                              <a:path w="157520" h="187295" fill="none" extrusionOk="0">
                                <a:moveTo>
                                  <a:pt x="0" y="93648"/>
                                </a:moveTo>
                                <a:cubicBezTo>
                                  <a:pt x="-10068" y="42355"/>
                                  <a:pt x="36667" y="51"/>
                                  <a:pt x="78760" y="0"/>
                                </a:cubicBezTo>
                                <a:cubicBezTo>
                                  <a:pt x="114744" y="2117"/>
                                  <a:pt x="159641" y="40053"/>
                                  <a:pt x="157520" y="93648"/>
                                </a:cubicBezTo>
                                <a:cubicBezTo>
                                  <a:pt x="145148" y="144183"/>
                                  <a:pt x="114579" y="183225"/>
                                  <a:pt x="78760" y="187296"/>
                                </a:cubicBezTo>
                                <a:cubicBezTo>
                                  <a:pt x="36512" y="172405"/>
                                  <a:pt x="-2984" y="147977"/>
                                  <a:pt x="0" y="93648"/>
                                </a:cubicBezTo>
                                <a:close/>
                              </a:path>
                              <a:path w="157520" h="187295" stroke="0" extrusionOk="0">
                                <a:moveTo>
                                  <a:pt x="0" y="93648"/>
                                </a:moveTo>
                                <a:cubicBezTo>
                                  <a:pt x="4159" y="40421"/>
                                  <a:pt x="32854" y="-2047"/>
                                  <a:pt x="78760" y="0"/>
                                </a:cubicBezTo>
                                <a:cubicBezTo>
                                  <a:pt x="114207" y="251"/>
                                  <a:pt x="163297" y="53521"/>
                                  <a:pt x="157520" y="93648"/>
                                </a:cubicBezTo>
                                <a:cubicBezTo>
                                  <a:pt x="158323" y="149654"/>
                                  <a:pt x="129711" y="183413"/>
                                  <a:pt x="78760" y="187296"/>
                                </a:cubicBezTo>
                                <a:cubicBezTo>
                                  <a:pt x="22669" y="182419"/>
                                  <a:pt x="7484" y="147002"/>
                                  <a:pt x="0" y="93648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6" name="楕円 635">
                    <a:extLst>
                      <a:ext uri="{FF2B5EF4-FFF2-40B4-BE49-F238E27FC236}">
                        <a16:creationId xmlns:a16="http://schemas.microsoft.com/office/drawing/2014/main" id="{78DD232F-A736-DBB5-C591-327FF670D6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2240601457">
                          <a:custGeom>
                            <a:avLst/>
                            <a:gdLst>
                              <a:gd name="csX0" fmla="*/ 0 w 532261"/>
                              <a:gd name="csY0" fmla="*/ 266131 h 532261"/>
                              <a:gd name="csX1" fmla="*/ 266131 w 532261"/>
                              <a:gd name="csY1" fmla="*/ 0 h 532261"/>
                              <a:gd name="csX2" fmla="*/ 532262 w 532261"/>
                              <a:gd name="csY2" fmla="*/ 266131 h 532261"/>
                              <a:gd name="csX3" fmla="*/ 266131 w 532261"/>
                              <a:gd name="csY3" fmla="*/ 532262 h 532261"/>
                              <a:gd name="csX4" fmla="*/ 0 w 532261"/>
                              <a:gd name="csY4" fmla="*/ 266131 h 532261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</a:cxnLst>
                            <a:rect l="l" t="t" r="r" b="b"/>
                            <a:pathLst>
                              <a:path w="532261" h="532261" fill="none" extrusionOk="0">
                                <a:moveTo>
                                  <a:pt x="0" y="266131"/>
                                </a:moveTo>
                                <a:cubicBezTo>
                                  <a:pt x="-29391" y="111278"/>
                                  <a:pt x="95762" y="-32115"/>
                                  <a:pt x="266131" y="0"/>
                                </a:cubicBezTo>
                                <a:cubicBezTo>
                                  <a:pt x="407670" y="-2431"/>
                                  <a:pt x="557771" y="152911"/>
                                  <a:pt x="532262" y="266131"/>
                                </a:cubicBezTo>
                                <a:cubicBezTo>
                                  <a:pt x="535137" y="420180"/>
                                  <a:pt x="403658" y="545756"/>
                                  <a:pt x="266131" y="532262"/>
                                </a:cubicBezTo>
                                <a:cubicBezTo>
                                  <a:pt x="118560" y="554517"/>
                                  <a:pt x="5315" y="428184"/>
                                  <a:pt x="0" y="266131"/>
                                </a:cubicBezTo>
                                <a:close/>
                              </a:path>
                              <a:path w="532261" h="532261" stroke="0" extrusionOk="0">
                                <a:moveTo>
                                  <a:pt x="0" y="266131"/>
                                </a:moveTo>
                                <a:cubicBezTo>
                                  <a:pt x="26243" y="129971"/>
                                  <a:pt x="88918" y="31623"/>
                                  <a:pt x="266131" y="0"/>
                                </a:cubicBezTo>
                                <a:cubicBezTo>
                                  <a:pt x="396471" y="31501"/>
                                  <a:pt x="501643" y="138878"/>
                                  <a:pt x="532262" y="266131"/>
                                </a:cubicBezTo>
                                <a:cubicBezTo>
                                  <a:pt x="561437" y="424977"/>
                                  <a:pt x="386665" y="539555"/>
                                  <a:pt x="266131" y="532262"/>
                                </a:cubicBezTo>
                                <a:cubicBezTo>
                                  <a:pt x="107237" y="571669"/>
                                  <a:pt x="11893" y="431489"/>
                                  <a:pt x="0" y="266131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637" name="二等辺三角形 71">
                    <a:extLst>
                      <a:ext uri="{FF2B5EF4-FFF2-40B4-BE49-F238E27FC236}">
                        <a16:creationId xmlns:a16="http://schemas.microsoft.com/office/drawing/2014/main" id="{390C7177-31FD-77AF-5124-7FEE0E612758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803163343">
                          <a:custGeom>
                            <a:avLst/>
                            <a:gdLst>
                              <a:gd name="csX0" fmla="*/ 0 w 123938"/>
                              <a:gd name="csY0" fmla="*/ 50796 h 50796"/>
                              <a:gd name="csX1" fmla="*/ 28743 w 123938"/>
                              <a:gd name="csY1" fmla="*/ 0 h 50796"/>
                              <a:gd name="csX2" fmla="*/ 123938 w 123938"/>
                              <a:gd name="csY2" fmla="*/ 50796 h 50796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</a:cxnLst>
                            <a:rect l="l" t="t" r="r" b="b"/>
                            <a:pathLst>
                              <a:path w="123938" h="50796" fill="none" extrusionOk="0">
                                <a:moveTo>
                                  <a:pt x="0" y="50796"/>
                                </a:moveTo>
                                <a:cubicBezTo>
                                  <a:pt x="3143" y="38569"/>
                                  <a:pt x="27739" y="15149"/>
                                  <a:pt x="28743" y="0"/>
                                </a:cubicBezTo>
                                <a:cubicBezTo>
                                  <a:pt x="69069" y="17654"/>
                                  <a:pt x="71644" y="34397"/>
                                  <a:pt x="123938" y="50796"/>
                                </a:cubicBezTo>
                              </a:path>
                              <a:path w="123938" h="50796" stroke="0" extrusionOk="0">
                                <a:moveTo>
                                  <a:pt x="0" y="50796"/>
                                </a:moveTo>
                                <a:cubicBezTo>
                                  <a:pt x="5695" y="26548"/>
                                  <a:pt x="24739" y="20896"/>
                                  <a:pt x="28743" y="0"/>
                                </a:cubicBezTo>
                                <a:cubicBezTo>
                                  <a:pt x="78842" y="18117"/>
                                  <a:pt x="91044" y="41663"/>
                                  <a:pt x="123938" y="50796"/>
                                </a:cubicBezTo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38" name="フリーフォーム: 図形 637">
                    <a:extLst>
                      <a:ext uri="{FF2B5EF4-FFF2-40B4-BE49-F238E27FC236}">
                        <a16:creationId xmlns:a16="http://schemas.microsoft.com/office/drawing/2014/main" id="{00DBF4A7-A7C2-800B-E1F7-3AA6DC1095A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340727" y="2815074"/>
                    <a:ext cx="227880" cy="47318"/>
                  </a:xfrm>
                  <a:custGeom>
                    <a:avLst/>
                    <a:gdLst>
                      <a:gd name="connsiteX0" fmla="*/ 0 w 666252"/>
                      <a:gd name="connsiteY0" fmla="*/ 0 h 134474"/>
                      <a:gd name="connsiteX1" fmla="*/ 22230 w 666252"/>
                      <a:gd name="connsiteY1" fmla="*/ 7473 h 134474"/>
                      <a:gd name="connsiteX2" fmla="*/ 333126 w 666252"/>
                      <a:gd name="connsiteY2" fmla="*/ 46348 h 134474"/>
                      <a:gd name="connsiteX3" fmla="*/ 644023 w 666252"/>
                      <a:gd name="connsiteY3" fmla="*/ 7473 h 134474"/>
                      <a:gd name="connsiteX4" fmla="*/ 666252 w 666252"/>
                      <a:gd name="connsiteY4" fmla="*/ 0 h 134474"/>
                      <a:gd name="connsiteX5" fmla="*/ 603285 w 666252"/>
                      <a:gd name="connsiteY5" fmla="*/ 51952 h 134474"/>
                      <a:gd name="connsiteX6" fmla="*/ 333126 w 666252"/>
                      <a:gd name="connsiteY6" fmla="*/ 134474 h 134474"/>
                      <a:gd name="connsiteX7" fmla="*/ 62968 w 666252"/>
                      <a:gd name="connsiteY7" fmla="*/ 51952 h 1344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6252" h="134474">
                        <a:moveTo>
                          <a:pt x="0" y="0"/>
                        </a:moveTo>
                        <a:lnTo>
                          <a:pt x="22230" y="7473"/>
                        </a:lnTo>
                        <a:cubicBezTo>
                          <a:pt x="117787" y="32506"/>
                          <a:pt x="222846" y="46348"/>
                          <a:pt x="333126" y="46348"/>
                        </a:cubicBezTo>
                        <a:cubicBezTo>
                          <a:pt x="443406" y="46348"/>
                          <a:pt x="548466" y="32506"/>
                          <a:pt x="644023" y="7473"/>
                        </a:cubicBezTo>
                        <a:lnTo>
                          <a:pt x="666252" y="0"/>
                        </a:lnTo>
                        <a:lnTo>
                          <a:pt x="603285" y="51952"/>
                        </a:lnTo>
                        <a:cubicBezTo>
                          <a:pt x="526166" y="104052"/>
                          <a:pt x="433199" y="134474"/>
                          <a:pt x="333126" y="134474"/>
                        </a:cubicBezTo>
                        <a:cubicBezTo>
                          <a:pt x="233053" y="134474"/>
                          <a:pt x="140086" y="104052"/>
                          <a:pt x="62968" y="51952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  <a:extLst>
                      <a:ext uri="{C807C97D-BFC1-408E-A445-0C87EB9F89A2}">
                        <ask:lineSketchStyleProps xmlns:ask="http://schemas.microsoft.com/office/drawing/2018/sketchyshapes" sd="2556633402">
                          <a:custGeom>
                            <a:avLst/>
                            <a:gdLst>
                              <a:gd name="csX0" fmla="*/ 0 w 125510"/>
                              <a:gd name="csY0" fmla="*/ 0 h 26062"/>
                              <a:gd name="csX1" fmla="*/ 4187 w 125510"/>
                              <a:gd name="csY1" fmla="*/ 1448 h 26062"/>
                              <a:gd name="csX2" fmla="*/ 62755 w 125510"/>
                              <a:gd name="csY2" fmla="*/ 8982 h 26062"/>
                              <a:gd name="csX3" fmla="*/ 121322 w 125510"/>
                              <a:gd name="csY3" fmla="*/ 1448 h 26062"/>
                              <a:gd name="csX4" fmla="*/ 125510 w 125510"/>
                              <a:gd name="csY4" fmla="*/ 0 h 26062"/>
                              <a:gd name="csX5" fmla="*/ 113648 w 125510"/>
                              <a:gd name="csY5" fmla="*/ 10068 h 26062"/>
                              <a:gd name="csX6" fmla="*/ 62755 w 125510"/>
                              <a:gd name="csY6" fmla="*/ 26062 h 26062"/>
                              <a:gd name="csX7" fmla="*/ 11862 w 125510"/>
                              <a:gd name="csY7" fmla="*/ 10068 h 26062"/>
                              <a:gd name="csX8" fmla="*/ 0 w 125510"/>
                              <a:gd name="csY8" fmla="*/ 0 h 26062"/>
                            </a:gdLst>
                            <a:ahLst/>
                            <a:cxnLst>
                              <a:cxn ang="0">
                                <a:pos x="csX0" y="csY0"/>
                              </a:cxn>
                              <a:cxn ang="0">
                                <a:pos x="csX1" y="csY1"/>
                              </a:cxn>
                              <a:cxn ang="0">
                                <a:pos x="csX2" y="csY2"/>
                              </a:cxn>
                              <a:cxn ang="0">
                                <a:pos x="csX3" y="csY3"/>
                              </a:cxn>
                              <a:cxn ang="0">
                                <a:pos x="csX4" y="csY4"/>
                              </a:cxn>
                              <a:cxn ang="0">
                                <a:pos x="csX5" y="csY5"/>
                              </a:cxn>
                              <a:cxn ang="0">
                                <a:pos x="csX6" y="csY6"/>
                              </a:cxn>
                              <a:cxn ang="0">
                                <a:pos x="csX7" y="csY7"/>
                              </a:cxn>
                              <a:cxn ang="0">
                                <a:pos x="csX8" y="csY8"/>
                              </a:cxn>
                            </a:cxnLst>
                            <a:rect l="l" t="t" r="r" b="b"/>
                            <a:pathLst>
                              <a:path w="125510" h="26062" fill="none" extrusionOk="0">
                                <a:moveTo>
                                  <a:pt x="0" y="0"/>
                                </a:moveTo>
                                <a:cubicBezTo>
                                  <a:pt x="2175" y="429"/>
                                  <a:pt x="1937" y="1212"/>
                                  <a:pt x="4187" y="1448"/>
                                </a:cubicBezTo>
                                <a:cubicBezTo>
                                  <a:pt x="23195" y="6733"/>
                                  <a:pt x="43065" y="7073"/>
                                  <a:pt x="62755" y="8982"/>
                                </a:cubicBezTo>
                                <a:cubicBezTo>
                                  <a:pt x="87141" y="12124"/>
                                  <a:pt x="106470" y="8380"/>
                                  <a:pt x="121322" y="1448"/>
                                </a:cubicBezTo>
                                <a:cubicBezTo>
                                  <a:pt x="122561" y="992"/>
                                  <a:pt x="124597" y="482"/>
                                  <a:pt x="125510" y="0"/>
                                </a:cubicBezTo>
                                <a:cubicBezTo>
                                  <a:pt x="121708" y="5002"/>
                                  <a:pt x="116571" y="7203"/>
                                  <a:pt x="113648" y="10068"/>
                                </a:cubicBezTo>
                                <a:cubicBezTo>
                                  <a:pt x="97660" y="21595"/>
                                  <a:pt x="83389" y="23800"/>
                                  <a:pt x="62755" y="26062"/>
                                </a:cubicBezTo>
                                <a:cubicBezTo>
                                  <a:pt x="42319" y="25508"/>
                                  <a:pt x="29607" y="20650"/>
                                  <a:pt x="11862" y="10068"/>
                                </a:cubicBezTo>
                                <a:cubicBezTo>
                                  <a:pt x="7096" y="7170"/>
                                  <a:pt x="5468" y="4162"/>
                                  <a:pt x="0" y="0"/>
                                </a:cubicBezTo>
                                <a:close/>
                              </a:path>
                              <a:path w="125510" h="26062" stroke="0" extrusionOk="0">
                                <a:moveTo>
                                  <a:pt x="0" y="0"/>
                                </a:moveTo>
                                <a:cubicBezTo>
                                  <a:pt x="1621" y="131"/>
                                  <a:pt x="2120" y="958"/>
                                  <a:pt x="4187" y="1448"/>
                                </a:cubicBezTo>
                                <a:cubicBezTo>
                                  <a:pt x="23148" y="6590"/>
                                  <a:pt x="45500" y="9906"/>
                                  <a:pt x="62755" y="8982"/>
                                </a:cubicBezTo>
                                <a:cubicBezTo>
                                  <a:pt x="83765" y="3565"/>
                                  <a:pt x="102414" y="9070"/>
                                  <a:pt x="121322" y="1448"/>
                                </a:cubicBezTo>
                                <a:cubicBezTo>
                                  <a:pt x="123280" y="717"/>
                                  <a:pt x="123730" y="1091"/>
                                  <a:pt x="125510" y="0"/>
                                </a:cubicBezTo>
                                <a:cubicBezTo>
                                  <a:pt x="122959" y="2297"/>
                                  <a:pt x="117894" y="4916"/>
                                  <a:pt x="113648" y="10068"/>
                                </a:cubicBezTo>
                                <a:cubicBezTo>
                                  <a:pt x="99412" y="20474"/>
                                  <a:pt x="77228" y="24870"/>
                                  <a:pt x="62755" y="26062"/>
                                </a:cubicBezTo>
                                <a:cubicBezTo>
                                  <a:pt x="43725" y="30085"/>
                                  <a:pt x="26310" y="18240"/>
                                  <a:pt x="11862" y="10068"/>
                                </a:cubicBezTo>
                                <a:cubicBezTo>
                                  <a:pt x="5486" y="6365"/>
                                  <a:pt x="6004" y="3110"/>
                                  <a:pt x="0" y="0"/>
                                </a:cubicBezTo>
                                <a:close/>
                              </a:path>
                            </a:pathLst>
                          </a:custGeom>
                          <ask:type>
                            <ask:lineSketchNone/>
                          </ask:type>
                        </ask:lineSketchStyleProps>
                      </a:ext>
                    </a:extLst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626" name="四角形: 上の 2 つの角を丸める 130">
                  <a:extLst>
                    <a:ext uri="{FF2B5EF4-FFF2-40B4-BE49-F238E27FC236}">
                      <a16:creationId xmlns:a16="http://schemas.microsoft.com/office/drawing/2014/main" id="{B8774B14-4480-6B8D-C917-0CA6E601BCD3}"/>
                    </a:ext>
                  </a:extLst>
                </p:cNvPr>
                <p:cNvSpPr/>
                <p:nvPr/>
              </p:nvSpPr>
              <p:spPr bwMode="auto">
                <a:xfrm rot="756956">
                  <a:off x="7817183" y="4840488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240530700">
                        <a:custGeom>
                          <a:avLst/>
                          <a:gdLst>
                            <a:gd name="csX0" fmla="*/ 113928 w 113928"/>
                            <a:gd name="csY0" fmla="*/ 0 h 213662"/>
                            <a:gd name="csX1" fmla="*/ 113928 w 113928"/>
                            <a:gd name="csY1" fmla="*/ 156698 h 213662"/>
                            <a:gd name="csX2" fmla="*/ 56964 w 113928"/>
                            <a:gd name="csY2" fmla="*/ 213661 h 213662"/>
                            <a:gd name="csX3" fmla="*/ 56964 w 113928"/>
                            <a:gd name="csY3" fmla="*/ 213661 h 213662"/>
                            <a:gd name="csX4" fmla="*/ 0 w 113928"/>
                            <a:gd name="csY4" fmla="*/ 156698 h 213662"/>
                            <a:gd name="csX5" fmla="*/ 0 w 113928"/>
                            <a:gd name="csY5" fmla="*/ 0 h 213662"/>
                            <a:gd name="csX6" fmla="*/ 0 w 113928"/>
                            <a:gd name="csY6" fmla="*/ 0 h 21366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</a:cxnLst>
                          <a:rect l="l" t="t" r="r" b="b"/>
                          <a:pathLst>
                            <a:path w="113928" h="213662" fill="none" extrusionOk="0">
                              <a:moveTo>
                                <a:pt x="113928" y="0"/>
                              </a:moveTo>
                              <a:cubicBezTo>
                                <a:pt x="121904" y="31372"/>
                                <a:pt x="111372" y="114552"/>
                                <a:pt x="113928" y="156698"/>
                              </a:cubicBezTo>
                              <a:cubicBezTo>
                                <a:pt x="115391" y="191190"/>
                                <a:pt x="88976" y="210039"/>
                                <a:pt x="56964" y="213661"/>
                              </a:cubicBezTo>
                              <a:lnTo>
                                <a:pt x="56964" y="213661"/>
                              </a:lnTo>
                              <a:cubicBezTo>
                                <a:pt x="18619" y="211316"/>
                                <a:pt x="669" y="190062"/>
                                <a:pt x="0" y="156698"/>
                              </a:cubicBezTo>
                              <a:cubicBezTo>
                                <a:pt x="-9981" y="85739"/>
                                <a:pt x="3211" y="72414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  <a:path w="113928" h="213662" stroke="0" extrusionOk="0">
                              <a:moveTo>
                                <a:pt x="113928" y="0"/>
                              </a:moveTo>
                              <a:cubicBezTo>
                                <a:pt x="127283" y="63218"/>
                                <a:pt x="110946" y="85231"/>
                                <a:pt x="113928" y="156698"/>
                              </a:cubicBezTo>
                              <a:cubicBezTo>
                                <a:pt x="117487" y="183023"/>
                                <a:pt x="87626" y="214745"/>
                                <a:pt x="56964" y="213661"/>
                              </a:cubicBezTo>
                              <a:lnTo>
                                <a:pt x="56964" y="213661"/>
                              </a:lnTo>
                              <a:cubicBezTo>
                                <a:pt x="20995" y="206767"/>
                                <a:pt x="-3705" y="180959"/>
                                <a:pt x="0" y="156698"/>
                              </a:cubicBezTo>
                              <a:cubicBezTo>
                                <a:pt x="-17673" y="88841"/>
                                <a:pt x="14063" y="31903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822F9C26-880C-5497-F183-CD4A53AA55D6}"/>
                    </a:ext>
                  </a:extLst>
                </p:cNvPr>
                <p:cNvSpPr/>
                <p:nvPr/>
              </p:nvSpPr>
              <p:spPr bwMode="auto">
                <a:xfrm>
                  <a:off x="8051536" y="4476871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091927136">
                        <a:custGeom>
                          <a:avLst/>
                          <a:gdLst>
                            <a:gd name="csX0" fmla="*/ 25751 w 99150"/>
                            <a:gd name="csY0" fmla="*/ 0 h 162222"/>
                            <a:gd name="csX1" fmla="*/ 41567 w 99150"/>
                            <a:gd name="csY1" fmla="*/ 15815 h 162222"/>
                            <a:gd name="csX2" fmla="*/ 41567 w 99150"/>
                            <a:gd name="csY2" fmla="*/ 63071 h 162222"/>
                            <a:gd name="csX3" fmla="*/ 64262 w 99150"/>
                            <a:gd name="csY3" fmla="*/ 63071 h 162222"/>
                            <a:gd name="csX4" fmla="*/ 99150 w 99150"/>
                            <a:gd name="csY4" fmla="*/ 97958 h 162222"/>
                            <a:gd name="csX5" fmla="*/ 99150 w 99150"/>
                            <a:gd name="csY5" fmla="*/ 127334 h 162222"/>
                            <a:gd name="csX6" fmla="*/ 64262 w 99150"/>
                            <a:gd name="csY6" fmla="*/ 162222 h 162222"/>
                            <a:gd name="csX7" fmla="*/ 34887 w 99150"/>
                            <a:gd name="csY7" fmla="*/ 162222 h 162222"/>
                            <a:gd name="csX8" fmla="*/ 0 w 99150"/>
                            <a:gd name="csY8" fmla="*/ 127334 h 162222"/>
                            <a:gd name="csX9" fmla="*/ 0 w 99150"/>
                            <a:gd name="csY9" fmla="*/ 97958 h 162222"/>
                            <a:gd name="csX10" fmla="*/ 2741 w 99150"/>
                            <a:gd name="csY10" fmla="*/ 84379 h 162222"/>
                            <a:gd name="csX11" fmla="*/ 9936 w 99150"/>
                            <a:gd name="csY11" fmla="*/ 73707 h 162222"/>
                            <a:gd name="csX12" fmla="*/ 9936 w 99150"/>
                            <a:gd name="csY12" fmla="*/ 15815 h 162222"/>
                            <a:gd name="csX13" fmla="*/ 25751 w 99150"/>
                            <a:gd name="csY13" fmla="*/ 0 h 16222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</a:cxnLst>
                          <a:rect l="l" t="t" r="r" b="b"/>
                          <a:pathLst>
                            <a:path w="99150" h="162222" fill="none" extrusionOk="0">
                              <a:moveTo>
                                <a:pt x="25751" y="0"/>
                              </a:moveTo>
                              <a:cubicBezTo>
                                <a:pt x="33962" y="-397"/>
                                <a:pt x="43411" y="5628"/>
                                <a:pt x="41567" y="15815"/>
                              </a:cubicBezTo>
                              <a:cubicBezTo>
                                <a:pt x="41616" y="26383"/>
                                <a:pt x="37917" y="49693"/>
                                <a:pt x="41567" y="63071"/>
                              </a:cubicBezTo>
                              <a:cubicBezTo>
                                <a:pt x="52888" y="61268"/>
                                <a:pt x="53414" y="65668"/>
                                <a:pt x="64262" y="63071"/>
                              </a:cubicBezTo>
                              <a:cubicBezTo>
                                <a:pt x="86047" y="63737"/>
                                <a:pt x="98435" y="76730"/>
                                <a:pt x="99150" y="97958"/>
                              </a:cubicBezTo>
                              <a:cubicBezTo>
                                <a:pt x="100375" y="109488"/>
                                <a:pt x="98000" y="115136"/>
                                <a:pt x="99150" y="127334"/>
                              </a:cubicBezTo>
                              <a:cubicBezTo>
                                <a:pt x="99944" y="146849"/>
                                <a:pt x="84637" y="162292"/>
                                <a:pt x="64262" y="162222"/>
                              </a:cubicBezTo>
                              <a:cubicBezTo>
                                <a:pt x="55468" y="163968"/>
                                <a:pt x="45729" y="159175"/>
                                <a:pt x="34887" y="162222"/>
                              </a:cubicBezTo>
                              <a:cubicBezTo>
                                <a:pt x="13175" y="162429"/>
                                <a:pt x="-795" y="145733"/>
                                <a:pt x="0" y="127334"/>
                              </a:cubicBezTo>
                              <a:cubicBezTo>
                                <a:pt x="-1297" y="120630"/>
                                <a:pt x="1761" y="108034"/>
                                <a:pt x="0" y="97958"/>
                              </a:cubicBezTo>
                              <a:cubicBezTo>
                                <a:pt x="-346" y="92833"/>
                                <a:pt x="1180" y="87815"/>
                                <a:pt x="2741" y="84379"/>
                              </a:cubicBezTo>
                              <a:cubicBezTo>
                                <a:pt x="6167" y="79193"/>
                                <a:pt x="7394" y="78493"/>
                                <a:pt x="9936" y="73707"/>
                              </a:cubicBezTo>
                              <a:cubicBezTo>
                                <a:pt x="9658" y="59603"/>
                                <a:pt x="11261" y="34562"/>
                                <a:pt x="9936" y="15815"/>
                              </a:cubicBezTo>
                              <a:cubicBezTo>
                                <a:pt x="11383" y="8794"/>
                                <a:pt x="15660" y="1376"/>
                                <a:pt x="25751" y="0"/>
                              </a:cubicBezTo>
                              <a:close/>
                            </a:path>
                            <a:path w="99150" h="162222" stroke="0" extrusionOk="0">
                              <a:moveTo>
                                <a:pt x="25751" y="0"/>
                              </a:moveTo>
                              <a:cubicBezTo>
                                <a:pt x="33734" y="-629"/>
                                <a:pt x="41382" y="8097"/>
                                <a:pt x="41567" y="15815"/>
                              </a:cubicBezTo>
                              <a:cubicBezTo>
                                <a:pt x="45073" y="35995"/>
                                <a:pt x="36974" y="42380"/>
                                <a:pt x="41567" y="63071"/>
                              </a:cubicBezTo>
                              <a:cubicBezTo>
                                <a:pt x="51922" y="62434"/>
                                <a:pt x="58014" y="63537"/>
                                <a:pt x="64262" y="63071"/>
                              </a:cubicBezTo>
                              <a:cubicBezTo>
                                <a:pt x="83722" y="61908"/>
                                <a:pt x="103250" y="77835"/>
                                <a:pt x="99150" y="97958"/>
                              </a:cubicBezTo>
                              <a:cubicBezTo>
                                <a:pt x="100603" y="105060"/>
                                <a:pt x="98566" y="113163"/>
                                <a:pt x="99150" y="127334"/>
                              </a:cubicBezTo>
                              <a:cubicBezTo>
                                <a:pt x="102723" y="149343"/>
                                <a:pt x="86130" y="157694"/>
                                <a:pt x="64262" y="162222"/>
                              </a:cubicBezTo>
                              <a:cubicBezTo>
                                <a:pt x="51499" y="165279"/>
                                <a:pt x="42690" y="159316"/>
                                <a:pt x="34887" y="162222"/>
                              </a:cubicBezTo>
                              <a:cubicBezTo>
                                <a:pt x="16954" y="163088"/>
                                <a:pt x="-1847" y="148876"/>
                                <a:pt x="0" y="127334"/>
                              </a:cubicBezTo>
                              <a:cubicBezTo>
                                <a:pt x="-3357" y="113121"/>
                                <a:pt x="1542" y="104481"/>
                                <a:pt x="0" y="97958"/>
                              </a:cubicBezTo>
                              <a:cubicBezTo>
                                <a:pt x="-17" y="93324"/>
                                <a:pt x="576" y="88320"/>
                                <a:pt x="2741" y="84379"/>
                              </a:cubicBezTo>
                              <a:cubicBezTo>
                                <a:pt x="5514" y="79572"/>
                                <a:pt x="7951" y="78041"/>
                                <a:pt x="9936" y="73707"/>
                              </a:cubicBezTo>
                              <a:cubicBezTo>
                                <a:pt x="6409" y="51314"/>
                                <a:pt x="16688" y="31644"/>
                                <a:pt x="9936" y="15815"/>
                              </a:cubicBezTo>
                              <a:cubicBezTo>
                                <a:pt x="9861" y="6377"/>
                                <a:pt x="19272" y="784"/>
                                <a:pt x="2575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8" name="四角形: 上の 2 つの角を丸める 131">
                  <a:extLst>
                    <a:ext uri="{FF2B5EF4-FFF2-40B4-BE49-F238E27FC236}">
                      <a16:creationId xmlns:a16="http://schemas.microsoft.com/office/drawing/2014/main" id="{D706E5B2-75ED-368F-BDE7-127260202088}"/>
                    </a:ext>
                  </a:extLst>
                </p:cNvPr>
                <p:cNvSpPr/>
                <p:nvPr/>
              </p:nvSpPr>
              <p:spPr bwMode="auto">
                <a:xfrm rot="1800000">
                  <a:off x="7890940" y="4697085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C000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4252870755">
                        <a:custGeom>
                          <a:avLst/>
                          <a:gdLst>
                            <a:gd name="csX0" fmla="*/ 0 w 109106"/>
                            <a:gd name="csY0" fmla="*/ 166191 h 304258"/>
                            <a:gd name="csX1" fmla="*/ 459 w 109106"/>
                            <a:gd name="csY1" fmla="*/ 0 h 304258"/>
                            <a:gd name="csX2" fmla="*/ 459 w 109106"/>
                            <a:gd name="csY2" fmla="*/ 0 h 304258"/>
                            <a:gd name="csX3" fmla="*/ 109105 w 109106"/>
                            <a:gd name="csY3" fmla="*/ 0 h 304258"/>
                            <a:gd name="csX4" fmla="*/ 109105 w 109106"/>
                            <a:gd name="csY4" fmla="*/ 0 h 304258"/>
                            <a:gd name="csX5" fmla="*/ 109105 w 109106"/>
                            <a:gd name="csY5" fmla="*/ 253239 h 304258"/>
                            <a:gd name="csX6" fmla="*/ 54782 w 109106"/>
                            <a:gd name="csY6" fmla="*/ 304258 h 304258"/>
                            <a:gd name="csX7" fmla="*/ 54782 w 109106"/>
                            <a:gd name="csY7" fmla="*/ 304258 h 30425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109106" h="304258" fill="none" extrusionOk="0">
                              <a:moveTo>
                                <a:pt x="0" y="166191"/>
                              </a:moveTo>
                              <a:cubicBezTo>
                                <a:pt x="5624" y="117122"/>
                                <a:pt x="6096" y="66955"/>
                                <a:pt x="459" y="0"/>
                              </a:cubicBezTo>
                              <a:lnTo>
                                <a:pt x="459" y="0"/>
                              </a:lnTo>
                              <a:cubicBezTo>
                                <a:pt x="50813" y="-6520"/>
                                <a:pt x="57465" y="5064"/>
                                <a:pt x="109105" y="0"/>
                              </a:cubicBezTo>
                              <a:lnTo>
                                <a:pt x="109105" y="0"/>
                              </a:lnTo>
                              <a:cubicBezTo>
                                <a:pt x="138682" y="51910"/>
                                <a:pt x="99778" y="152753"/>
                                <a:pt x="109105" y="253239"/>
                              </a:cubicBezTo>
                              <a:cubicBezTo>
                                <a:pt x="112635" y="279194"/>
                                <a:pt x="85688" y="304123"/>
                                <a:pt x="54782" y="304258"/>
                              </a:cubicBezTo>
                              <a:lnTo>
                                <a:pt x="54782" y="304258"/>
                              </a:lnTo>
                            </a:path>
                            <a:path w="109106" h="304258" stroke="0" extrusionOk="0">
                              <a:moveTo>
                                <a:pt x="0" y="166191"/>
                              </a:moveTo>
                              <a:cubicBezTo>
                                <a:pt x="-5109" y="117379"/>
                                <a:pt x="4292" y="55645"/>
                                <a:pt x="459" y="0"/>
                              </a:cubicBezTo>
                              <a:lnTo>
                                <a:pt x="459" y="0"/>
                              </a:lnTo>
                              <a:cubicBezTo>
                                <a:pt x="35918" y="-601"/>
                                <a:pt x="58690" y="7575"/>
                                <a:pt x="109105" y="0"/>
                              </a:cubicBezTo>
                              <a:lnTo>
                                <a:pt x="109105" y="0"/>
                              </a:lnTo>
                              <a:cubicBezTo>
                                <a:pt x="114008" y="115453"/>
                                <a:pt x="83403" y="196378"/>
                                <a:pt x="109105" y="253239"/>
                              </a:cubicBezTo>
                              <a:cubicBezTo>
                                <a:pt x="104710" y="282593"/>
                                <a:pt x="81338" y="309035"/>
                                <a:pt x="54782" y="304258"/>
                              </a:cubicBezTo>
                              <a:lnTo>
                                <a:pt x="54782" y="304258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9" name="角丸四角形 4">
                  <a:extLst>
                    <a:ext uri="{FF2B5EF4-FFF2-40B4-BE49-F238E27FC236}">
                      <a16:creationId xmlns:a16="http://schemas.microsoft.com/office/drawing/2014/main" id="{9C55DCB5-4B1D-62FC-FAC7-89065AD114AD}"/>
                    </a:ext>
                  </a:extLst>
                </p:cNvPr>
                <p:cNvSpPr/>
                <p:nvPr/>
              </p:nvSpPr>
              <p:spPr>
                <a:xfrm rot="2441923">
                  <a:off x="7843234" y="4930344"/>
                  <a:ext cx="331596" cy="28992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483922295">
                        <a:custGeom>
                          <a:avLst/>
                          <a:gdLst>
                            <a:gd name="csX0" fmla="*/ 393 w 182634"/>
                            <a:gd name="csY0" fmla="*/ 129067 h 159681"/>
                            <a:gd name="csX1" fmla="*/ 2822 w 182634"/>
                            <a:gd name="csY1" fmla="*/ 124062 h 159681"/>
                            <a:gd name="csX2" fmla="*/ 12872 w 182634"/>
                            <a:gd name="csY2" fmla="*/ 117589 h 159681"/>
                            <a:gd name="csX3" fmla="*/ 21846 w 182634"/>
                            <a:gd name="csY3" fmla="*/ 115451 h 159681"/>
                            <a:gd name="csX4" fmla="*/ 11970 w 182634"/>
                            <a:gd name="csY4" fmla="*/ 106050 h 159681"/>
                            <a:gd name="csX5" fmla="*/ 12127 w 182634"/>
                            <a:gd name="csY5" fmla="*/ 100593 h 159681"/>
                            <a:gd name="csX6" fmla="*/ 14556 w 182634"/>
                            <a:gd name="csY6" fmla="*/ 95588 h 159681"/>
                            <a:gd name="csX7" fmla="*/ 24606 w 182634"/>
                            <a:gd name="csY7" fmla="*/ 89115 h 159681"/>
                            <a:gd name="csX8" fmla="*/ 58670 w 182634"/>
                            <a:gd name="csY8" fmla="*/ 80999 h 159681"/>
                            <a:gd name="csX9" fmla="*/ 83435 w 182634"/>
                            <a:gd name="csY9" fmla="*/ 64045 h 159681"/>
                            <a:gd name="csX10" fmla="*/ 85043 w 182634"/>
                            <a:gd name="csY10" fmla="*/ 62014 h 159681"/>
                            <a:gd name="csX11" fmla="*/ 61525 w 182634"/>
                            <a:gd name="csY11" fmla="*/ 62014 h 159681"/>
                            <a:gd name="csX12" fmla="*/ 47125 w 182634"/>
                            <a:gd name="csY12" fmla="*/ 46401 h 159681"/>
                            <a:gd name="csX13" fmla="*/ 61525 w 182634"/>
                            <a:gd name="csY13" fmla="*/ 30789 h 159681"/>
                            <a:gd name="csX14" fmla="*/ 109761 w 182634"/>
                            <a:gd name="csY14" fmla="*/ 30789 h 159681"/>
                            <a:gd name="csX15" fmla="*/ 124188 w 182634"/>
                            <a:gd name="csY15" fmla="*/ 12564 h 159681"/>
                            <a:gd name="csX16" fmla="*/ 171045 w 182634"/>
                            <a:gd name="csY16" fmla="*/ 8687 h 159681"/>
                            <a:gd name="csX17" fmla="*/ 174620 w 182634"/>
                            <a:gd name="csY17" fmla="*/ 59487 h 159681"/>
                            <a:gd name="csX18" fmla="*/ 148433 w 182634"/>
                            <a:gd name="csY18" fmla="*/ 92568 h 159681"/>
                            <a:gd name="csX19" fmla="*/ 146706 w 182634"/>
                            <a:gd name="csY19" fmla="*/ 95600 h 159681"/>
                            <a:gd name="csX20" fmla="*/ 134556 w 182634"/>
                            <a:gd name="csY20" fmla="*/ 110099 h 159681"/>
                            <a:gd name="csX21" fmla="*/ 131383 w 182634"/>
                            <a:gd name="csY21" fmla="*/ 114107 h 159681"/>
                            <a:gd name="csX22" fmla="*/ 131279 w 182634"/>
                            <a:gd name="csY22" fmla="*/ 114009 h 159681"/>
                            <a:gd name="csX23" fmla="*/ 111008 w 182634"/>
                            <a:gd name="csY23" fmla="*/ 138200 h 159681"/>
                            <a:gd name="csX24" fmla="*/ 109797 w 182634"/>
                            <a:gd name="csY24" fmla="*/ 139210 h 159681"/>
                            <a:gd name="csX25" fmla="*/ 109736 w 182634"/>
                            <a:gd name="csY25" fmla="*/ 139261 h 159681"/>
                            <a:gd name="csX26" fmla="*/ 106566 w 182634"/>
                            <a:gd name="csY26" fmla="*/ 141783 h 159681"/>
                            <a:gd name="csX27" fmla="*/ 105530 w 182634"/>
                            <a:gd name="csY27" fmla="*/ 142608 h 159681"/>
                            <a:gd name="csX28" fmla="*/ 76952 w 182634"/>
                            <a:gd name="csY28" fmla="*/ 157964 h 159681"/>
                            <a:gd name="csX29" fmla="*/ 59813 w 182634"/>
                            <a:gd name="csY29" fmla="*/ 153153 h 159681"/>
                            <a:gd name="csX30" fmla="*/ 59194 w 182634"/>
                            <a:gd name="csY30" fmla="*/ 150298 h 159681"/>
                            <a:gd name="csX31" fmla="*/ 46151 w 182634"/>
                            <a:gd name="csY31" fmla="*/ 156744 h 159681"/>
                            <a:gd name="csX32" fmla="*/ 26667 w 182634"/>
                            <a:gd name="csY32" fmla="*/ 151426 h 159681"/>
                            <a:gd name="csX33" fmla="*/ 26778 w 182634"/>
                            <a:gd name="csY33" fmla="*/ 142127 h 159681"/>
                            <a:gd name="csX34" fmla="*/ 18258 w 182634"/>
                            <a:gd name="csY34" fmla="*/ 144157 h 159681"/>
                            <a:gd name="csX35" fmla="*/ 237 w 182634"/>
                            <a:gd name="csY35" fmla="*/ 134525 h 159681"/>
                            <a:gd name="csX36" fmla="*/ 393 w 182634"/>
                            <a:gd name="csY36" fmla="*/ 129067 h 15968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</a:cxnLst>
                          <a:rect l="l" t="t" r="r" b="b"/>
                          <a:pathLst>
                            <a:path w="182634" h="159681" fill="none" extrusionOk="0">
                              <a:moveTo>
                                <a:pt x="393" y="129067"/>
                              </a:moveTo>
                              <a:cubicBezTo>
                                <a:pt x="501" y="127086"/>
                                <a:pt x="2101" y="125248"/>
                                <a:pt x="2822" y="124062"/>
                              </a:cubicBezTo>
                              <a:cubicBezTo>
                                <a:pt x="5542" y="120427"/>
                                <a:pt x="9197" y="119066"/>
                                <a:pt x="12872" y="117589"/>
                              </a:cubicBezTo>
                              <a:cubicBezTo>
                                <a:pt x="17244" y="116175"/>
                                <a:pt x="18942" y="116465"/>
                                <a:pt x="21846" y="115451"/>
                              </a:cubicBezTo>
                              <a:cubicBezTo>
                                <a:pt x="16546" y="114691"/>
                                <a:pt x="13596" y="110450"/>
                                <a:pt x="11970" y="106050"/>
                              </a:cubicBezTo>
                              <a:cubicBezTo>
                                <a:pt x="12084" y="104397"/>
                                <a:pt x="11847" y="102397"/>
                                <a:pt x="12127" y="100593"/>
                              </a:cubicBezTo>
                              <a:cubicBezTo>
                                <a:pt x="12688" y="98529"/>
                                <a:pt x="13388" y="97403"/>
                                <a:pt x="14556" y="95588"/>
                              </a:cubicBezTo>
                              <a:cubicBezTo>
                                <a:pt x="17976" y="92139"/>
                                <a:pt x="21413" y="89433"/>
                                <a:pt x="24606" y="89115"/>
                              </a:cubicBezTo>
                              <a:cubicBezTo>
                                <a:pt x="36385" y="84035"/>
                                <a:pt x="47255" y="87302"/>
                                <a:pt x="58670" y="80999"/>
                              </a:cubicBezTo>
                              <a:cubicBezTo>
                                <a:pt x="66867" y="74249"/>
                                <a:pt x="72719" y="72588"/>
                                <a:pt x="83435" y="64045"/>
                              </a:cubicBezTo>
                              <a:cubicBezTo>
                                <a:pt x="83629" y="63330"/>
                                <a:pt x="84431" y="62864"/>
                                <a:pt x="85043" y="62014"/>
                              </a:cubicBezTo>
                              <a:cubicBezTo>
                                <a:pt x="76328" y="63530"/>
                                <a:pt x="69689" y="60039"/>
                                <a:pt x="61525" y="62014"/>
                              </a:cubicBezTo>
                              <a:cubicBezTo>
                                <a:pt x="53887" y="61999"/>
                                <a:pt x="46053" y="55894"/>
                                <a:pt x="47125" y="46401"/>
                              </a:cubicBezTo>
                              <a:cubicBezTo>
                                <a:pt x="47544" y="36754"/>
                                <a:pt x="51854" y="31588"/>
                                <a:pt x="61525" y="30789"/>
                              </a:cubicBezTo>
                              <a:cubicBezTo>
                                <a:pt x="78694" y="30652"/>
                                <a:pt x="96950" y="35882"/>
                                <a:pt x="109761" y="30789"/>
                              </a:cubicBezTo>
                              <a:cubicBezTo>
                                <a:pt x="115000" y="21101"/>
                                <a:pt x="121050" y="17091"/>
                                <a:pt x="124188" y="12564"/>
                              </a:cubicBezTo>
                              <a:cubicBezTo>
                                <a:pt x="137495" y="2076"/>
                                <a:pt x="157708" y="-6185"/>
                                <a:pt x="171045" y="8687"/>
                              </a:cubicBezTo>
                              <a:cubicBezTo>
                                <a:pt x="184844" y="19780"/>
                                <a:pt x="183925" y="43522"/>
                                <a:pt x="174620" y="59487"/>
                              </a:cubicBezTo>
                              <a:cubicBezTo>
                                <a:pt x="167898" y="75482"/>
                                <a:pt x="157041" y="75528"/>
                                <a:pt x="148433" y="92568"/>
                              </a:cubicBezTo>
                              <a:cubicBezTo>
                                <a:pt x="148047" y="93413"/>
                                <a:pt x="147347" y="94843"/>
                                <a:pt x="146706" y="95600"/>
                              </a:cubicBezTo>
                              <a:cubicBezTo>
                                <a:pt x="144507" y="98863"/>
                                <a:pt x="135476" y="105549"/>
                                <a:pt x="134556" y="110099"/>
                              </a:cubicBezTo>
                              <a:cubicBezTo>
                                <a:pt x="134320" y="111361"/>
                                <a:pt x="131811" y="112800"/>
                                <a:pt x="131383" y="114107"/>
                              </a:cubicBezTo>
                              <a:cubicBezTo>
                                <a:pt x="131356" y="114084"/>
                                <a:pt x="131311" y="114019"/>
                                <a:pt x="131279" y="114009"/>
                              </a:cubicBezTo>
                              <a:cubicBezTo>
                                <a:pt x="128456" y="120526"/>
                                <a:pt x="116758" y="129775"/>
                                <a:pt x="111008" y="138200"/>
                              </a:cubicBezTo>
                              <a:cubicBezTo>
                                <a:pt x="110779" y="138481"/>
                                <a:pt x="110052" y="138871"/>
                                <a:pt x="109797" y="139210"/>
                              </a:cubicBezTo>
                              <a:cubicBezTo>
                                <a:pt x="109785" y="139232"/>
                                <a:pt x="109759" y="139255"/>
                                <a:pt x="109736" y="139261"/>
                              </a:cubicBezTo>
                              <a:cubicBezTo>
                                <a:pt x="108796" y="140316"/>
                                <a:pt x="108051" y="141191"/>
                                <a:pt x="106566" y="141783"/>
                              </a:cubicBezTo>
                              <a:cubicBezTo>
                                <a:pt x="106404" y="142124"/>
                                <a:pt x="105865" y="142426"/>
                                <a:pt x="105530" y="142608"/>
                              </a:cubicBezTo>
                              <a:cubicBezTo>
                                <a:pt x="92953" y="149732"/>
                                <a:pt x="82114" y="152634"/>
                                <a:pt x="76952" y="157964"/>
                              </a:cubicBezTo>
                              <a:cubicBezTo>
                                <a:pt x="71866" y="162325"/>
                                <a:pt x="60733" y="159963"/>
                                <a:pt x="59813" y="153153"/>
                              </a:cubicBezTo>
                              <a:cubicBezTo>
                                <a:pt x="59328" y="151988"/>
                                <a:pt x="59450" y="151120"/>
                                <a:pt x="59194" y="150298"/>
                              </a:cubicBezTo>
                              <a:cubicBezTo>
                                <a:pt x="55120" y="152878"/>
                                <a:pt x="51197" y="152838"/>
                                <a:pt x="46151" y="156744"/>
                              </a:cubicBezTo>
                              <a:cubicBezTo>
                                <a:pt x="38810" y="160987"/>
                                <a:pt x="29522" y="159123"/>
                                <a:pt x="26667" y="151426"/>
                              </a:cubicBezTo>
                              <a:cubicBezTo>
                                <a:pt x="24733" y="148330"/>
                                <a:pt x="26304" y="145290"/>
                                <a:pt x="26778" y="142127"/>
                              </a:cubicBezTo>
                              <a:cubicBezTo>
                                <a:pt x="22881" y="143920"/>
                                <a:pt x="21241" y="143207"/>
                                <a:pt x="18258" y="144157"/>
                              </a:cubicBezTo>
                              <a:cubicBezTo>
                                <a:pt x="9657" y="145961"/>
                                <a:pt x="1984" y="141008"/>
                                <a:pt x="237" y="134525"/>
                              </a:cubicBezTo>
                              <a:cubicBezTo>
                                <a:pt x="-263" y="132481"/>
                                <a:pt x="-155" y="130510"/>
                                <a:pt x="393" y="129067"/>
                              </a:cubicBezTo>
                              <a:close/>
                            </a:path>
                            <a:path w="182634" h="159681" stroke="0" extrusionOk="0">
                              <a:moveTo>
                                <a:pt x="393" y="129067"/>
                              </a:moveTo>
                              <a:cubicBezTo>
                                <a:pt x="1045" y="127372"/>
                                <a:pt x="1637" y="125520"/>
                                <a:pt x="2822" y="124062"/>
                              </a:cubicBezTo>
                              <a:cubicBezTo>
                                <a:pt x="5527" y="121535"/>
                                <a:pt x="8075" y="119556"/>
                                <a:pt x="12872" y="117589"/>
                              </a:cubicBezTo>
                              <a:cubicBezTo>
                                <a:pt x="17089" y="115483"/>
                                <a:pt x="17917" y="117438"/>
                                <a:pt x="21846" y="115451"/>
                              </a:cubicBezTo>
                              <a:cubicBezTo>
                                <a:pt x="16522" y="114036"/>
                                <a:pt x="13606" y="111761"/>
                                <a:pt x="11970" y="106050"/>
                              </a:cubicBezTo>
                              <a:cubicBezTo>
                                <a:pt x="11553" y="103706"/>
                                <a:pt x="11583" y="102428"/>
                                <a:pt x="12127" y="100593"/>
                              </a:cubicBezTo>
                              <a:cubicBezTo>
                                <a:pt x="12240" y="98650"/>
                                <a:pt x="13334" y="97157"/>
                                <a:pt x="14556" y="95588"/>
                              </a:cubicBezTo>
                              <a:cubicBezTo>
                                <a:pt x="16595" y="93033"/>
                                <a:pt x="20271" y="90916"/>
                                <a:pt x="24606" y="89115"/>
                              </a:cubicBezTo>
                              <a:cubicBezTo>
                                <a:pt x="38867" y="83381"/>
                                <a:pt x="42467" y="84893"/>
                                <a:pt x="58670" y="80999"/>
                              </a:cubicBezTo>
                              <a:cubicBezTo>
                                <a:pt x="68802" y="70721"/>
                                <a:pt x="72561" y="72601"/>
                                <a:pt x="83435" y="64045"/>
                              </a:cubicBezTo>
                              <a:cubicBezTo>
                                <a:pt x="83827" y="63545"/>
                                <a:pt x="84422" y="62862"/>
                                <a:pt x="85043" y="62014"/>
                              </a:cubicBezTo>
                              <a:cubicBezTo>
                                <a:pt x="78374" y="63493"/>
                                <a:pt x="70028" y="61537"/>
                                <a:pt x="61525" y="62014"/>
                              </a:cubicBezTo>
                              <a:cubicBezTo>
                                <a:pt x="53224" y="60708"/>
                                <a:pt x="44921" y="54010"/>
                                <a:pt x="47125" y="46401"/>
                              </a:cubicBezTo>
                              <a:cubicBezTo>
                                <a:pt x="47174" y="37279"/>
                                <a:pt x="53428" y="30617"/>
                                <a:pt x="61525" y="30789"/>
                              </a:cubicBezTo>
                              <a:cubicBezTo>
                                <a:pt x="77401" y="26447"/>
                                <a:pt x="93943" y="32350"/>
                                <a:pt x="109761" y="30789"/>
                              </a:cubicBezTo>
                              <a:cubicBezTo>
                                <a:pt x="112144" y="23429"/>
                                <a:pt x="117845" y="21467"/>
                                <a:pt x="124188" y="12564"/>
                              </a:cubicBezTo>
                              <a:cubicBezTo>
                                <a:pt x="133947" y="-6619"/>
                                <a:pt x="161545" y="-2353"/>
                                <a:pt x="171045" y="8687"/>
                              </a:cubicBezTo>
                              <a:cubicBezTo>
                                <a:pt x="187137" y="21501"/>
                                <a:pt x="186793" y="39004"/>
                                <a:pt x="174620" y="59487"/>
                              </a:cubicBezTo>
                              <a:cubicBezTo>
                                <a:pt x="165695" y="71795"/>
                                <a:pt x="156465" y="76723"/>
                                <a:pt x="148433" y="92568"/>
                              </a:cubicBezTo>
                              <a:cubicBezTo>
                                <a:pt x="148205" y="93597"/>
                                <a:pt x="147679" y="94923"/>
                                <a:pt x="146706" y="95600"/>
                              </a:cubicBezTo>
                              <a:cubicBezTo>
                                <a:pt x="144596" y="100250"/>
                                <a:pt x="138184" y="102478"/>
                                <a:pt x="134556" y="110099"/>
                              </a:cubicBezTo>
                              <a:cubicBezTo>
                                <a:pt x="133663" y="112180"/>
                                <a:pt x="132021" y="112600"/>
                                <a:pt x="131383" y="114107"/>
                              </a:cubicBezTo>
                              <a:cubicBezTo>
                                <a:pt x="131327" y="114065"/>
                                <a:pt x="131316" y="114029"/>
                                <a:pt x="131279" y="114009"/>
                              </a:cubicBezTo>
                              <a:cubicBezTo>
                                <a:pt x="129715" y="121345"/>
                                <a:pt x="115295" y="129714"/>
                                <a:pt x="111008" y="138200"/>
                              </a:cubicBezTo>
                              <a:cubicBezTo>
                                <a:pt x="110839" y="138557"/>
                                <a:pt x="110270" y="138583"/>
                                <a:pt x="109797" y="139210"/>
                              </a:cubicBezTo>
                              <a:cubicBezTo>
                                <a:pt x="109781" y="139229"/>
                                <a:pt x="109767" y="139255"/>
                                <a:pt x="109736" y="139261"/>
                              </a:cubicBezTo>
                              <a:cubicBezTo>
                                <a:pt x="108805" y="140553"/>
                                <a:pt x="107908" y="141308"/>
                                <a:pt x="106566" y="141783"/>
                              </a:cubicBezTo>
                              <a:cubicBezTo>
                                <a:pt x="106286" y="142237"/>
                                <a:pt x="105827" y="142439"/>
                                <a:pt x="105530" y="142608"/>
                              </a:cubicBezTo>
                              <a:cubicBezTo>
                                <a:pt x="100156" y="147150"/>
                                <a:pt x="83021" y="152293"/>
                                <a:pt x="76952" y="157964"/>
                              </a:cubicBezTo>
                              <a:cubicBezTo>
                                <a:pt x="71608" y="161235"/>
                                <a:pt x="62487" y="159497"/>
                                <a:pt x="59813" y="153153"/>
                              </a:cubicBezTo>
                              <a:cubicBezTo>
                                <a:pt x="59398" y="152103"/>
                                <a:pt x="59561" y="151151"/>
                                <a:pt x="59194" y="150298"/>
                              </a:cubicBezTo>
                              <a:cubicBezTo>
                                <a:pt x="57142" y="152719"/>
                                <a:pt x="51250" y="153037"/>
                                <a:pt x="46151" y="156744"/>
                              </a:cubicBezTo>
                              <a:cubicBezTo>
                                <a:pt x="36839" y="161474"/>
                                <a:pt x="29389" y="156157"/>
                                <a:pt x="26667" y="151426"/>
                              </a:cubicBezTo>
                              <a:cubicBezTo>
                                <a:pt x="24575" y="148845"/>
                                <a:pt x="24988" y="144339"/>
                                <a:pt x="26778" y="142127"/>
                              </a:cubicBezTo>
                              <a:cubicBezTo>
                                <a:pt x="24851" y="143305"/>
                                <a:pt x="19859" y="143280"/>
                                <a:pt x="18258" y="144157"/>
                              </a:cubicBezTo>
                              <a:cubicBezTo>
                                <a:pt x="10670" y="144720"/>
                                <a:pt x="311" y="142679"/>
                                <a:pt x="237" y="134525"/>
                              </a:cubicBezTo>
                              <a:cubicBezTo>
                                <a:pt x="108" y="132290"/>
                                <a:pt x="41" y="130908"/>
                                <a:pt x="393" y="129067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FD1CF032-24C0-CA5D-18FE-7643B9567504}"/>
                    </a:ext>
                  </a:extLst>
                </p:cNvPr>
                <p:cNvSpPr/>
                <p:nvPr/>
              </p:nvSpPr>
              <p:spPr bwMode="auto">
                <a:xfrm rot="17100000">
                  <a:off x="8119641" y="4787981"/>
                  <a:ext cx="451771" cy="482059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51771" h="482059">
                      <a:moveTo>
                        <a:pt x="451771" y="480185"/>
                      </a:moveTo>
                      <a:lnTo>
                        <a:pt x="107730" y="480185"/>
                      </a:lnTo>
                      <a:lnTo>
                        <a:pt x="98449" y="482059"/>
                      </a:lnTo>
                      <a:lnTo>
                        <a:pt x="98450" y="482058"/>
                      </a:lnTo>
                      <a:cubicBezTo>
                        <a:pt x="44078" y="482058"/>
                        <a:pt x="0" y="437980"/>
                        <a:pt x="0" y="383608"/>
                      </a:cubicBezTo>
                      <a:lnTo>
                        <a:pt x="0" y="0"/>
                      </a:lnTo>
                      <a:lnTo>
                        <a:pt x="196899" y="0"/>
                      </a:lnTo>
                      <a:lnTo>
                        <a:pt x="196899" y="273335"/>
                      </a:lnTo>
                      <a:lnTo>
                        <a:pt x="451771" y="273335"/>
                      </a:lnTo>
                    </a:path>
                  </a:pathLst>
                </a:custGeom>
                <a:solidFill>
                  <a:srgbClr val="FFC000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528022225">
                        <a:custGeom>
                          <a:avLst/>
                          <a:gdLst>
                            <a:gd name="csX0" fmla="*/ 248824 w 248824"/>
                            <a:gd name="csY0" fmla="*/ 264473 h 265506"/>
                            <a:gd name="csX1" fmla="*/ 59334 w 248824"/>
                            <a:gd name="csY1" fmla="*/ 264473 h 265506"/>
                            <a:gd name="csX2" fmla="*/ 54223 w 248824"/>
                            <a:gd name="csY2" fmla="*/ 265506 h 265506"/>
                            <a:gd name="csX3" fmla="*/ 54223 w 248824"/>
                            <a:gd name="csY3" fmla="*/ 265505 h 265506"/>
                            <a:gd name="csX4" fmla="*/ 0 w 248824"/>
                            <a:gd name="csY4" fmla="*/ 211281 h 265506"/>
                            <a:gd name="csX5" fmla="*/ 0 w 248824"/>
                            <a:gd name="csY5" fmla="*/ 0 h 265506"/>
                            <a:gd name="csX6" fmla="*/ 108446 w 248824"/>
                            <a:gd name="csY6" fmla="*/ 0 h 265506"/>
                            <a:gd name="csX7" fmla="*/ 108446 w 248824"/>
                            <a:gd name="csY7" fmla="*/ 150546 h 265506"/>
                            <a:gd name="csX8" fmla="*/ 248824 w 248824"/>
                            <a:gd name="csY8" fmla="*/ 150546 h 26550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248824" h="265506" fill="none" extrusionOk="0">
                              <a:moveTo>
                                <a:pt x="248824" y="264473"/>
                              </a:moveTo>
                              <a:cubicBezTo>
                                <a:pt x="176490" y="269338"/>
                                <a:pt x="133525" y="259484"/>
                                <a:pt x="59334" y="264473"/>
                              </a:cubicBezTo>
                              <a:cubicBezTo>
                                <a:pt x="58052" y="265176"/>
                                <a:pt x="56385" y="264819"/>
                                <a:pt x="54223" y="265506"/>
                              </a:cubicBezTo>
                              <a:lnTo>
                                <a:pt x="54223" y="265505"/>
                              </a:lnTo>
                              <a:cubicBezTo>
                                <a:pt x="29802" y="268437"/>
                                <a:pt x="875" y="241873"/>
                                <a:pt x="0" y="211281"/>
                              </a:cubicBezTo>
                              <a:cubicBezTo>
                                <a:pt x="-20375" y="165372"/>
                                <a:pt x="4258" y="88551"/>
                                <a:pt x="0" y="0"/>
                              </a:cubicBezTo>
                              <a:cubicBezTo>
                                <a:pt x="33768" y="-12242"/>
                                <a:pt x="64915" y="10237"/>
                                <a:pt x="108446" y="0"/>
                              </a:cubicBezTo>
                              <a:cubicBezTo>
                                <a:pt x="121234" y="32918"/>
                                <a:pt x="105831" y="115324"/>
                                <a:pt x="108446" y="150546"/>
                              </a:cubicBezTo>
                              <a:cubicBezTo>
                                <a:pt x="144696" y="147451"/>
                                <a:pt x="193305" y="156703"/>
                                <a:pt x="248824" y="150546"/>
                              </a:cubicBezTo>
                            </a:path>
                            <a:path w="248824" h="265506" stroke="0" extrusionOk="0">
                              <a:moveTo>
                                <a:pt x="248824" y="264473"/>
                              </a:moveTo>
                              <a:cubicBezTo>
                                <a:pt x="205873" y="266774"/>
                                <a:pt x="127432" y="257107"/>
                                <a:pt x="59334" y="264473"/>
                              </a:cubicBezTo>
                              <a:cubicBezTo>
                                <a:pt x="57686" y="265346"/>
                                <a:pt x="55428" y="265040"/>
                                <a:pt x="54223" y="265506"/>
                              </a:cubicBezTo>
                              <a:lnTo>
                                <a:pt x="54223" y="265505"/>
                              </a:lnTo>
                              <a:cubicBezTo>
                                <a:pt x="25778" y="266377"/>
                                <a:pt x="2794" y="244375"/>
                                <a:pt x="0" y="211281"/>
                              </a:cubicBezTo>
                              <a:cubicBezTo>
                                <a:pt x="-6648" y="108916"/>
                                <a:pt x="9770" y="93785"/>
                                <a:pt x="0" y="0"/>
                              </a:cubicBezTo>
                              <a:cubicBezTo>
                                <a:pt x="44154" y="-12318"/>
                                <a:pt x="66649" y="2081"/>
                                <a:pt x="108446" y="0"/>
                              </a:cubicBezTo>
                              <a:cubicBezTo>
                                <a:pt x="114285" y="41045"/>
                                <a:pt x="93373" y="114146"/>
                                <a:pt x="108446" y="150546"/>
                              </a:cubicBezTo>
                              <a:cubicBezTo>
                                <a:pt x="146217" y="147526"/>
                                <a:pt x="205099" y="163820"/>
                                <a:pt x="248824" y="150546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631" name="楕円 630">
                  <a:extLst>
                    <a:ext uri="{FF2B5EF4-FFF2-40B4-BE49-F238E27FC236}">
                      <a16:creationId xmlns:a16="http://schemas.microsoft.com/office/drawing/2014/main" id="{8FB15858-103A-7341-6E35-92C6F5C0CEC6}"/>
                    </a:ext>
                  </a:extLst>
                </p:cNvPr>
                <p:cNvSpPr/>
                <p:nvPr/>
              </p:nvSpPr>
              <p:spPr bwMode="auto">
                <a:xfrm>
                  <a:off x="8398581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17041730">
                        <a:custGeom>
                          <a:avLst/>
                          <a:gdLst>
                            <a:gd name="csX0" fmla="*/ 0 w 64577"/>
                            <a:gd name="csY0" fmla="*/ 46344 h 92688"/>
                            <a:gd name="csX1" fmla="*/ 32289 w 64577"/>
                            <a:gd name="csY1" fmla="*/ 0 h 92688"/>
                            <a:gd name="csX2" fmla="*/ 64578 w 64577"/>
                            <a:gd name="csY2" fmla="*/ 46344 h 92688"/>
                            <a:gd name="csX3" fmla="*/ 32289 w 64577"/>
                            <a:gd name="csY3" fmla="*/ 92688 h 92688"/>
                            <a:gd name="csX4" fmla="*/ 0 w 64577"/>
                            <a:gd name="csY4" fmla="*/ 46344 h 9268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64577" h="92688" fill="none" extrusionOk="0">
                              <a:moveTo>
                                <a:pt x="0" y="46344"/>
                              </a:moveTo>
                              <a:cubicBezTo>
                                <a:pt x="2383" y="21141"/>
                                <a:pt x="12636" y="3697"/>
                                <a:pt x="32289" y="0"/>
                              </a:cubicBezTo>
                              <a:cubicBezTo>
                                <a:pt x="53568" y="3097"/>
                                <a:pt x="63907" y="23252"/>
                                <a:pt x="64578" y="46344"/>
                              </a:cubicBezTo>
                              <a:cubicBezTo>
                                <a:pt x="68400" y="68210"/>
                                <a:pt x="46392" y="95115"/>
                                <a:pt x="32289" y="92688"/>
                              </a:cubicBezTo>
                              <a:cubicBezTo>
                                <a:pt x="10196" y="88554"/>
                                <a:pt x="-4514" y="74902"/>
                                <a:pt x="0" y="46344"/>
                              </a:cubicBezTo>
                              <a:close/>
                            </a:path>
                            <a:path w="64577" h="92688" stroke="0" extrusionOk="0">
                              <a:moveTo>
                                <a:pt x="0" y="46344"/>
                              </a:moveTo>
                              <a:cubicBezTo>
                                <a:pt x="-4792" y="20814"/>
                                <a:pt x="14869" y="1810"/>
                                <a:pt x="32289" y="0"/>
                              </a:cubicBezTo>
                              <a:cubicBezTo>
                                <a:pt x="55765" y="-1424"/>
                                <a:pt x="59056" y="25774"/>
                                <a:pt x="64578" y="46344"/>
                              </a:cubicBezTo>
                              <a:cubicBezTo>
                                <a:pt x="63797" y="67918"/>
                                <a:pt x="54045" y="91218"/>
                                <a:pt x="32289" y="92688"/>
                              </a:cubicBezTo>
                              <a:cubicBezTo>
                                <a:pt x="13936" y="92833"/>
                                <a:pt x="1559" y="70250"/>
                                <a:pt x="0" y="4634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6712AC75-4931-1C78-C75E-34CD350B5DE0}"/>
                    </a:ext>
                  </a:extLst>
                </p:cNvPr>
                <p:cNvSpPr/>
                <p:nvPr/>
              </p:nvSpPr>
              <p:spPr bwMode="auto">
                <a:xfrm>
                  <a:off x="7925506" y="4096392"/>
                  <a:ext cx="117247" cy="16828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34146625">
                        <a:custGeom>
                          <a:avLst/>
                          <a:gdLst>
                            <a:gd name="csX0" fmla="*/ 0 w 64577"/>
                            <a:gd name="csY0" fmla="*/ 46344 h 92688"/>
                            <a:gd name="csX1" fmla="*/ 32289 w 64577"/>
                            <a:gd name="csY1" fmla="*/ 0 h 92688"/>
                            <a:gd name="csX2" fmla="*/ 64578 w 64577"/>
                            <a:gd name="csY2" fmla="*/ 46344 h 92688"/>
                            <a:gd name="csX3" fmla="*/ 32289 w 64577"/>
                            <a:gd name="csY3" fmla="*/ 92688 h 92688"/>
                            <a:gd name="csX4" fmla="*/ 0 w 64577"/>
                            <a:gd name="csY4" fmla="*/ 46344 h 9268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64577" h="92688" fill="none" extrusionOk="0">
                              <a:moveTo>
                                <a:pt x="0" y="46344"/>
                              </a:moveTo>
                              <a:cubicBezTo>
                                <a:pt x="972" y="21363"/>
                                <a:pt x="10006" y="400"/>
                                <a:pt x="32289" y="0"/>
                              </a:cubicBezTo>
                              <a:cubicBezTo>
                                <a:pt x="54385" y="-205"/>
                                <a:pt x="63870" y="24361"/>
                                <a:pt x="64578" y="46344"/>
                              </a:cubicBezTo>
                              <a:cubicBezTo>
                                <a:pt x="64957" y="73465"/>
                                <a:pt x="49652" y="91827"/>
                                <a:pt x="32289" y="92688"/>
                              </a:cubicBezTo>
                              <a:cubicBezTo>
                                <a:pt x="20325" y="89827"/>
                                <a:pt x="525" y="70955"/>
                                <a:pt x="0" y="46344"/>
                              </a:cubicBezTo>
                              <a:close/>
                            </a:path>
                            <a:path w="64577" h="92688" stroke="0" extrusionOk="0">
                              <a:moveTo>
                                <a:pt x="0" y="46344"/>
                              </a:moveTo>
                              <a:cubicBezTo>
                                <a:pt x="-2834" y="22514"/>
                                <a:pt x="13040" y="-651"/>
                                <a:pt x="32289" y="0"/>
                              </a:cubicBezTo>
                              <a:cubicBezTo>
                                <a:pt x="46878" y="-585"/>
                                <a:pt x="69681" y="22929"/>
                                <a:pt x="64578" y="46344"/>
                              </a:cubicBezTo>
                              <a:cubicBezTo>
                                <a:pt x="64520" y="71006"/>
                                <a:pt x="52680" y="88692"/>
                                <a:pt x="32289" y="92688"/>
                              </a:cubicBezTo>
                              <a:cubicBezTo>
                                <a:pt x="9450" y="91397"/>
                                <a:pt x="-1018" y="67695"/>
                                <a:pt x="0" y="4634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9" name="グループ化 618">
                <a:extLst>
                  <a:ext uri="{FF2B5EF4-FFF2-40B4-BE49-F238E27FC236}">
                    <a16:creationId xmlns:a16="http://schemas.microsoft.com/office/drawing/2014/main" id="{214DB83D-A85F-C259-7555-2D95EE6282DC}"/>
                  </a:ext>
                </a:extLst>
              </p:cNvPr>
              <p:cNvGrpSpPr/>
              <p:nvPr/>
            </p:nvGrpSpPr>
            <p:grpSpPr>
              <a:xfrm>
                <a:off x="-2162056" y="6959819"/>
                <a:ext cx="586008" cy="15673"/>
                <a:chOff x="5289165" y="3362030"/>
                <a:chExt cx="1008033" cy="46527"/>
              </a:xfrm>
            </p:grpSpPr>
            <p:sp>
              <p:nvSpPr>
                <p:cNvPr id="623" name="月 622">
                  <a:extLst>
                    <a:ext uri="{FF2B5EF4-FFF2-40B4-BE49-F238E27FC236}">
                      <a16:creationId xmlns:a16="http://schemas.microsoft.com/office/drawing/2014/main" id="{8A41CBC0-2F7F-84FD-BE5D-977DD3D1EAD0}"/>
                    </a:ext>
                  </a:extLst>
                </p:cNvPr>
                <p:cNvSpPr/>
                <p:nvPr/>
              </p:nvSpPr>
              <p:spPr bwMode="auto">
                <a:xfrm rot="17100000">
                  <a:off x="6159071" y="3270430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19050" cap="rnd">
                  <a:solidFill>
                    <a:schemeClr val="tx1"/>
                  </a:solidFill>
                  <a:bevel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238905792">
                        <a:custGeom>
                          <a:avLst/>
                          <a:gdLst>
                            <a:gd name="csX0" fmla="*/ 10000 w 10000"/>
                            <a:gd name="csY0" fmla="*/ 10000 h 10000"/>
                            <a:gd name="csX1" fmla="*/ 0 w 10000"/>
                            <a:gd name="csY1" fmla="*/ 5000 h 10000"/>
                            <a:gd name="csX2" fmla="*/ 10000 w 10000"/>
                            <a:gd name="csY2" fmla="*/ 0 h 10000"/>
                            <a:gd name="csX3" fmla="*/ -2105 w 10000"/>
                            <a:gd name="csY3" fmla="*/ 6718 h 10000"/>
                            <a:gd name="csX4" fmla="*/ 10000 w 10000"/>
                            <a:gd name="csY4" fmla="*/ 13436 h 10000"/>
                            <a:gd name="csX5" fmla="*/ 10000 w 10000"/>
                            <a:gd name="csY5" fmla="*/ 10000 h 10000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</a:cxnLst>
                          <a:rect l="l" t="t" r="r" b="b"/>
                          <a:pathLst>
                            <a:path w="10000" h="10000" fill="none" extrusionOk="0">
                              <a:moveTo>
                                <a:pt x="10000" y="10000"/>
                              </a:moveTo>
                              <a:cubicBezTo>
                                <a:pt x="4643" y="10031"/>
                                <a:pt x="-192" y="8506"/>
                                <a:pt x="0" y="5000"/>
                              </a:cubicBezTo>
                              <a:cubicBezTo>
                                <a:pt x="444" y="1718"/>
                                <a:pt x="4797" y="134"/>
                                <a:pt x="10000" y="0"/>
                              </a:cubicBezTo>
                              <a:cubicBezTo>
                                <a:pt x="3184" y="776"/>
                                <a:pt x="-2286" y="2905"/>
                                <a:pt x="-2105" y="6718"/>
                              </a:cubicBezTo>
                              <a:cubicBezTo>
                                <a:pt x="-2243" y="8706"/>
                                <a:pt x="2805" y="13482"/>
                                <a:pt x="10000" y="13436"/>
                              </a:cubicBezTo>
                              <a:cubicBezTo>
                                <a:pt x="9958" y="12234"/>
                                <a:pt x="10113" y="10755"/>
                                <a:pt x="10000" y="10000"/>
                              </a:cubicBezTo>
                              <a:close/>
                            </a:path>
                            <a:path w="10000" h="10000" stroke="0" extrusionOk="0">
                              <a:moveTo>
                                <a:pt x="10000" y="10000"/>
                              </a:moveTo>
                              <a:cubicBezTo>
                                <a:pt x="4720" y="10171"/>
                                <a:pt x="-192" y="7790"/>
                                <a:pt x="0" y="5000"/>
                              </a:cubicBezTo>
                              <a:cubicBezTo>
                                <a:pt x="293" y="2736"/>
                                <a:pt x="5480" y="-634"/>
                                <a:pt x="10000" y="0"/>
                              </a:cubicBezTo>
                              <a:cubicBezTo>
                                <a:pt x="3044" y="267"/>
                                <a:pt x="-2484" y="4124"/>
                                <a:pt x="-2105" y="6718"/>
                              </a:cubicBezTo>
                              <a:cubicBezTo>
                                <a:pt x="-3703" y="9928"/>
                                <a:pt x="2700" y="12057"/>
                                <a:pt x="10000" y="13436"/>
                              </a:cubicBezTo>
                              <a:cubicBezTo>
                                <a:pt x="9853" y="12693"/>
                                <a:pt x="10346" y="11064"/>
                                <a:pt x="10000" y="1000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4" name="月 623">
                  <a:extLst>
                    <a:ext uri="{FF2B5EF4-FFF2-40B4-BE49-F238E27FC236}">
                      <a16:creationId xmlns:a16="http://schemas.microsoft.com/office/drawing/2014/main" id="{A46F2423-A795-EE53-ABBE-2C86DFA83516}"/>
                    </a:ext>
                  </a:extLst>
                </p:cNvPr>
                <p:cNvSpPr/>
                <p:nvPr/>
              </p:nvSpPr>
              <p:spPr bwMode="auto">
                <a:xfrm rot="14400000">
                  <a:off x="5381573" y="3269622"/>
                  <a:ext cx="45719" cy="230535"/>
                </a:xfrm>
                <a:prstGeom prst="moon">
                  <a:avLst>
                    <a:gd name="adj" fmla="val 55729"/>
                  </a:avLst>
                </a:prstGeom>
                <a:solidFill>
                  <a:schemeClr val="tx1"/>
                </a:solidFill>
                <a:ln w="19050" cap="rnd">
                  <a:solidFill>
                    <a:schemeClr val="tx1"/>
                  </a:solidFill>
                  <a:bevel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558041458">
                        <a:custGeom>
                          <a:avLst/>
                          <a:gdLst>
                            <a:gd name="csX0" fmla="*/ 10000 w 10000"/>
                            <a:gd name="csY0" fmla="*/ 10000 h 10000"/>
                            <a:gd name="csX1" fmla="*/ 0 w 10000"/>
                            <a:gd name="csY1" fmla="*/ 5000 h 10000"/>
                            <a:gd name="csX2" fmla="*/ 10000 w 10000"/>
                            <a:gd name="csY2" fmla="*/ 0 h 10000"/>
                            <a:gd name="csX3" fmla="*/ -2105 w 10000"/>
                            <a:gd name="csY3" fmla="*/ 6718 h 10000"/>
                            <a:gd name="csX4" fmla="*/ 10000 w 10000"/>
                            <a:gd name="csY4" fmla="*/ 13436 h 10000"/>
                            <a:gd name="csX5" fmla="*/ 10000 w 10000"/>
                            <a:gd name="csY5" fmla="*/ 10000 h 10000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</a:cxnLst>
                          <a:rect l="l" t="t" r="r" b="b"/>
                          <a:pathLst>
                            <a:path w="10000" h="10000" fill="none" extrusionOk="0">
                              <a:moveTo>
                                <a:pt x="10000" y="10000"/>
                              </a:moveTo>
                              <a:cubicBezTo>
                                <a:pt x="4248" y="9968"/>
                                <a:pt x="-158" y="7375"/>
                                <a:pt x="0" y="5000"/>
                              </a:cubicBezTo>
                              <a:cubicBezTo>
                                <a:pt x="34" y="1793"/>
                                <a:pt x="3703" y="286"/>
                                <a:pt x="10000" y="0"/>
                              </a:cubicBezTo>
                              <a:cubicBezTo>
                                <a:pt x="2191" y="820"/>
                                <a:pt x="-1708" y="3475"/>
                                <a:pt x="-2105" y="6718"/>
                              </a:cubicBezTo>
                              <a:cubicBezTo>
                                <a:pt x="-2902" y="10377"/>
                                <a:pt x="3106" y="12604"/>
                                <a:pt x="10000" y="13436"/>
                              </a:cubicBezTo>
                              <a:cubicBezTo>
                                <a:pt x="9761" y="12555"/>
                                <a:pt x="10135" y="11591"/>
                                <a:pt x="10000" y="10000"/>
                              </a:cubicBezTo>
                              <a:close/>
                            </a:path>
                            <a:path w="10000" h="10000" stroke="0" extrusionOk="0">
                              <a:moveTo>
                                <a:pt x="10000" y="10000"/>
                              </a:moveTo>
                              <a:cubicBezTo>
                                <a:pt x="4681" y="10243"/>
                                <a:pt x="264" y="7928"/>
                                <a:pt x="0" y="5000"/>
                              </a:cubicBezTo>
                              <a:cubicBezTo>
                                <a:pt x="295" y="2066"/>
                                <a:pt x="4707" y="-103"/>
                                <a:pt x="10000" y="0"/>
                              </a:cubicBezTo>
                              <a:cubicBezTo>
                                <a:pt x="4047" y="659"/>
                                <a:pt x="-2041" y="3434"/>
                                <a:pt x="-2105" y="6718"/>
                              </a:cubicBezTo>
                              <a:cubicBezTo>
                                <a:pt x="-682" y="10771"/>
                                <a:pt x="2975" y="14060"/>
                                <a:pt x="10000" y="13436"/>
                              </a:cubicBezTo>
                              <a:cubicBezTo>
                                <a:pt x="9595" y="12140"/>
                                <a:pt x="10113" y="11052"/>
                                <a:pt x="10000" y="1000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20" name="二等辺三角形 71">
                <a:extLst>
                  <a:ext uri="{FF2B5EF4-FFF2-40B4-BE49-F238E27FC236}">
                    <a16:creationId xmlns:a16="http://schemas.microsoft.com/office/drawing/2014/main" id="{14E7DA1D-7F6B-C157-9E72-4DA8CC1AD768}"/>
                  </a:ext>
                </a:extLst>
              </p:cNvPr>
              <p:cNvSpPr/>
              <p:nvPr/>
            </p:nvSpPr>
            <p:spPr bwMode="auto">
              <a:xfrm rot="16200000">
                <a:off x="-2150442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19050" cap="rnd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3841208053">
                      <a:custGeom>
                        <a:avLst/>
                        <a:gdLst>
                          <a:gd name="csX0" fmla="*/ 0 w 19563"/>
                          <a:gd name="csY0" fmla="*/ 35060 h 35060"/>
                          <a:gd name="csX1" fmla="*/ 19563 w 19563"/>
                          <a:gd name="csY1" fmla="*/ 0 h 35060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</a:cxnLst>
                        <a:rect l="l" t="t" r="r" b="b"/>
                        <a:pathLst>
                          <a:path w="19563" h="35060" fill="none" extrusionOk="0">
                            <a:moveTo>
                              <a:pt x="0" y="35060"/>
                            </a:moveTo>
                            <a:cubicBezTo>
                              <a:pt x="5558" y="17270"/>
                              <a:pt x="14230" y="11904"/>
                              <a:pt x="19563" y="0"/>
                            </a:cubicBezTo>
                          </a:path>
                          <a:path w="19563" h="35060" stroke="0" extrusionOk="0">
                            <a:moveTo>
                              <a:pt x="0" y="35060"/>
                            </a:moveTo>
                            <a:cubicBezTo>
                              <a:pt x="860" y="25777"/>
                              <a:pt x="14178" y="18759"/>
                              <a:pt x="19563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1" name="二等辺三角形 71">
                <a:extLst>
                  <a:ext uri="{FF2B5EF4-FFF2-40B4-BE49-F238E27FC236}">
                    <a16:creationId xmlns:a16="http://schemas.microsoft.com/office/drawing/2014/main" id="{39733834-4073-61A8-3EC2-257718B43A4A}"/>
                  </a:ext>
                </a:extLst>
              </p:cNvPr>
              <p:cNvSpPr/>
              <p:nvPr/>
            </p:nvSpPr>
            <p:spPr bwMode="auto">
              <a:xfrm rot="16200000">
                <a:off x="-1678954" y="7063973"/>
                <a:ext cx="35519" cy="63655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sX0" fmla="*/ 0 w 52188"/>
                  <a:gd name="csY0" fmla="*/ 92227 h 92227"/>
                  <a:gd name="csX1" fmla="*/ 52188 w 52188"/>
                  <a:gd name="csY1" fmla="*/ 0 h 92227"/>
                  <a:gd name="csX0" fmla="*/ 0 w 35519"/>
                  <a:gd name="csY0" fmla="*/ 63655 h 63655"/>
                  <a:gd name="csX1" fmla="*/ 35519 w 35519"/>
                  <a:gd name="csY1" fmla="*/ 0 h 6365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35519" h="63655">
                    <a:moveTo>
                      <a:pt x="0" y="63655"/>
                    </a:moveTo>
                    <a:lnTo>
                      <a:pt x="35519" y="0"/>
                    </a:lnTo>
                  </a:path>
                </a:pathLst>
              </a:custGeom>
              <a:solidFill>
                <a:srgbClr val="FFCC99"/>
              </a:solidFill>
              <a:ln w="19050" cap="rnd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969257515">
                      <a:custGeom>
                        <a:avLst/>
                        <a:gdLst>
                          <a:gd name="csX0" fmla="*/ 0 w 19563"/>
                          <a:gd name="csY0" fmla="*/ 35060 h 35060"/>
                          <a:gd name="csX1" fmla="*/ 19563 w 19563"/>
                          <a:gd name="csY1" fmla="*/ 0 h 35060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</a:cxnLst>
                        <a:rect l="l" t="t" r="r" b="b"/>
                        <a:pathLst>
                          <a:path w="19563" h="35060" fill="none" extrusionOk="0">
                            <a:moveTo>
                              <a:pt x="0" y="35060"/>
                            </a:moveTo>
                            <a:cubicBezTo>
                              <a:pt x="3943" y="18597"/>
                              <a:pt x="17935" y="10193"/>
                              <a:pt x="19563" y="0"/>
                            </a:cubicBezTo>
                          </a:path>
                          <a:path w="19563" h="35060" stroke="0" extrusionOk="0">
                            <a:moveTo>
                              <a:pt x="0" y="35060"/>
                            </a:moveTo>
                            <a:cubicBezTo>
                              <a:pt x="2706" y="22060"/>
                              <a:pt x="15040" y="9029"/>
                              <a:pt x="19563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E181D880-7607-1024-7480-46E45BEB6A0C}"/>
                  </a:ext>
                </a:extLst>
              </p:cNvPr>
              <p:cNvSpPr/>
              <p:nvPr/>
            </p:nvSpPr>
            <p:spPr bwMode="auto">
              <a:xfrm flipH="1">
                <a:off x="-2333589" y="6611273"/>
                <a:ext cx="992828" cy="391169"/>
              </a:xfrm>
              <a:custGeom>
                <a:avLst/>
                <a:gdLst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22" fmla="*/ 499203 w 992828"/>
                  <a:gd name="csY22" fmla="*/ 148308 h 429077"/>
                  <a:gd name="csX0" fmla="*/ 174588 w 992828"/>
                  <a:gd name="csY0" fmla="*/ 357913 h 786990"/>
                  <a:gd name="csX1" fmla="*/ 173645 w 992828"/>
                  <a:gd name="csY1" fmla="*/ 358325 h 786990"/>
                  <a:gd name="csX2" fmla="*/ 115952 w 992828"/>
                  <a:gd name="csY2" fmla="*/ 395821 h 786990"/>
                  <a:gd name="csX3" fmla="*/ 92262 w 992828"/>
                  <a:gd name="csY3" fmla="*/ 786990 h 786990"/>
                  <a:gd name="csX4" fmla="*/ 92263 w 992828"/>
                  <a:gd name="csY4" fmla="*/ 786990 h 786990"/>
                  <a:gd name="csX5" fmla="*/ 171647 w 992828"/>
                  <a:gd name="csY5" fmla="*/ 696592 h 786990"/>
                  <a:gd name="csX6" fmla="*/ 192806 w 992828"/>
                  <a:gd name="csY6" fmla="*/ 676423 h 786990"/>
                  <a:gd name="csX7" fmla="*/ 193949 w 992828"/>
                  <a:gd name="csY7" fmla="*/ 682358 h 786990"/>
                  <a:gd name="csX8" fmla="*/ 239815 w 992828"/>
                  <a:gd name="csY8" fmla="*/ 737979 h 786990"/>
                  <a:gd name="csX9" fmla="*/ 239816 w 992828"/>
                  <a:gd name="csY9" fmla="*/ 737979 h 786990"/>
                  <a:gd name="csX10" fmla="*/ 475835 w 992828"/>
                  <a:gd name="csY10" fmla="*/ 533808 h 786990"/>
                  <a:gd name="csX11" fmla="*/ 496415 w 992828"/>
                  <a:gd name="csY11" fmla="*/ 522572 h 786990"/>
                  <a:gd name="csX12" fmla="*/ 516995 w 992828"/>
                  <a:gd name="csY12" fmla="*/ 533808 h 786990"/>
                  <a:gd name="csX13" fmla="*/ 753013 w 992828"/>
                  <a:gd name="csY13" fmla="*/ 737979 h 786990"/>
                  <a:gd name="csX14" fmla="*/ 753014 w 992828"/>
                  <a:gd name="csY14" fmla="*/ 737979 h 786990"/>
                  <a:gd name="csX15" fmla="*/ 798880 w 992828"/>
                  <a:gd name="csY15" fmla="*/ 682358 h 786990"/>
                  <a:gd name="csX16" fmla="*/ 800023 w 992828"/>
                  <a:gd name="csY16" fmla="*/ 676423 h 786990"/>
                  <a:gd name="csX17" fmla="*/ 821182 w 992828"/>
                  <a:gd name="csY17" fmla="*/ 696592 h 786990"/>
                  <a:gd name="csX18" fmla="*/ 900565 w 992828"/>
                  <a:gd name="csY18" fmla="*/ 786990 h 786990"/>
                  <a:gd name="csX19" fmla="*/ 900566 w 992828"/>
                  <a:gd name="csY19" fmla="*/ 786990 h 786990"/>
                  <a:gd name="csX20" fmla="*/ 876876 w 992828"/>
                  <a:gd name="csY20" fmla="*/ 395821 h 786990"/>
                  <a:gd name="csX21" fmla="*/ 820724 w 992828"/>
                  <a:gd name="csY21" fmla="*/ 359327 h 786990"/>
                  <a:gd name="csX22" fmla="*/ 492059 w 992828"/>
                  <a:gd name="csY22" fmla="*/ 3777 h 786990"/>
                  <a:gd name="csX23" fmla="*/ 174588 w 992828"/>
                  <a:gd name="csY23" fmla="*/ 357913 h 786990"/>
                  <a:gd name="csX0" fmla="*/ 492059 w 992828"/>
                  <a:gd name="csY0" fmla="*/ 3777 h 786990"/>
                  <a:gd name="csX1" fmla="*/ 174588 w 992828"/>
                  <a:gd name="csY1" fmla="*/ 357913 h 786990"/>
                  <a:gd name="csX2" fmla="*/ 173645 w 992828"/>
                  <a:gd name="csY2" fmla="*/ 358325 h 786990"/>
                  <a:gd name="csX3" fmla="*/ 115952 w 992828"/>
                  <a:gd name="csY3" fmla="*/ 395821 h 786990"/>
                  <a:gd name="csX4" fmla="*/ 92262 w 992828"/>
                  <a:gd name="csY4" fmla="*/ 786990 h 786990"/>
                  <a:gd name="csX5" fmla="*/ 92263 w 992828"/>
                  <a:gd name="csY5" fmla="*/ 786990 h 786990"/>
                  <a:gd name="csX6" fmla="*/ 171647 w 992828"/>
                  <a:gd name="csY6" fmla="*/ 696592 h 786990"/>
                  <a:gd name="csX7" fmla="*/ 192806 w 992828"/>
                  <a:gd name="csY7" fmla="*/ 676423 h 786990"/>
                  <a:gd name="csX8" fmla="*/ 193949 w 992828"/>
                  <a:gd name="csY8" fmla="*/ 682358 h 786990"/>
                  <a:gd name="csX9" fmla="*/ 239815 w 992828"/>
                  <a:gd name="csY9" fmla="*/ 737979 h 786990"/>
                  <a:gd name="csX10" fmla="*/ 239816 w 992828"/>
                  <a:gd name="csY10" fmla="*/ 737979 h 786990"/>
                  <a:gd name="csX11" fmla="*/ 475835 w 992828"/>
                  <a:gd name="csY11" fmla="*/ 533808 h 786990"/>
                  <a:gd name="csX12" fmla="*/ 496415 w 992828"/>
                  <a:gd name="csY12" fmla="*/ 522572 h 786990"/>
                  <a:gd name="csX13" fmla="*/ 516995 w 992828"/>
                  <a:gd name="csY13" fmla="*/ 533808 h 786990"/>
                  <a:gd name="csX14" fmla="*/ 753013 w 992828"/>
                  <a:gd name="csY14" fmla="*/ 737979 h 786990"/>
                  <a:gd name="csX15" fmla="*/ 753014 w 992828"/>
                  <a:gd name="csY15" fmla="*/ 737979 h 786990"/>
                  <a:gd name="csX16" fmla="*/ 798880 w 992828"/>
                  <a:gd name="csY16" fmla="*/ 682358 h 786990"/>
                  <a:gd name="csX17" fmla="*/ 800023 w 992828"/>
                  <a:gd name="csY17" fmla="*/ 676423 h 786990"/>
                  <a:gd name="csX18" fmla="*/ 821182 w 992828"/>
                  <a:gd name="csY18" fmla="*/ 696592 h 786990"/>
                  <a:gd name="csX19" fmla="*/ 900565 w 992828"/>
                  <a:gd name="csY19" fmla="*/ 786990 h 786990"/>
                  <a:gd name="csX20" fmla="*/ 900566 w 992828"/>
                  <a:gd name="csY20" fmla="*/ 786990 h 786990"/>
                  <a:gd name="csX21" fmla="*/ 876876 w 992828"/>
                  <a:gd name="csY21" fmla="*/ 395821 h 786990"/>
                  <a:gd name="csX22" fmla="*/ 820724 w 992828"/>
                  <a:gd name="csY22" fmla="*/ 359327 h 786990"/>
                  <a:gd name="csX23" fmla="*/ 583499 w 992828"/>
                  <a:gd name="csY23" fmla="*/ 95217 h 786990"/>
                  <a:gd name="csX0" fmla="*/ 174588 w 992828"/>
                  <a:gd name="csY0" fmla="*/ 262696 h 691773"/>
                  <a:gd name="csX1" fmla="*/ 173645 w 992828"/>
                  <a:gd name="csY1" fmla="*/ 263108 h 691773"/>
                  <a:gd name="csX2" fmla="*/ 115952 w 992828"/>
                  <a:gd name="csY2" fmla="*/ 300604 h 691773"/>
                  <a:gd name="csX3" fmla="*/ 92262 w 992828"/>
                  <a:gd name="csY3" fmla="*/ 691773 h 691773"/>
                  <a:gd name="csX4" fmla="*/ 92263 w 992828"/>
                  <a:gd name="csY4" fmla="*/ 691773 h 691773"/>
                  <a:gd name="csX5" fmla="*/ 171647 w 992828"/>
                  <a:gd name="csY5" fmla="*/ 601375 h 691773"/>
                  <a:gd name="csX6" fmla="*/ 192806 w 992828"/>
                  <a:gd name="csY6" fmla="*/ 581206 h 691773"/>
                  <a:gd name="csX7" fmla="*/ 193949 w 992828"/>
                  <a:gd name="csY7" fmla="*/ 587141 h 691773"/>
                  <a:gd name="csX8" fmla="*/ 239815 w 992828"/>
                  <a:gd name="csY8" fmla="*/ 642762 h 691773"/>
                  <a:gd name="csX9" fmla="*/ 239816 w 992828"/>
                  <a:gd name="csY9" fmla="*/ 642762 h 691773"/>
                  <a:gd name="csX10" fmla="*/ 475835 w 992828"/>
                  <a:gd name="csY10" fmla="*/ 438591 h 691773"/>
                  <a:gd name="csX11" fmla="*/ 496415 w 992828"/>
                  <a:gd name="csY11" fmla="*/ 427355 h 691773"/>
                  <a:gd name="csX12" fmla="*/ 516995 w 992828"/>
                  <a:gd name="csY12" fmla="*/ 438591 h 691773"/>
                  <a:gd name="csX13" fmla="*/ 753013 w 992828"/>
                  <a:gd name="csY13" fmla="*/ 642762 h 691773"/>
                  <a:gd name="csX14" fmla="*/ 753014 w 992828"/>
                  <a:gd name="csY14" fmla="*/ 642762 h 691773"/>
                  <a:gd name="csX15" fmla="*/ 798880 w 992828"/>
                  <a:gd name="csY15" fmla="*/ 587141 h 691773"/>
                  <a:gd name="csX16" fmla="*/ 800023 w 992828"/>
                  <a:gd name="csY16" fmla="*/ 581206 h 691773"/>
                  <a:gd name="csX17" fmla="*/ 821182 w 992828"/>
                  <a:gd name="csY17" fmla="*/ 601375 h 691773"/>
                  <a:gd name="csX18" fmla="*/ 900565 w 992828"/>
                  <a:gd name="csY18" fmla="*/ 691773 h 691773"/>
                  <a:gd name="csX19" fmla="*/ 900566 w 992828"/>
                  <a:gd name="csY19" fmla="*/ 691773 h 691773"/>
                  <a:gd name="csX20" fmla="*/ 876876 w 992828"/>
                  <a:gd name="csY20" fmla="*/ 300604 h 691773"/>
                  <a:gd name="csX21" fmla="*/ 820724 w 992828"/>
                  <a:gd name="csY21" fmla="*/ 264110 h 691773"/>
                  <a:gd name="csX22" fmla="*/ 583499 w 992828"/>
                  <a:gd name="csY22" fmla="*/ 0 h 691773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21" fmla="*/ 820724 w 992828"/>
                  <a:gd name="csY21" fmla="*/ 1414 h 429077"/>
                  <a:gd name="csX0" fmla="*/ 174588 w 992828"/>
                  <a:gd name="csY0" fmla="*/ 0 h 429077"/>
                  <a:gd name="csX1" fmla="*/ 173645 w 992828"/>
                  <a:gd name="csY1" fmla="*/ 412 h 429077"/>
                  <a:gd name="csX2" fmla="*/ 115952 w 992828"/>
                  <a:gd name="csY2" fmla="*/ 37908 h 429077"/>
                  <a:gd name="csX3" fmla="*/ 92262 w 992828"/>
                  <a:gd name="csY3" fmla="*/ 429077 h 429077"/>
                  <a:gd name="csX4" fmla="*/ 92263 w 992828"/>
                  <a:gd name="csY4" fmla="*/ 429077 h 429077"/>
                  <a:gd name="csX5" fmla="*/ 171647 w 992828"/>
                  <a:gd name="csY5" fmla="*/ 338679 h 429077"/>
                  <a:gd name="csX6" fmla="*/ 192806 w 992828"/>
                  <a:gd name="csY6" fmla="*/ 318510 h 429077"/>
                  <a:gd name="csX7" fmla="*/ 193949 w 992828"/>
                  <a:gd name="csY7" fmla="*/ 324445 h 429077"/>
                  <a:gd name="csX8" fmla="*/ 239815 w 992828"/>
                  <a:gd name="csY8" fmla="*/ 380066 h 429077"/>
                  <a:gd name="csX9" fmla="*/ 239816 w 992828"/>
                  <a:gd name="csY9" fmla="*/ 380066 h 429077"/>
                  <a:gd name="csX10" fmla="*/ 475835 w 992828"/>
                  <a:gd name="csY10" fmla="*/ 175895 h 429077"/>
                  <a:gd name="csX11" fmla="*/ 496415 w 992828"/>
                  <a:gd name="csY11" fmla="*/ 164659 h 429077"/>
                  <a:gd name="csX12" fmla="*/ 516995 w 992828"/>
                  <a:gd name="csY12" fmla="*/ 175895 h 429077"/>
                  <a:gd name="csX13" fmla="*/ 753013 w 992828"/>
                  <a:gd name="csY13" fmla="*/ 380066 h 429077"/>
                  <a:gd name="csX14" fmla="*/ 753014 w 992828"/>
                  <a:gd name="csY14" fmla="*/ 380066 h 429077"/>
                  <a:gd name="csX15" fmla="*/ 798880 w 992828"/>
                  <a:gd name="csY15" fmla="*/ 324445 h 429077"/>
                  <a:gd name="csX16" fmla="*/ 800023 w 992828"/>
                  <a:gd name="csY16" fmla="*/ 318510 h 429077"/>
                  <a:gd name="csX17" fmla="*/ 821182 w 992828"/>
                  <a:gd name="csY17" fmla="*/ 338679 h 429077"/>
                  <a:gd name="csX18" fmla="*/ 900565 w 992828"/>
                  <a:gd name="csY18" fmla="*/ 429077 h 429077"/>
                  <a:gd name="csX19" fmla="*/ 900566 w 992828"/>
                  <a:gd name="csY19" fmla="*/ 429077 h 429077"/>
                  <a:gd name="csX20" fmla="*/ 876876 w 992828"/>
                  <a:gd name="csY20" fmla="*/ 37908 h 429077"/>
                  <a:gd name="csX0" fmla="*/ 174588 w 992828"/>
                  <a:gd name="csY0" fmla="*/ 0 h 429077"/>
                  <a:gd name="csX1" fmla="*/ 115952 w 992828"/>
                  <a:gd name="csY1" fmla="*/ 37908 h 429077"/>
                  <a:gd name="csX2" fmla="*/ 92262 w 992828"/>
                  <a:gd name="csY2" fmla="*/ 429077 h 429077"/>
                  <a:gd name="csX3" fmla="*/ 92263 w 992828"/>
                  <a:gd name="csY3" fmla="*/ 429077 h 429077"/>
                  <a:gd name="csX4" fmla="*/ 171647 w 992828"/>
                  <a:gd name="csY4" fmla="*/ 338679 h 429077"/>
                  <a:gd name="csX5" fmla="*/ 192806 w 992828"/>
                  <a:gd name="csY5" fmla="*/ 318510 h 429077"/>
                  <a:gd name="csX6" fmla="*/ 193949 w 992828"/>
                  <a:gd name="csY6" fmla="*/ 324445 h 429077"/>
                  <a:gd name="csX7" fmla="*/ 239815 w 992828"/>
                  <a:gd name="csY7" fmla="*/ 380066 h 429077"/>
                  <a:gd name="csX8" fmla="*/ 239816 w 992828"/>
                  <a:gd name="csY8" fmla="*/ 380066 h 429077"/>
                  <a:gd name="csX9" fmla="*/ 475835 w 992828"/>
                  <a:gd name="csY9" fmla="*/ 175895 h 429077"/>
                  <a:gd name="csX10" fmla="*/ 496415 w 992828"/>
                  <a:gd name="csY10" fmla="*/ 164659 h 429077"/>
                  <a:gd name="csX11" fmla="*/ 516995 w 992828"/>
                  <a:gd name="csY11" fmla="*/ 175895 h 429077"/>
                  <a:gd name="csX12" fmla="*/ 753013 w 992828"/>
                  <a:gd name="csY12" fmla="*/ 380066 h 429077"/>
                  <a:gd name="csX13" fmla="*/ 753014 w 992828"/>
                  <a:gd name="csY13" fmla="*/ 380066 h 429077"/>
                  <a:gd name="csX14" fmla="*/ 798880 w 992828"/>
                  <a:gd name="csY14" fmla="*/ 324445 h 429077"/>
                  <a:gd name="csX15" fmla="*/ 800023 w 992828"/>
                  <a:gd name="csY15" fmla="*/ 318510 h 429077"/>
                  <a:gd name="csX16" fmla="*/ 821182 w 992828"/>
                  <a:gd name="csY16" fmla="*/ 338679 h 429077"/>
                  <a:gd name="csX17" fmla="*/ 900565 w 992828"/>
                  <a:gd name="csY17" fmla="*/ 429077 h 429077"/>
                  <a:gd name="csX18" fmla="*/ 900566 w 992828"/>
                  <a:gd name="csY18" fmla="*/ 429077 h 429077"/>
                  <a:gd name="csX19" fmla="*/ 876876 w 992828"/>
                  <a:gd name="csY19" fmla="*/ 37908 h 429077"/>
                  <a:gd name="csX0" fmla="*/ 115952 w 992828"/>
                  <a:gd name="csY0" fmla="*/ 0 h 391169"/>
                  <a:gd name="csX1" fmla="*/ 92262 w 992828"/>
                  <a:gd name="csY1" fmla="*/ 391169 h 391169"/>
                  <a:gd name="csX2" fmla="*/ 92263 w 992828"/>
                  <a:gd name="csY2" fmla="*/ 391169 h 391169"/>
                  <a:gd name="csX3" fmla="*/ 171647 w 992828"/>
                  <a:gd name="csY3" fmla="*/ 300771 h 391169"/>
                  <a:gd name="csX4" fmla="*/ 192806 w 992828"/>
                  <a:gd name="csY4" fmla="*/ 280602 h 391169"/>
                  <a:gd name="csX5" fmla="*/ 193949 w 992828"/>
                  <a:gd name="csY5" fmla="*/ 286537 h 391169"/>
                  <a:gd name="csX6" fmla="*/ 239815 w 992828"/>
                  <a:gd name="csY6" fmla="*/ 342158 h 391169"/>
                  <a:gd name="csX7" fmla="*/ 239816 w 992828"/>
                  <a:gd name="csY7" fmla="*/ 342158 h 391169"/>
                  <a:gd name="csX8" fmla="*/ 475835 w 992828"/>
                  <a:gd name="csY8" fmla="*/ 137987 h 391169"/>
                  <a:gd name="csX9" fmla="*/ 496415 w 992828"/>
                  <a:gd name="csY9" fmla="*/ 126751 h 391169"/>
                  <a:gd name="csX10" fmla="*/ 516995 w 992828"/>
                  <a:gd name="csY10" fmla="*/ 137987 h 391169"/>
                  <a:gd name="csX11" fmla="*/ 753013 w 992828"/>
                  <a:gd name="csY11" fmla="*/ 342158 h 391169"/>
                  <a:gd name="csX12" fmla="*/ 753014 w 992828"/>
                  <a:gd name="csY12" fmla="*/ 342158 h 391169"/>
                  <a:gd name="csX13" fmla="*/ 798880 w 992828"/>
                  <a:gd name="csY13" fmla="*/ 286537 h 391169"/>
                  <a:gd name="csX14" fmla="*/ 800023 w 992828"/>
                  <a:gd name="csY14" fmla="*/ 280602 h 391169"/>
                  <a:gd name="csX15" fmla="*/ 821182 w 992828"/>
                  <a:gd name="csY15" fmla="*/ 300771 h 391169"/>
                  <a:gd name="csX16" fmla="*/ 900565 w 992828"/>
                  <a:gd name="csY16" fmla="*/ 391169 h 391169"/>
                  <a:gd name="csX17" fmla="*/ 900566 w 992828"/>
                  <a:gd name="csY17" fmla="*/ 391169 h 391169"/>
                  <a:gd name="csX18" fmla="*/ 876876 w 992828"/>
                  <a:gd name="csY18" fmla="*/ 0 h 3911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992828" h="391169">
                    <a:moveTo>
                      <a:pt x="115952" y="0"/>
                    </a:moveTo>
                    <a:cubicBezTo>
                      <a:pt x="-28869" y="113129"/>
                      <a:pt x="-39475" y="288261"/>
                      <a:pt x="92262" y="391169"/>
                    </a:cubicBezTo>
                    <a:lnTo>
                      <a:pt x="92263" y="391169"/>
                    </a:lnTo>
                    <a:cubicBezTo>
                      <a:pt x="117074" y="360142"/>
                      <a:pt x="143572" y="329981"/>
                      <a:pt x="171647" y="300771"/>
                    </a:cubicBezTo>
                    <a:lnTo>
                      <a:pt x="192806" y="280602"/>
                    </a:lnTo>
                    <a:lnTo>
                      <a:pt x="193949" y="286537"/>
                    </a:lnTo>
                    <a:cubicBezTo>
                      <a:pt x="203643" y="307033"/>
                      <a:pt x="218905" y="326012"/>
                      <a:pt x="239815" y="342158"/>
                    </a:cubicBezTo>
                    <a:lnTo>
                      <a:pt x="239816" y="342158"/>
                    </a:lnTo>
                    <a:cubicBezTo>
                      <a:pt x="302828" y="264268"/>
                      <a:pt x="382964" y="195081"/>
                      <a:pt x="475835" y="137987"/>
                    </a:cubicBezTo>
                    <a:lnTo>
                      <a:pt x="496415" y="126751"/>
                    </a:lnTo>
                    <a:lnTo>
                      <a:pt x="516995" y="137987"/>
                    </a:lnTo>
                    <a:cubicBezTo>
                      <a:pt x="609866" y="195081"/>
                      <a:pt x="690002" y="264268"/>
                      <a:pt x="753013" y="342158"/>
                    </a:cubicBezTo>
                    <a:lnTo>
                      <a:pt x="753014" y="342158"/>
                    </a:lnTo>
                    <a:cubicBezTo>
                      <a:pt x="773924" y="326012"/>
                      <a:pt x="789186" y="307033"/>
                      <a:pt x="798880" y="286537"/>
                    </a:cubicBezTo>
                    <a:lnTo>
                      <a:pt x="800023" y="280602"/>
                    </a:lnTo>
                    <a:lnTo>
                      <a:pt x="821182" y="300771"/>
                    </a:lnTo>
                    <a:cubicBezTo>
                      <a:pt x="849257" y="329981"/>
                      <a:pt x="875754" y="360142"/>
                      <a:pt x="900565" y="391169"/>
                    </a:cubicBezTo>
                    <a:lnTo>
                      <a:pt x="900566" y="391169"/>
                    </a:lnTo>
                    <a:cubicBezTo>
                      <a:pt x="1032303" y="288261"/>
                      <a:pt x="1021697" y="113129"/>
                      <a:pt x="876876" y="0"/>
                    </a:cubicBezTo>
                  </a:path>
                </a:pathLst>
              </a:custGeom>
              <a:solidFill>
                <a:srgbClr val="CC6600"/>
              </a:solidFill>
              <a:ln w="19050" cap="rnd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3289780431">
                      <a:custGeom>
                        <a:avLst/>
                        <a:gdLst>
                          <a:gd name="csX0" fmla="*/ 63863 w 546824"/>
                          <a:gd name="csY0" fmla="*/ 0 h 215446"/>
                          <a:gd name="csX1" fmla="*/ 50815 w 546824"/>
                          <a:gd name="csY1" fmla="*/ 215446 h 215446"/>
                          <a:gd name="csX2" fmla="*/ 50816 w 546824"/>
                          <a:gd name="csY2" fmla="*/ 215446 h 215446"/>
                          <a:gd name="csX3" fmla="*/ 94538 w 546824"/>
                          <a:gd name="csY3" fmla="*/ 165657 h 215446"/>
                          <a:gd name="csX4" fmla="*/ 106192 w 546824"/>
                          <a:gd name="csY4" fmla="*/ 154548 h 215446"/>
                          <a:gd name="csX5" fmla="*/ 106822 w 546824"/>
                          <a:gd name="csY5" fmla="*/ 157817 h 215446"/>
                          <a:gd name="csX6" fmla="*/ 132083 w 546824"/>
                          <a:gd name="csY6" fmla="*/ 188451 h 215446"/>
                          <a:gd name="csX7" fmla="*/ 132084 w 546824"/>
                          <a:gd name="csY7" fmla="*/ 188451 h 215446"/>
                          <a:gd name="csX8" fmla="*/ 262077 w 546824"/>
                          <a:gd name="csY8" fmla="*/ 75999 h 215446"/>
                          <a:gd name="csX9" fmla="*/ 273412 w 546824"/>
                          <a:gd name="csY9" fmla="*/ 69811 h 215446"/>
                          <a:gd name="csX10" fmla="*/ 284747 w 546824"/>
                          <a:gd name="csY10" fmla="*/ 75999 h 215446"/>
                          <a:gd name="csX11" fmla="*/ 414740 w 546824"/>
                          <a:gd name="csY11" fmla="*/ 188451 h 215446"/>
                          <a:gd name="csX12" fmla="*/ 414740 w 546824"/>
                          <a:gd name="csY12" fmla="*/ 188451 h 215446"/>
                          <a:gd name="csX13" fmla="*/ 440002 w 546824"/>
                          <a:gd name="csY13" fmla="*/ 157817 h 215446"/>
                          <a:gd name="csX14" fmla="*/ 440631 w 546824"/>
                          <a:gd name="csY14" fmla="*/ 154548 h 215446"/>
                          <a:gd name="csX15" fmla="*/ 452285 w 546824"/>
                          <a:gd name="csY15" fmla="*/ 165657 h 215446"/>
                          <a:gd name="csX16" fmla="*/ 496007 w 546824"/>
                          <a:gd name="csY16" fmla="*/ 215446 h 215446"/>
                          <a:gd name="csX17" fmla="*/ 496008 w 546824"/>
                          <a:gd name="csY17" fmla="*/ 215446 h 215446"/>
                          <a:gd name="csX18" fmla="*/ 482960 w 546824"/>
                          <a:gd name="csY18" fmla="*/ 0 h 21544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</a:cxnLst>
                        <a:rect l="l" t="t" r="r" b="b"/>
                        <a:pathLst>
                          <a:path w="546824" h="215446" fill="none" extrusionOk="0">
                            <a:moveTo>
                              <a:pt x="63863" y="0"/>
                            </a:moveTo>
                            <a:cubicBezTo>
                              <a:pt x="-12210" y="70468"/>
                              <a:pt x="-33621" y="153693"/>
                              <a:pt x="50815" y="215446"/>
                            </a:cubicBezTo>
                            <a:lnTo>
                              <a:pt x="50816" y="215446"/>
                            </a:lnTo>
                            <a:cubicBezTo>
                              <a:pt x="68210" y="195803"/>
                              <a:pt x="80590" y="187693"/>
                              <a:pt x="94538" y="165657"/>
                            </a:cubicBezTo>
                            <a:cubicBezTo>
                              <a:pt x="96506" y="161599"/>
                              <a:pt x="104097" y="157917"/>
                              <a:pt x="106192" y="154548"/>
                            </a:cubicBezTo>
                            <a:cubicBezTo>
                              <a:pt x="106745" y="155334"/>
                              <a:pt x="106500" y="156940"/>
                              <a:pt x="106822" y="157817"/>
                            </a:cubicBezTo>
                            <a:cubicBezTo>
                              <a:pt x="110423" y="171253"/>
                              <a:pt x="120994" y="179188"/>
                              <a:pt x="132083" y="188451"/>
                            </a:cubicBezTo>
                            <a:lnTo>
                              <a:pt x="132084" y="188451"/>
                            </a:lnTo>
                            <a:cubicBezTo>
                              <a:pt x="164067" y="141210"/>
                              <a:pt x="194723" y="111380"/>
                              <a:pt x="262077" y="75999"/>
                            </a:cubicBezTo>
                            <a:cubicBezTo>
                              <a:pt x="264962" y="73226"/>
                              <a:pt x="269085" y="73740"/>
                              <a:pt x="273412" y="69811"/>
                            </a:cubicBezTo>
                            <a:cubicBezTo>
                              <a:pt x="279245" y="71554"/>
                              <a:pt x="280863" y="74319"/>
                              <a:pt x="284747" y="75999"/>
                            </a:cubicBezTo>
                            <a:cubicBezTo>
                              <a:pt x="333912" y="103796"/>
                              <a:pt x="377486" y="145359"/>
                              <a:pt x="414740" y="188451"/>
                            </a:cubicBezTo>
                            <a:lnTo>
                              <a:pt x="414740" y="188451"/>
                            </a:lnTo>
                            <a:cubicBezTo>
                              <a:pt x="428160" y="176771"/>
                              <a:pt x="433238" y="167786"/>
                              <a:pt x="440002" y="157817"/>
                            </a:cubicBezTo>
                            <a:cubicBezTo>
                              <a:pt x="439792" y="156938"/>
                              <a:pt x="440510" y="155761"/>
                              <a:pt x="440631" y="154548"/>
                            </a:cubicBezTo>
                            <a:cubicBezTo>
                              <a:pt x="445955" y="158182"/>
                              <a:pt x="446697" y="161923"/>
                              <a:pt x="452285" y="165657"/>
                            </a:cubicBezTo>
                            <a:cubicBezTo>
                              <a:pt x="471468" y="177629"/>
                              <a:pt x="487557" y="194403"/>
                              <a:pt x="496007" y="215446"/>
                            </a:cubicBezTo>
                            <a:lnTo>
                              <a:pt x="496008" y="215446"/>
                            </a:lnTo>
                            <a:cubicBezTo>
                              <a:pt x="574403" y="165544"/>
                              <a:pt x="575543" y="44816"/>
                              <a:pt x="482960" y="0"/>
                            </a:cubicBezTo>
                          </a:path>
                          <a:path w="546824" h="215446" stroke="0" extrusionOk="0">
                            <a:moveTo>
                              <a:pt x="63863" y="0"/>
                            </a:moveTo>
                            <a:cubicBezTo>
                              <a:pt x="-13079" y="57123"/>
                              <a:pt x="-24399" y="161115"/>
                              <a:pt x="50815" y="215446"/>
                            </a:cubicBezTo>
                            <a:lnTo>
                              <a:pt x="50816" y="215446"/>
                            </a:lnTo>
                            <a:cubicBezTo>
                              <a:pt x="60766" y="193808"/>
                              <a:pt x="81454" y="181236"/>
                              <a:pt x="94538" y="165657"/>
                            </a:cubicBezTo>
                            <a:cubicBezTo>
                              <a:pt x="99099" y="159678"/>
                              <a:pt x="104112" y="157076"/>
                              <a:pt x="106192" y="154548"/>
                            </a:cubicBezTo>
                            <a:cubicBezTo>
                              <a:pt x="106548" y="155710"/>
                              <a:pt x="106367" y="156907"/>
                              <a:pt x="106822" y="157817"/>
                            </a:cubicBezTo>
                            <a:cubicBezTo>
                              <a:pt x="114251" y="167725"/>
                              <a:pt x="120313" y="181570"/>
                              <a:pt x="132083" y="188451"/>
                            </a:cubicBezTo>
                            <a:lnTo>
                              <a:pt x="132084" y="188451"/>
                            </a:lnTo>
                            <a:cubicBezTo>
                              <a:pt x="161370" y="161702"/>
                              <a:pt x="217264" y="119300"/>
                              <a:pt x="262077" y="75999"/>
                            </a:cubicBezTo>
                            <a:cubicBezTo>
                              <a:pt x="264987" y="73483"/>
                              <a:pt x="268320" y="72977"/>
                              <a:pt x="273412" y="69811"/>
                            </a:cubicBezTo>
                            <a:cubicBezTo>
                              <a:pt x="279212" y="72112"/>
                              <a:pt x="281469" y="75805"/>
                              <a:pt x="284747" y="75999"/>
                            </a:cubicBezTo>
                            <a:cubicBezTo>
                              <a:pt x="337322" y="95708"/>
                              <a:pt x="374447" y="147539"/>
                              <a:pt x="414740" y="188451"/>
                            </a:cubicBezTo>
                            <a:lnTo>
                              <a:pt x="414740" y="188451"/>
                            </a:lnTo>
                            <a:cubicBezTo>
                              <a:pt x="426999" y="180497"/>
                              <a:pt x="433380" y="166327"/>
                              <a:pt x="440002" y="157817"/>
                            </a:cubicBezTo>
                            <a:cubicBezTo>
                              <a:pt x="439993" y="156689"/>
                              <a:pt x="440431" y="156101"/>
                              <a:pt x="440631" y="154548"/>
                            </a:cubicBezTo>
                            <a:cubicBezTo>
                              <a:pt x="444351" y="157877"/>
                              <a:pt x="448753" y="162661"/>
                              <a:pt x="452285" y="165657"/>
                            </a:cubicBezTo>
                            <a:cubicBezTo>
                              <a:pt x="472083" y="181921"/>
                              <a:pt x="485209" y="199183"/>
                              <a:pt x="496007" y="215446"/>
                            </a:cubicBezTo>
                            <a:lnTo>
                              <a:pt x="496008" y="215446"/>
                            </a:lnTo>
                            <a:cubicBezTo>
                              <a:pt x="556964" y="178063"/>
                              <a:pt x="577028" y="50621"/>
                              <a:pt x="482960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85" name="グループ化 584">
              <a:extLst>
                <a:ext uri="{FF2B5EF4-FFF2-40B4-BE49-F238E27FC236}">
                  <a16:creationId xmlns:a16="http://schemas.microsoft.com/office/drawing/2014/main" id="{680886BD-0011-7361-04C2-B5711BBD1327}"/>
                </a:ext>
              </a:extLst>
            </p:cNvPr>
            <p:cNvGrpSpPr/>
            <p:nvPr/>
          </p:nvGrpSpPr>
          <p:grpSpPr>
            <a:xfrm>
              <a:off x="111918" y="3133115"/>
              <a:ext cx="1131031" cy="2000604"/>
              <a:chOff x="712059" y="1288727"/>
              <a:chExt cx="1850439" cy="3902398"/>
            </a:xfrm>
            <a:solidFill>
              <a:schemeClr val="bg1">
                <a:lumMod val="95000"/>
              </a:schemeClr>
            </a:solidFill>
          </p:grpSpPr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12A92225-C528-AD68-60AA-F740BBC5944D}"/>
                  </a:ext>
                </a:extLst>
              </p:cNvPr>
              <p:cNvSpPr/>
              <p:nvPr/>
            </p:nvSpPr>
            <p:spPr>
              <a:xfrm>
                <a:off x="1811044" y="1857375"/>
                <a:ext cx="680214" cy="3038988"/>
              </a:xfrm>
              <a:custGeom>
                <a:avLst/>
                <a:gdLst>
                  <a:gd name="csX0" fmla="*/ 54660 w 901058"/>
                  <a:gd name="csY0" fmla="*/ 693 h 2054646"/>
                  <a:gd name="csX1" fmla="*/ 832045 w 901058"/>
                  <a:gd name="csY1" fmla="*/ 109929 h 2054646"/>
                  <a:gd name="csX2" fmla="*/ 887343 w 901058"/>
                  <a:gd name="csY2" fmla="*/ 160848 h 2054646"/>
                  <a:gd name="csX3" fmla="*/ 901057 w 901058"/>
                  <a:gd name="csY3" fmla="*/ 2018486 h 2054646"/>
                  <a:gd name="csX4" fmla="*/ 846397 w 901058"/>
                  <a:gd name="csY4" fmla="*/ 2053954 h 2054646"/>
                  <a:gd name="csX5" fmla="*/ 69013 w 901058"/>
                  <a:gd name="csY5" fmla="*/ 1944718 h 2054646"/>
                  <a:gd name="csX6" fmla="*/ 47587 w 901058"/>
                  <a:gd name="csY6" fmla="*/ 1938316 h 2054646"/>
                  <a:gd name="csX7" fmla="*/ 13715 w 901058"/>
                  <a:gd name="csY7" fmla="*/ 1893799 h 2054646"/>
                  <a:gd name="csX8" fmla="*/ 0 w 901058"/>
                  <a:gd name="csY8" fmla="*/ 36161 h 2054646"/>
                  <a:gd name="csX9" fmla="*/ 54660 w 901058"/>
                  <a:gd name="csY9" fmla="*/ 693 h 20546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901058" h="2054646">
                    <a:moveTo>
                      <a:pt x="54660" y="693"/>
                    </a:moveTo>
                    <a:lnTo>
                      <a:pt x="832045" y="109929"/>
                    </a:lnTo>
                    <a:cubicBezTo>
                      <a:pt x="862409" y="114196"/>
                      <a:pt x="887167" y="136993"/>
                      <a:pt x="887343" y="160848"/>
                    </a:cubicBezTo>
                    <a:lnTo>
                      <a:pt x="901057" y="2018486"/>
                    </a:lnTo>
                    <a:cubicBezTo>
                      <a:pt x="901234" y="2042341"/>
                      <a:pt x="876762" y="2058221"/>
                      <a:pt x="846397" y="2053954"/>
                    </a:cubicBezTo>
                    <a:lnTo>
                      <a:pt x="69013" y="1944718"/>
                    </a:lnTo>
                    <a:cubicBezTo>
                      <a:pt x="61422" y="1943651"/>
                      <a:pt x="54182" y="1941426"/>
                      <a:pt x="47587" y="1938316"/>
                    </a:cubicBezTo>
                    <a:cubicBezTo>
                      <a:pt x="27806" y="1928987"/>
                      <a:pt x="13847" y="1911691"/>
                      <a:pt x="13715" y="1893799"/>
                    </a:cubicBezTo>
                    <a:lnTo>
                      <a:pt x="0" y="36161"/>
                    </a:lnTo>
                    <a:cubicBezTo>
                      <a:pt x="-176" y="12306"/>
                      <a:pt x="24297" y="-3574"/>
                      <a:pt x="54660" y="693"/>
                    </a:cubicBezTo>
                    <a:close/>
                  </a:path>
                </a:pathLst>
              </a:custGeom>
              <a:solidFill>
                <a:srgbClr val="FF3399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82769005">
                      <a:custGeom>
                        <a:avLst/>
                        <a:gdLst>
                          <a:gd name="csX0" fmla="*/ 13891 w 228991"/>
                          <a:gd name="csY0" fmla="*/ 289 h 858089"/>
                          <a:gd name="csX1" fmla="*/ 211452 w 228991"/>
                          <a:gd name="csY1" fmla="*/ 45910 h 858089"/>
                          <a:gd name="csX2" fmla="*/ 225505 w 228991"/>
                          <a:gd name="csY2" fmla="*/ 67175 h 858089"/>
                          <a:gd name="csX3" fmla="*/ 228990 w 228991"/>
                          <a:gd name="csY3" fmla="*/ 842987 h 858089"/>
                          <a:gd name="csX4" fmla="*/ 215099 w 228991"/>
                          <a:gd name="csY4" fmla="*/ 857799 h 858089"/>
                          <a:gd name="csX5" fmla="*/ 17538 w 228991"/>
                          <a:gd name="csY5" fmla="*/ 812179 h 858089"/>
                          <a:gd name="csX6" fmla="*/ 12093 w 228991"/>
                          <a:gd name="csY6" fmla="*/ 809505 h 858089"/>
                          <a:gd name="csX7" fmla="*/ 3485 w 228991"/>
                          <a:gd name="csY7" fmla="*/ 790913 h 858089"/>
                          <a:gd name="csX8" fmla="*/ 0 w 228991"/>
                          <a:gd name="csY8" fmla="*/ 15102 h 858089"/>
                          <a:gd name="csX9" fmla="*/ 13891 w 228991"/>
                          <a:gd name="csY9" fmla="*/ 289 h 858089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</a:cxnLst>
                        <a:rect l="l" t="t" r="r" b="b"/>
                        <a:pathLst>
                          <a:path w="228991" h="858089" fill="none" extrusionOk="0">
                            <a:moveTo>
                              <a:pt x="13891" y="289"/>
                            </a:moveTo>
                            <a:cubicBezTo>
                              <a:pt x="95513" y="17304"/>
                              <a:pt x="115043" y="34912"/>
                              <a:pt x="211452" y="45910"/>
                            </a:cubicBezTo>
                            <a:cubicBezTo>
                              <a:pt x="220236" y="46836"/>
                              <a:pt x="226209" y="55075"/>
                              <a:pt x="225505" y="67175"/>
                            </a:cubicBezTo>
                            <a:cubicBezTo>
                              <a:pt x="172135" y="334375"/>
                              <a:pt x="162948" y="599000"/>
                              <a:pt x="228990" y="842987"/>
                            </a:cubicBezTo>
                            <a:cubicBezTo>
                              <a:pt x="227504" y="852419"/>
                              <a:pt x="223031" y="859515"/>
                              <a:pt x="215099" y="857799"/>
                            </a:cubicBezTo>
                            <a:cubicBezTo>
                              <a:pt x="116873" y="848846"/>
                              <a:pt x="63946" y="800907"/>
                              <a:pt x="17538" y="812179"/>
                            </a:cubicBezTo>
                            <a:cubicBezTo>
                              <a:pt x="15583" y="811947"/>
                              <a:pt x="13902" y="810774"/>
                              <a:pt x="12093" y="809505"/>
                            </a:cubicBezTo>
                            <a:cubicBezTo>
                              <a:pt x="6720" y="807114"/>
                              <a:pt x="4468" y="798523"/>
                              <a:pt x="3485" y="790913"/>
                            </a:cubicBezTo>
                            <a:cubicBezTo>
                              <a:pt x="-10737" y="532271"/>
                              <a:pt x="34515" y="257241"/>
                              <a:pt x="0" y="15102"/>
                            </a:cubicBezTo>
                            <a:cubicBezTo>
                              <a:pt x="627" y="4742"/>
                              <a:pt x="5548" y="-653"/>
                              <a:pt x="13891" y="289"/>
                            </a:cubicBezTo>
                            <a:close/>
                          </a:path>
                          <a:path w="228991" h="858089" stroke="0" extrusionOk="0">
                            <a:moveTo>
                              <a:pt x="13891" y="289"/>
                            </a:moveTo>
                            <a:cubicBezTo>
                              <a:pt x="75575" y="-7282"/>
                              <a:pt x="138959" y="29668"/>
                              <a:pt x="211452" y="45910"/>
                            </a:cubicBezTo>
                            <a:cubicBezTo>
                              <a:pt x="217707" y="47984"/>
                              <a:pt x="223823" y="56015"/>
                              <a:pt x="225505" y="67175"/>
                            </a:cubicBezTo>
                            <a:cubicBezTo>
                              <a:pt x="230117" y="341388"/>
                              <a:pt x="239949" y="604706"/>
                              <a:pt x="228990" y="842987"/>
                            </a:cubicBezTo>
                            <a:cubicBezTo>
                              <a:pt x="229656" y="852663"/>
                              <a:pt x="222274" y="860267"/>
                              <a:pt x="215099" y="857799"/>
                            </a:cubicBezTo>
                            <a:cubicBezTo>
                              <a:pt x="162339" y="855664"/>
                              <a:pt x="63422" y="812693"/>
                              <a:pt x="17538" y="812179"/>
                            </a:cubicBezTo>
                            <a:cubicBezTo>
                              <a:pt x="15475" y="811549"/>
                              <a:pt x="13794" y="810438"/>
                              <a:pt x="12093" y="809505"/>
                            </a:cubicBezTo>
                            <a:cubicBezTo>
                              <a:pt x="5229" y="804951"/>
                              <a:pt x="2516" y="799957"/>
                              <a:pt x="3485" y="790913"/>
                            </a:cubicBezTo>
                            <a:cubicBezTo>
                              <a:pt x="19940" y="504896"/>
                              <a:pt x="-55453" y="247676"/>
                              <a:pt x="0" y="15102"/>
                            </a:cubicBezTo>
                            <a:cubicBezTo>
                              <a:pt x="-911" y="6294"/>
                              <a:pt x="7589" y="-973"/>
                              <a:pt x="13891" y="28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B4EE064D-5E6F-C38B-5AE0-F594E6F24FB2}"/>
                  </a:ext>
                </a:extLst>
              </p:cNvPr>
              <p:cNvSpPr/>
              <p:nvPr/>
            </p:nvSpPr>
            <p:spPr>
              <a:xfrm>
                <a:off x="712059" y="1288727"/>
                <a:ext cx="1850439" cy="3902398"/>
              </a:xfrm>
              <a:custGeom>
                <a:avLst/>
                <a:gdLst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182 w 1850439"/>
                  <a:gd name="csY10" fmla="*/ 3917343 h 3951218"/>
                  <a:gd name="csX11" fmla="*/ 92549 w 1850439"/>
                  <a:gd name="csY11" fmla="*/ 3475189 h 3951218"/>
                  <a:gd name="csX12" fmla="*/ 0 w 1850439"/>
                  <a:gd name="csY12" fmla="*/ 3335905 h 3951218"/>
                  <a:gd name="csX13" fmla="*/ 6261 w 1850439"/>
                  <a:gd name="csY13" fmla="*/ 296359 h 3951218"/>
                  <a:gd name="csX14" fmla="*/ 142415 w 1850439"/>
                  <a:gd name="csY14" fmla="*/ 25056 h 3951218"/>
                  <a:gd name="csX15" fmla="*/ 222962 w 1850439"/>
                  <a:gd name="csY15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182 w 1850439"/>
                  <a:gd name="csY10" fmla="*/ 3917343 h 3951218"/>
                  <a:gd name="csX11" fmla="*/ 1577116 w 1850439"/>
                  <a:gd name="csY11" fmla="*/ 3902398 h 3951218"/>
                  <a:gd name="csX12" fmla="*/ 92549 w 1850439"/>
                  <a:gd name="csY12" fmla="*/ 3475189 h 3951218"/>
                  <a:gd name="csX13" fmla="*/ 0 w 1850439"/>
                  <a:gd name="csY13" fmla="*/ 3335905 h 3951218"/>
                  <a:gd name="csX14" fmla="*/ 6261 w 1850439"/>
                  <a:gd name="csY14" fmla="*/ 296359 h 3951218"/>
                  <a:gd name="csX15" fmla="*/ 142415 w 1850439"/>
                  <a:gd name="csY15" fmla="*/ 25056 h 3951218"/>
                  <a:gd name="csX16" fmla="*/ 222962 w 1850439"/>
                  <a:gd name="csY16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43182 w 1850439"/>
                  <a:gd name="csY11" fmla="*/ 3917343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52376 w 1850439"/>
                  <a:gd name="csY6" fmla="*/ 3868198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6026 w 1850439"/>
                  <a:gd name="csY6" fmla="*/ 3836448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2251"/>
                  <a:gd name="csX1" fmla="*/ 314400 w 1850439"/>
                  <a:gd name="csY1" fmla="*/ 10224 h 3952251"/>
                  <a:gd name="csX2" fmla="*/ 1543840 w 1850439"/>
                  <a:gd name="csY2" fmla="*/ 360791 h 3952251"/>
                  <a:gd name="csX3" fmla="*/ 1850439 w 1850439"/>
                  <a:gd name="csY3" fmla="*/ 822215 h 3952251"/>
                  <a:gd name="csX4" fmla="*/ 1844179 w 1850439"/>
                  <a:gd name="csY4" fmla="*/ 3861761 h 3952251"/>
                  <a:gd name="csX5" fmla="*/ 1751165 w 1850439"/>
                  <a:gd name="csY5" fmla="*/ 3948133 h 3952251"/>
                  <a:gd name="csX6" fmla="*/ 1746026 w 1850439"/>
                  <a:gd name="csY6" fmla="*/ 3836448 h 3952251"/>
                  <a:gd name="csX7" fmla="*/ 1749202 w 1850439"/>
                  <a:gd name="csY7" fmla="*/ 815719 h 3952251"/>
                  <a:gd name="csX8" fmla="*/ 1696192 w 1850439"/>
                  <a:gd name="csY8" fmla="*/ 762709 h 3952251"/>
                  <a:gd name="csX9" fmla="*/ 1643182 w 1850439"/>
                  <a:gd name="csY9" fmla="*/ 815719 h 3952251"/>
                  <a:gd name="csX10" fmla="*/ 1643791 w 1850439"/>
                  <a:gd name="csY10" fmla="*/ 3854773 h 3952251"/>
                  <a:gd name="csX11" fmla="*/ 1620957 w 1850439"/>
                  <a:gd name="csY11" fmla="*/ 3901468 h 3952251"/>
                  <a:gd name="csX12" fmla="*/ 1577116 w 1850439"/>
                  <a:gd name="csY12" fmla="*/ 3902398 h 3952251"/>
                  <a:gd name="csX13" fmla="*/ 92549 w 1850439"/>
                  <a:gd name="csY13" fmla="*/ 3475189 h 3952251"/>
                  <a:gd name="csX14" fmla="*/ 0 w 1850439"/>
                  <a:gd name="csY14" fmla="*/ 3335905 h 3952251"/>
                  <a:gd name="csX15" fmla="*/ 6261 w 1850439"/>
                  <a:gd name="csY15" fmla="*/ 296359 h 3952251"/>
                  <a:gd name="csX16" fmla="*/ 142415 w 1850439"/>
                  <a:gd name="csY16" fmla="*/ 25056 h 3952251"/>
                  <a:gd name="csX17" fmla="*/ 222962 w 1850439"/>
                  <a:gd name="csY17" fmla="*/ 965 h 3952251"/>
                  <a:gd name="csX0" fmla="*/ 222962 w 1850439"/>
                  <a:gd name="csY0" fmla="*/ 965 h 3932180"/>
                  <a:gd name="csX1" fmla="*/ 314400 w 1850439"/>
                  <a:gd name="csY1" fmla="*/ 10224 h 3932180"/>
                  <a:gd name="csX2" fmla="*/ 1543840 w 1850439"/>
                  <a:gd name="csY2" fmla="*/ 360791 h 3932180"/>
                  <a:gd name="csX3" fmla="*/ 1850439 w 1850439"/>
                  <a:gd name="csY3" fmla="*/ 822215 h 3932180"/>
                  <a:gd name="csX4" fmla="*/ 1844179 w 1850439"/>
                  <a:gd name="csY4" fmla="*/ 3861761 h 3932180"/>
                  <a:gd name="csX5" fmla="*/ 1779740 w 1850439"/>
                  <a:gd name="csY5" fmla="*/ 3925908 h 3932180"/>
                  <a:gd name="csX6" fmla="*/ 1746026 w 1850439"/>
                  <a:gd name="csY6" fmla="*/ 3836448 h 3932180"/>
                  <a:gd name="csX7" fmla="*/ 1749202 w 1850439"/>
                  <a:gd name="csY7" fmla="*/ 815719 h 3932180"/>
                  <a:gd name="csX8" fmla="*/ 1696192 w 1850439"/>
                  <a:gd name="csY8" fmla="*/ 762709 h 3932180"/>
                  <a:gd name="csX9" fmla="*/ 1643182 w 1850439"/>
                  <a:gd name="csY9" fmla="*/ 815719 h 3932180"/>
                  <a:gd name="csX10" fmla="*/ 1643791 w 1850439"/>
                  <a:gd name="csY10" fmla="*/ 3854773 h 3932180"/>
                  <a:gd name="csX11" fmla="*/ 1620957 w 1850439"/>
                  <a:gd name="csY11" fmla="*/ 3901468 h 3932180"/>
                  <a:gd name="csX12" fmla="*/ 1577116 w 1850439"/>
                  <a:gd name="csY12" fmla="*/ 3902398 h 3932180"/>
                  <a:gd name="csX13" fmla="*/ 92549 w 1850439"/>
                  <a:gd name="csY13" fmla="*/ 3475189 h 3932180"/>
                  <a:gd name="csX14" fmla="*/ 0 w 1850439"/>
                  <a:gd name="csY14" fmla="*/ 3335905 h 3932180"/>
                  <a:gd name="csX15" fmla="*/ 6261 w 1850439"/>
                  <a:gd name="csY15" fmla="*/ 296359 h 3932180"/>
                  <a:gd name="csX16" fmla="*/ 142415 w 1850439"/>
                  <a:gd name="csY16" fmla="*/ 25056 h 3932180"/>
                  <a:gd name="csX17" fmla="*/ 222962 w 1850439"/>
                  <a:gd name="csY17" fmla="*/ 965 h 3932180"/>
                  <a:gd name="csX0" fmla="*/ 222962 w 1850439"/>
                  <a:gd name="csY0" fmla="*/ 965 h 4001658"/>
                  <a:gd name="csX1" fmla="*/ 314400 w 1850439"/>
                  <a:gd name="csY1" fmla="*/ 10224 h 4001658"/>
                  <a:gd name="csX2" fmla="*/ 1543840 w 1850439"/>
                  <a:gd name="csY2" fmla="*/ 360791 h 4001658"/>
                  <a:gd name="csX3" fmla="*/ 1850439 w 1850439"/>
                  <a:gd name="csY3" fmla="*/ 822215 h 4001658"/>
                  <a:gd name="csX4" fmla="*/ 1844179 w 1850439"/>
                  <a:gd name="csY4" fmla="*/ 3861761 h 4001658"/>
                  <a:gd name="csX5" fmla="*/ 1779740 w 1850439"/>
                  <a:gd name="csY5" fmla="*/ 3925908 h 4001658"/>
                  <a:gd name="csX6" fmla="*/ 1701576 w 1850439"/>
                  <a:gd name="csY6" fmla="*/ 2804573 h 4001658"/>
                  <a:gd name="csX7" fmla="*/ 1749202 w 1850439"/>
                  <a:gd name="csY7" fmla="*/ 815719 h 4001658"/>
                  <a:gd name="csX8" fmla="*/ 1696192 w 1850439"/>
                  <a:gd name="csY8" fmla="*/ 762709 h 4001658"/>
                  <a:gd name="csX9" fmla="*/ 1643182 w 1850439"/>
                  <a:gd name="csY9" fmla="*/ 815719 h 4001658"/>
                  <a:gd name="csX10" fmla="*/ 1643791 w 1850439"/>
                  <a:gd name="csY10" fmla="*/ 3854773 h 4001658"/>
                  <a:gd name="csX11" fmla="*/ 1620957 w 1850439"/>
                  <a:gd name="csY11" fmla="*/ 3901468 h 4001658"/>
                  <a:gd name="csX12" fmla="*/ 1577116 w 1850439"/>
                  <a:gd name="csY12" fmla="*/ 3902398 h 4001658"/>
                  <a:gd name="csX13" fmla="*/ 92549 w 1850439"/>
                  <a:gd name="csY13" fmla="*/ 3475189 h 4001658"/>
                  <a:gd name="csX14" fmla="*/ 0 w 1850439"/>
                  <a:gd name="csY14" fmla="*/ 3335905 h 4001658"/>
                  <a:gd name="csX15" fmla="*/ 6261 w 1850439"/>
                  <a:gd name="csY15" fmla="*/ 296359 h 4001658"/>
                  <a:gd name="csX16" fmla="*/ 142415 w 1850439"/>
                  <a:gd name="csY16" fmla="*/ 25056 h 4001658"/>
                  <a:gd name="csX17" fmla="*/ 222962 w 1850439"/>
                  <a:gd name="csY17" fmla="*/ 965 h 4001658"/>
                  <a:gd name="csX0" fmla="*/ 222962 w 1850439"/>
                  <a:gd name="csY0" fmla="*/ 965 h 3925908"/>
                  <a:gd name="csX1" fmla="*/ 314400 w 1850439"/>
                  <a:gd name="csY1" fmla="*/ 10224 h 3925908"/>
                  <a:gd name="csX2" fmla="*/ 1543840 w 1850439"/>
                  <a:gd name="csY2" fmla="*/ 360791 h 3925908"/>
                  <a:gd name="csX3" fmla="*/ 1850439 w 1850439"/>
                  <a:gd name="csY3" fmla="*/ 822215 h 3925908"/>
                  <a:gd name="csX4" fmla="*/ 1796554 w 1850439"/>
                  <a:gd name="csY4" fmla="*/ 2810836 h 3925908"/>
                  <a:gd name="csX5" fmla="*/ 1779740 w 1850439"/>
                  <a:gd name="csY5" fmla="*/ 3925908 h 3925908"/>
                  <a:gd name="csX6" fmla="*/ 1701576 w 1850439"/>
                  <a:gd name="csY6" fmla="*/ 2804573 h 3925908"/>
                  <a:gd name="csX7" fmla="*/ 1749202 w 1850439"/>
                  <a:gd name="csY7" fmla="*/ 815719 h 3925908"/>
                  <a:gd name="csX8" fmla="*/ 1696192 w 1850439"/>
                  <a:gd name="csY8" fmla="*/ 762709 h 3925908"/>
                  <a:gd name="csX9" fmla="*/ 1643182 w 1850439"/>
                  <a:gd name="csY9" fmla="*/ 815719 h 3925908"/>
                  <a:gd name="csX10" fmla="*/ 1643791 w 1850439"/>
                  <a:gd name="csY10" fmla="*/ 3854773 h 3925908"/>
                  <a:gd name="csX11" fmla="*/ 1620957 w 1850439"/>
                  <a:gd name="csY11" fmla="*/ 3901468 h 3925908"/>
                  <a:gd name="csX12" fmla="*/ 1577116 w 1850439"/>
                  <a:gd name="csY12" fmla="*/ 3902398 h 3925908"/>
                  <a:gd name="csX13" fmla="*/ 92549 w 1850439"/>
                  <a:gd name="csY13" fmla="*/ 3475189 h 3925908"/>
                  <a:gd name="csX14" fmla="*/ 0 w 1850439"/>
                  <a:gd name="csY14" fmla="*/ 3335905 h 3925908"/>
                  <a:gd name="csX15" fmla="*/ 6261 w 1850439"/>
                  <a:gd name="csY15" fmla="*/ 296359 h 3925908"/>
                  <a:gd name="csX16" fmla="*/ 142415 w 1850439"/>
                  <a:gd name="csY16" fmla="*/ 25056 h 3925908"/>
                  <a:gd name="csX17" fmla="*/ 222962 w 1850439"/>
                  <a:gd name="csY17" fmla="*/ 965 h 392590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903558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903558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63865 w 1850439"/>
                  <a:gd name="csY5" fmla="*/ 36115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54916 w 1850439"/>
                  <a:gd name="csY7" fmla="*/ 2306961 h 3902398"/>
                  <a:gd name="csX8" fmla="*/ 1749202 w 1850439"/>
                  <a:gd name="csY8" fmla="*/ 920494 h 3902398"/>
                  <a:gd name="csX9" fmla="*/ 1696192 w 1850439"/>
                  <a:gd name="csY9" fmla="*/ 762709 h 3902398"/>
                  <a:gd name="csX10" fmla="*/ 1646357 w 1850439"/>
                  <a:gd name="csY10" fmla="*/ 895094 h 3902398"/>
                  <a:gd name="csX11" fmla="*/ 1643791 w 1850439"/>
                  <a:gd name="csY11" fmla="*/ 3854773 h 3902398"/>
                  <a:gd name="csX12" fmla="*/ 1620957 w 1850439"/>
                  <a:gd name="csY12" fmla="*/ 3901468 h 3902398"/>
                  <a:gd name="csX13" fmla="*/ 1577116 w 1850439"/>
                  <a:gd name="csY13" fmla="*/ 3902398 h 3902398"/>
                  <a:gd name="csX14" fmla="*/ 92549 w 1850439"/>
                  <a:gd name="csY14" fmla="*/ 3475189 h 3902398"/>
                  <a:gd name="csX15" fmla="*/ 0 w 1850439"/>
                  <a:gd name="csY15" fmla="*/ 3335905 h 3902398"/>
                  <a:gd name="csX16" fmla="*/ 6261 w 1850439"/>
                  <a:gd name="csY16" fmla="*/ 296359 h 3902398"/>
                  <a:gd name="csX17" fmla="*/ 142415 w 1850439"/>
                  <a:gd name="csY17" fmla="*/ 25056 h 3902398"/>
                  <a:gd name="csX18" fmla="*/ 222962 w 1850439"/>
                  <a:gd name="csY18" fmla="*/ 965 h 3902398"/>
                  <a:gd name="csX0" fmla="*/ 1754916 w 1850439"/>
                  <a:gd name="csY0" fmla="*/ 2306961 h 3902398"/>
                  <a:gd name="csX1" fmla="*/ 1749202 w 1850439"/>
                  <a:gd name="csY1" fmla="*/ 920494 h 3902398"/>
                  <a:gd name="csX2" fmla="*/ 1696192 w 1850439"/>
                  <a:gd name="csY2" fmla="*/ 762709 h 3902398"/>
                  <a:gd name="csX3" fmla="*/ 1646357 w 1850439"/>
                  <a:gd name="csY3" fmla="*/ 895094 h 3902398"/>
                  <a:gd name="csX4" fmla="*/ 1643791 w 1850439"/>
                  <a:gd name="csY4" fmla="*/ 3854773 h 3902398"/>
                  <a:gd name="csX5" fmla="*/ 1620957 w 1850439"/>
                  <a:gd name="csY5" fmla="*/ 3901468 h 3902398"/>
                  <a:gd name="csX6" fmla="*/ 1577116 w 1850439"/>
                  <a:gd name="csY6" fmla="*/ 3902398 h 3902398"/>
                  <a:gd name="csX7" fmla="*/ 92549 w 1850439"/>
                  <a:gd name="csY7" fmla="*/ 3475189 h 3902398"/>
                  <a:gd name="csX8" fmla="*/ 0 w 1850439"/>
                  <a:gd name="csY8" fmla="*/ 3335905 h 3902398"/>
                  <a:gd name="csX9" fmla="*/ 6261 w 1850439"/>
                  <a:gd name="csY9" fmla="*/ 296359 h 3902398"/>
                  <a:gd name="csX10" fmla="*/ 142415 w 1850439"/>
                  <a:gd name="csY10" fmla="*/ 25056 h 3902398"/>
                  <a:gd name="csX11" fmla="*/ 222962 w 1850439"/>
                  <a:gd name="csY11" fmla="*/ 965 h 3902398"/>
                  <a:gd name="csX12" fmla="*/ 314400 w 1850439"/>
                  <a:gd name="csY12" fmla="*/ 10224 h 3902398"/>
                  <a:gd name="csX13" fmla="*/ 1543840 w 1850439"/>
                  <a:gd name="csY13" fmla="*/ 360791 h 3902398"/>
                  <a:gd name="csX14" fmla="*/ 1850439 w 1850439"/>
                  <a:gd name="csY14" fmla="*/ 822215 h 3902398"/>
                  <a:gd name="csX15" fmla="*/ 1809254 w 1850439"/>
                  <a:gd name="csY15" fmla="*/ 3471236 h 3902398"/>
                  <a:gd name="csX16" fmla="*/ 1763865 w 1850439"/>
                  <a:gd name="csY16" fmla="*/ 3611583 h 3902398"/>
                  <a:gd name="csX17" fmla="*/ 1695226 w 1850439"/>
                  <a:gd name="csY17" fmla="*/ 3496723 h 3902398"/>
                  <a:gd name="csX18" fmla="*/ 1846356 w 1850439"/>
                  <a:gd name="csY18" fmla="*/ 2398401 h 3902398"/>
                  <a:gd name="csX0" fmla="*/ 1754916 w 1850439"/>
                  <a:gd name="csY0" fmla="*/ 2306961 h 3902398"/>
                  <a:gd name="csX1" fmla="*/ 1749202 w 1850439"/>
                  <a:gd name="csY1" fmla="*/ 920494 h 3902398"/>
                  <a:gd name="csX2" fmla="*/ 1696192 w 1850439"/>
                  <a:gd name="csY2" fmla="*/ 762709 h 3902398"/>
                  <a:gd name="csX3" fmla="*/ 1646357 w 1850439"/>
                  <a:gd name="csY3" fmla="*/ 895094 h 3902398"/>
                  <a:gd name="csX4" fmla="*/ 1643791 w 1850439"/>
                  <a:gd name="csY4" fmla="*/ 3854773 h 3902398"/>
                  <a:gd name="csX5" fmla="*/ 1620957 w 1850439"/>
                  <a:gd name="csY5" fmla="*/ 3901468 h 3902398"/>
                  <a:gd name="csX6" fmla="*/ 1577116 w 1850439"/>
                  <a:gd name="csY6" fmla="*/ 3902398 h 3902398"/>
                  <a:gd name="csX7" fmla="*/ 92549 w 1850439"/>
                  <a:gd name="csY7" fmla="*/ 3475189 h 3902398"/>
                  <a:gd name="csX8" fmla="*/ 0 w 1850439"/>
                  <a:gd name="csY8" fmla="*/ 3335905 h 3902398"/>
                  <a:gd name="csX9" fmla="*/ 6261 w 1850439"/>
                  <a:gd name="csY9" fmla="*/ 296359 h 3902398"/>
                  <a:gd name="csX10" fmla="*/ 142415 w 1850439"/>
                  <a:gd name="csY10" fmla="*/ 25056 h 3902398"/>
                  <a:gd name="csX11" fmla="*/ 222962 w 1850439"/>
                  <a:gd name="csY11" fmla="*/ 965 h 3902398"/>
                  <a:gd name="csX12" fmla="*/ 314400 w 1850439"/>
                  <a:gd name="csY12" fmla="*/ 10224 h 3902398"/>
                  <a:gd name="csX13" fmla="*/ 1543840 w 1850439"/>
                  <a:gd name="csY13" fmla="*/ 360791 h 3902398"/>
                  <a:gd name="csX14" fmla="*/ 1850439 w 1850439"/>
                  <a:gd name="csY14" fmla="*/ 822215 h 3902398"/>
                  <a:gd name="csX15" fmla="*/ 1809254 w 1850439"/>
                  <a:gd name="csY15" fmla="*/ 3471236 h 3902398"/>
                  <a:gd name="csX16" fmla="*/ 1763865 w 1850439"/>
                  <a:gd name="csY16" fmla="*/ 3611583 h 3902398"/>
                  <a:gd name="csX17" fmla="*/ 1695226 w 1850439"/>
                  <a:gd name="csY17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850439" h="3902398">
                    <a:moveTo>
                      <a:pt x="1749202" y="920494"/>
                    </a:moveTo>
                    <a:cubicBezTo>
                      <a:pt x="1758465" y="764719"/>
                      <a:pt x="1729208" y="763767"/>
                      <a:pt x="1696192" y="762709"/>
                    </a:cubicBezTo>
                    <a:cubicBezTo>
                      <a:pt x="1663176" y="761651"/>
                      <a:pt x="1645566" y="830600"/>
                      <a:pt x="1646357" y="895094"/>
                    </a:cubicBezTo>
                    <a:cubicBezTo>
                      <a:pt x="1653498" y="1150088"/>
                      <a:pt x="1643588" y="2841755"/>
                      <a:pt x="1643791" y="3854773"/>
                    </a:cubicBezTo>
                    <a:lnTo>
                      <a:pt x="1620957" y="3901468"/>
                    </a:lnTo>
                    <a:lnTo>
                      <a:pt x="1577116" y="3902398"/>
                    </a:lnTo>
                    <a:lnTo>
                      <a:pt x="92549" y="3475189"/>
                    </a:lnTo>
                    <a:cubicBezTo>
                      <a:pt x="41306" y="3460576"/>
                      <a:pt x="-128" y="3398217"/>
                      <a:pt x="0" y="3335905"/>
                    </a:cubicBezTo>
                    <a:lnTo>
                      <a:pt x="6261" y="296359"/>
                    </a:lnTo>
                    <a:cubicBezTo>
                      <a:pt x="6525" y="167338"/>
                      <a:pt x="60515" y="68912"/>
                      <a:pt x="142415" y="25056"/>
                    </a:cubicBezTo>
                    <a:cubicBezTo>
                      <a:pt x="166984" y="11899"/>
                      <a:pt x="194066" y="3653"/>
                      <a:pt x="222962" y="965"/>
                    </a:cubicBezTo>
                    <a:cubicBezTo>
                      <a:pt x="251859" y="-1723"/>
                      <a:pt x="282570" y="1148"/>
                      <a:pt x="314400" y="10224"/>
                    </a:cubicBezTo>
                    <a:lnTo>
                      <a:pt x="1543840" y="360791"/>
                    </a:lnTo>
                    <a:cubicBezTo>
                      <a:pt x="1713594" y="409195"/>
                      <a:pt x="1850863" y="615782"/>
                      <a:pt x="1850439" y="822215"/>
                    </a:cubicBezTo>
                    <a:cubicBezTo>
                      <a:pt x="1848352" y="1835397"/>
                      <a:pt x="1811341" y="2458054"/>
                      <a:pt x="1809254" y="3471236"/>
                    </a:cubicBezTo>
                    <a:cubicBezTo>
                      <a:pt x="1809126" y="3533548"/>
                      <a:pt x="1814620" y="3607335"/>
                      <a:pt x="1763865" y="3611583"/>
                    </a:cubicBezTo>
                    <a:cubicBezTo>
                      <a:pt x="1713110" y="3615831"/>
                      <a:pt x="1691161" y="3561760"/>
                      <a:pt x="1695226" y="3496723"/>
                    </a:cubicBezTo>
                  </a:path>
                </a:pathLst>
              </a:custGeom>
              <a:solidFill>
                <a:srgbClr val="FF9999"/>
              </a:solidFill>
              <a:ln w="19050" cap="rnd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074597286">
                      <a:custGeom>
                        <a:avLst/>
                        <a:gdLst>
                          <a:gd name="csX0" fmla="*/ 588861 w 622943"/>
                          <a:gd name="csY0" fmla="*/ 259910 h 1101881"/>
                          <a:gd name="csX1" fmla="*/ 571016 w 622943"/>
                          <a:gd name="csY1" fmla="*/ 215358 h 1101881"/>
                          <a:gd name="csX2" fmla="*/ 554239 w 622943"/>
                          <a:gd name="csY2" fmla="*/ 252738 h 1101881"/>
                          <a:gd name="csX3" fmla="*/ 553375 w 622943"/>
                          <a:gd name="csY3" fmla="*/ 1088433 h 1101881"/>
                          <a:gd name="csX4" fmla="*/ 545688 w 622943"/>
                          <a:gd name="csY4" fmla="*/ 1101618 h 1101881"/>
                          <a:gd name="csX5" fmla="*/ 530929 w 622943"/>
                          <a:gd name="csY5" fmla="*/ 1101881 h 1101881"/>
                          <a:gd name="csX6" fmla="*/ 31156 w 622943"/>
                          <a:gd name="csY6" fmla="*/ 981254 h 1101881"/>
                          <a:gd name="csX7" fmla="*/ 0 w 622943"/>
                          <a:gd name="csY7" fmla="*/ 941926 h 1101881"/>
                          <a:gd name="csX8" fmla="*/ 1096 w 622943"/>
                          <a:gd name="csY8" fmla="*/ 495638 h 1101881"/>
                          <a:gd name="csX9" fmla="*/ 2107 w 622943"/>
                          <a:gd name="csY9" fmla="*/ 83679 h 1101881"/>
                          <a:gd name="csX10" fmla="*/ 47943 w 622943"/>
                          <a:gd name="csY10" fmla="*/ 7074 h 1101881"/>
                          <a:gd name="csX11" fmla="*/ 75059 w 622943"/>
                          <a:gd name="csY11" fmla="*/ 272 h 1101881"/>
                          <a:gd name="csX12" fmla="*/ 105841 w 622943"/>
                          <a:gd name="csY12" fmla="*/ 2886 h 1101881"/>
                          <a:gd name="csX13" fmla="*/ 519727 w 622943"/>
                          <a:gd name="csY13" fmla="*/ 101872 h 1101881"/>
                          <a:gd name="csX14" fmla="*/ 622943 w 622943"/>
                          <a:gd name="csY14" fmla="*/ 232160 h 1101881"/>
                          <a:gd name="csX15" fmla="*/ 609078 w 622943"/>
                          <a:gd name="csY15" fmla="*/ 980138 h 1101881"/>
                          <a:gd name="csX16" fmla="*/ 593798 w 622943"/>
                          <a:gd name="csY16" fmla="*/ 1019766 h 1101881"/>
                          <a:gd name="csX17" fmla="*/ 570691 w 622943"/>
                          <a:gd name="csY17" fmla="*/ 987334 h 110188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</a:cxnLst>
                        <a:rect l="l" t="t" r="r" b="b"/>
                        <a:pathLst>
                          <a:path w="622943" h="1101881" fill="none" extrusionOk="0">
                            <a:moveTo>
                              <a:pt x="588861" y="259910"/>
                            </a:moveTo>
                            <a:cubicBezTo>
                              <a:pt x="591943" y="217204"/>
                              <a:pt x="584201" y="215038"/>
                              <a:pt x="571016" y="215358"/>
                            </a:cubicBezTo>
                            <a:cubicBezTo>
                              <a:pt x="560516" y="216032"/>
                              <a:pt x="559013" y="233383"/>
                              <a:pt x="554239" y="252738"/>
                            </a:cubicBezTo>
                            <a:cubicBezTo>
                              <a:pt x="550937" y="327953"/>
                              <a:pt x="635838" y="802007"/>
                              <a:pt x="553375" y="1088433"/>
                            </a:cubicBezTo>
                            <a:cubicBezTo>
                              <a:pt x="552409" y="1092626"/>
                              <a:pt x="547095" y="1096530"/>
                              <a:pt x="545688" y="1101618"/>
                            </a:cubicBezTo>
                            <a:cubicBezTo>
                              <a:pt x="540227" y="1102123"/>
                              <a:pt x="537278" y="1100181"/>
                              <a:pt x="530929" y="1101881"/>
                            </a:cubicBezTo>
                            <a:cubicBezTo>
                              <a:pt x="420106" y="1116751"/>
                              <a:pt x="160368" y="1005658"/>
                              <a:pt x="31156" y="981254"/>
                            </a:cubicBezTo>
                            <a:cubicBezTo>
                              <a:pt x="18431" y="976873"/>
                              <a:pt x="477" y="959653"/>
                              <a:pt x="0" y="941926"/>
                            </a:cubicBezTo>
                            <a:cubicBezTo>
                              <a:pt x="-46204" y="823093"/>
                              <a:pt x="32725" y="662421"/>
                              <a:pt x="1096" y="495638"/>
                            </a:cubicBezTo>
                            <a:cubicBezTo>
                              <a:pt x="-30533" y="328855"/>
                              <a:pt x="31150" y="196514"/>
                              <a:pt x="2107" y="83679"/>
                            </a:cubicBezTo>
                            <a:cubicBezTo>
                              <a:pt x="4314" y="50004"/>
                              <a:pt x="17018" y="16842"/>
                              <a:pt x="47943" y="7074"/>
                            </a:cubicBezTo>
                            <a:cubicBezTo>
                              <a:pt x="56654" y="4261"/>
                              <a:pt x="63941" y="1648"/>
                              <a:pt x="75059" y="272"/>
                            </a:cubicBezTo>
                            <a:cubicBezTo>
                              <a:pt x="83953" y="747"/>
                              <a:pt x="94532" y="-303"/>
                              <a:pt x="105841" y="2886"/>
                            </a:cubicBezTo>
                            <a:cubicBezTo>
                              <a:pt x="253871" y="27547"/>
                              <a:pt x="333294" y="79775"/>
                              <a:pt x="519727" y="101872"/>
                            </a:cubicBezTo>
                            <a:cubicBezTo>
                              <a:pt x="564222" y="119434"/>
                              <a:pt x="624016" y="157377"/>
                              <a:pt x="622943" y="232160"/>
                            </a:cubicBezTo>
                            <a:cubicBezTo>
                              <a:pt x="608059" y="468653"/>
                              <a:pt x="572832" y="702915"/>
                              <a:pt x="609078" y="980138"/>
                            </a:cubicBezTo>
                            <a:cubicBezTo>
                              <a:pt x="606669" y="996581"/>
                              <a:pt x="612848" y="1015568"/>
                              <a:pt x="593798" y="1019766"/>
                            </a:cubicBezTo>
                            <a:cubicBezTo>
                              <a:pt x="577860" y="1020559"/>
                              <a:pt x="568843" y="1000879"/>
                              <a:pt x="570691" y="987334"/>
                            </a:cubicBezTo>
                          </a:path>
                          <a:path w="622943" h="1101881" stroke="0" extrusionOk="0">
                            <a:moveTo>
                              <a:pt x="588861" y="259910"/>
                            </a:moveTo>
                            <a:cubicBezTo>
                              <a:pt x="590037" y="218048"/>
                              <a:pt x="584447" y="217458"/>
                              <a:pt x="571016" y="215358"/>
                            </a:cubicBezTo>
                            <a:cubicBezTo>
                              <a:pt x="560873" y="211272"/>
                              <a:pt x="553583" y="238007"/>
                              <a:pt x="554239" y="252738"/>
                            </a:cubicBezTo>
                            <a:cubicBezTo>
                              <a:pt x="512800" y="259235"/>
                              <a:pt x="543070" y="822650"/>
                              <a:pt x="553375" y="1088433"/>
                            </a:cubicBezTo>
                            <a:cubicBezTo>
                              <a:pt x="552165" y="1091561"/>
                              <a:pt x="547430" y="1096630"/>
                              <a:pt x="545688" y="1101618"/>
                            </a:cubicBezTo>
                            <a:cubicBezTo>
                              <a:pt x="541386" y="1103200"/>
                              <a:pt x="535002" y="1100057"/>
                              <a:pt x="530929" y="1101881"/>
                            </a:cubicBezTo>
                            <a:cubicBezTo>
                              <a:pt x="289946" y="1064300"/>
                              <a:pt x="283025" y="996027"/>
                              <a:pt x="31156" y="981254"/>
                            </a:cubicBezTo>
                            <a:cubicBezTo>
                              <a:pt x="17043" y="975357"/>
                              <a:pt x="1545" y="962900"/>
                              <a:pt x="0" y="941926"/>
                            </a:cubicBezTo>
                            <a:cubicBezTo>
                              <a:pt x="-29617" y="841754"/>
                              <a:pt x="16936" y="699666"/>
                              <a:pt x="1096" y="495638"/>
                            </a:cubicBezTo>
                            <a:cubicBezTo>
                              <a:pt x="-14744" y="291610"/>
                              <a:pt x="38183" y="248378"/>
                              <a:pt x="2107" y="83679"/>
                            </a:cubicBezTo>
                            <a:cubicBezTo>
                              <a:pt x="5883" y="53223"/>
                              <a:pt x="20578" y="26323"/>
                              <a:pt x="47943" y="7074"/>
                            </a:cubicBezTo>
                            <a:cubicBezTo>
                              <a:pt x="56330" y="3097"/>
                              <a:pt x="65153" y="835"/>
                              <a:pt x="75059" y="272"/>
                            </a:cubicBezTo>
                            <a:cubicBezTo>
                              <a:pt x="86020" y="438"/>
                              <a:pt x="95603" y="-275"/>
                              <a:pt x="105841" y="2886"/>
                            </a:cubicBezTo>
                            <a:cubicBezTo>
                              <a:pt x="310539" y="7200"/>
                              <a:pt x="321358" y="94616"/>
                              <a:pt x="519727" y="101872"/>
                            </a:cubicBezTo>
                            <a:cubicBezTo>
                              <a:pt x="577323" y="117821"/>
                              <a:pt x="635953" y="175687"/>
                              <a:pt x="622943" y="232160"/>
                            </a:cubicBezTo>
                            <a:cubicBezTo>
                              <a:pt x="656984" y="527444"/>
                              <a:pt x="612604" y="725610"/>
                              <a:pt x="609078" y="980138"/>
                            </a:cubicBezTo>
                            <a:cubicBezTo>
                              <a:pt x="605137" y="995486"/>
                              <a:pt x="613963" y="1016008"/>
                              <a:pt x="593798" y="1019766"/>
                            </a:cubicBezTo>
                            <a:cubicBezTo>
                              <a:pt x="576388" y="1016515"/>
                              <a:pt x="564970" y="1005144"/>
                              <a:pt x="570691" y="987334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3B764F3E-0ED6-2BD6-4184-0CA3FF39151B}"/>
                </a:ext>
              </a:extLst>
            </p:cNvPr>
            <p:cNvGrpSpPr/>
            <p:nvPr/>
          </p:nvGrpSpPr>
          <p:grpSpPr>
            <a:xfrm>
              <a:off x="2999573" y="3151304"/>
              <a:ext cx="1131031" cy="2000604"/>
              <a:chOff x="712059" y="1288727"/>
              <a:chExt cx="1850439" cy="3902398"/>
            </a:xfrm>
            <a:solidFill>
              <a:schemeClr val="bg1">
                <a:lumMod val="95000"/>
              </a:schemeClr>
            </a:solidFill>
          </p:grpSpPr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FCED53CF-4DED-70E8-EADC-A77DD3E341E0}"/>
                  </a:ext>
                </a:extLst>
              </p:cNvPr>
              <p:cNvSpPr/>
              <p:nvPr/>
            </p:nvSpPr>
            <p:spPr>
              <a:xfrm>
                <a:off x="1811044" y="1857375"/>
                <a:ext cx="680214" cy="3038988"/>
              </a:xfrm>
              <a:custGeom>
                <a:avLst/>
                <a:gdLst>
                  <a:gd name="csX0" fmla="*/ 54660 w 901058"/>
                  <a:gd name="csY0" fmla="*/ 693 h 2054646"/>
                  <a:gd name="csX1" fmla="*/ 832045 w 901058"/>
                  <a:gd name="csY1" fmla="*/ 109929 h 2054646"/>
                  <a:gd name="csX2" fmla="*/ 887343 w 901058"/>
                  <a:gd name="csY2" fmla="*/ 160848 h 2054646"/>
                  <a:gd name="csX3" fmla="*/ 901057 w 901058"/>
                  <a:gd name="csY3" fmla="*/ 2018486 h 2054646"/>
                  <a:gd name="csX4" fmla="*/ 846397 w 901058"/>
                  <a:gd name="csY4" fmla="*/ 2053954 h 2054646"/>
                  <a:gd name="csX5" fmla="*/ 69013 w 901058"/>
                  <a:gd name="csY5" fmla="*/ 1944718 h 2054646"/>
                  <a:gd name="csX6" fmla="*/ 47587 w 901058"/>
                  <a:gd name="csY6" fmla="*/ 1938316 h 2054646"/>
                  <a:gd name="csX7" fmla="*/ 13715 w 901058"/>
                  <a:gd name="csY7" fmla="*/ 1893799 h 2054646"/>
                  <a:gd name="csX8" fmla="*/ 0 w 901058"/>
                  <a:gd name="csY8" fmla="*/ 36161 h 2054646"/>
                  <a:gd name="csX9" fmla="*/ 54660 w 901058"/>
                  <a:gd name="csY9" fmla="*/ 693 h 2054646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901058" h="2054646">
                    <a:moveTo>
                      <a:pt x="54660" y="693"/>
                    </a:moveTo>
                    <a:lnTo>
                      <a:pt x="832045" y="109929"/>
                    </a:lnTo>
                    <a:cubicBezTo>
                      <a:pt x="862409" y="114196"/>
                      <a:pt x="887167" y="136993"/>
                      <a:pt x="887343" y="160848"/>
                    </a:cubicBezTo>
                    <a:lnTo>
                      <a:pt x="901057" y="2018486"/>
                    </a:lnTo>
                    <a:cubicBezTo>
                      <a:pt x="901234" y="2042341"/>
                      <a:pt x="876762" y="2058221"/>
                      <a:pt x="846397" y="2053954"/>
                    </a:cubicBezTo>
                    <a:lnTo>
                      <a:pt x="69013" y="1944718"/>
                    </a:lnTo>
                    <a:cubicBezTo>
                      <a:pt x="61422" y="1943651"/>
                      <a:pt x="54182" y="1941426"/>
                      <a:pt x="47587" y="1938316"/>
                    </a:cubicBezTo>
                    <a:cubicBezTo>
                      <a:pt x="27806" y="1928987"/>
                      <a:pt x="13847" y="1911691"/>
                      <a:pt x="13715" y="1893799"/>
                    </a:cubicBezTo>
                    <a:lnTo>
                      <a:pt x="0" y="36161"/>
                    </a:lnTo>
                    <a:cubicBezTo>
                      <a:pt x="-176" y="12306"/>
                      <a:pt x="24297" y="-3574"/>
                      <a:pt x="54660" y="693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911407915">
                      <a:custGeom>
                        <a:avLst/>
                        <a:gdLst>
                          <a:gd name="csX0" fmla="*/ 13891 w 228991"/>
                          <a:gd name="csY0" fmla="*/ 289 h 858089"/>
                          <a:gd name="csX1" fmla="*/ 211452 w 228991"/>
                          <a:gd name="csY1" fmla="*/ 45910 h 858089"/>
                          <a:gd name="csX2" fmla="*/ 225505 w 228991"/>
                          <a:gd name="csY2" fmla="*/ 67175 h 858089"/>
                          <a:gd name="csX3" fmla="*/ 228990 w 228991"/>
                          <a:gd name="csY3" fmla="*/ 842987 h 858089"/>
                          <a:gd name="csX4" fmla="*/ 215099 w 228991"/>
                          <a:gd name="csY4" fmla="*/ 857799 h 858089"/>
                          <a:gd name="csX5" fmla="*/ 17538 w 228991"/>
                          <a:gd name="csY5" fmla="*/ 812179 h 858089"/>
                          <a:gd name="csX6" fmla="*/ 12093 w 228991"/>
                          <a:gd name="csY6" fmla="*/ 809505 h 858089"/>
                          <a:gd name="csX7" fmla="*/ 3485 w 228991"/>
                          <a:gd name="csY7" fmla="*/ 790913 h 858089"/>
                          <a:gd name="csX8" fmla="*/ 0 w 228991"/>
                          <a:gd name="csY8" fmla="*/ 15102 h 858089"/>
                          <a:gd name="csX9" fmla="*/ 13891 w 228991"/>
                          <a:gd name="csY9" fmla="*/ 289 h 858089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</a:cxnLst>
                        <a:rect l="l" t="t" r="r" b="b"/>
                        <a:pathLst>
                          <a:path w="228991" h="858089" fill="none" extrusionOk="0">
                            <a:moveTo>
                              <a:pt x="13891" y="289"/>
                            </a:moveTo>
                            <a:cubicBezTo>
                              <a:pt x="79979" y="-6264"/>
                              <a:pt x="121938" y="37656"/>
                              <a:pt x="211452" y="45910"/>
                            </a:cubicBezTo>
                            <a:cubicBezTo>
                              <a:pt x="218374" y="48039"/>
                              <a:pt x="224268" y="56984"/>
                              <a:pt x="225505" y="67175"/>
                            </a:cubicBezTo>
                            <a:cubicBezTo>
                              <a:pt x="176541" y="337802"/>
                              <a:pt x="205703" y="614349"/>
                              <a:pt x="228990" y="842987"/>
                            </a:cubicBezTo>
                            <a:cubicBezTo>
                              <a:pt x="228982" y="853803"/>
                              <a:pt x="222501" y="858481"/>
                              <a:pt x="215099" y="857799"/>
                            </a:cubicBezTo>
                            <a:cubicBezTo>
                              <a:pt x="147039" y="847588"/>
                              <a:pt x="112332" y="826334"/>
                              <a:pt x="17538" y="812179"/>
                            </a:cubicBezTo>
                            <a:cubicBezTo>
                              <a:pt x="15639" y="811665"/>
                              <a:pt x="13576" y="810260"/>
                              <a:pt x="12093" y="809505"/>
                            </a:cubicBezTo>
                            <a:cubicBezTo>
                              <a:pt x="7398" y="806037"/>
                              <a:pt x="3360" y="798499"/>
                              <a:pt x="3485" y="790913"/>
                            </a:cubicBezTo>
                            <a:cubicBezTo>
                              <a:pt x="40393" y="500108"/>
                              <a:pt x="13988" y="243709"/>
                              <a:pt x="0" y="15102"/>
                            </a:cubicBezTo>
                            <a:cubicBezTo>
                              <a:pt x="989" y="5151"/>
                              <a:pt x="7770" y="-2660"/>
                              <a:pt x="13891" y="289"/>
                            </a:cubicBezTo>
                            <a:close/>
                          </a:path>
                          <a:path w="228991" h="858089" stroke="0" extrusionOk="0">
                            <a:moveTo>
                              <a:pt x="13891" y="289"/>
                            </a:moveTo>
                            <a:cubicBezTo>
                              <a:pt x="74510" y="4512"/>
                              <a:pt x="168740" y="46085"/>
                              <a:pt x="211452" y="45910"/>
                            </a:cubicBezTo>
                            <a:cubicBezTo>
                              <a:pt x="219538" y="47175"/>
                              <a:pt x="225310" y="57395"/>
                              <a:pt x="225505" y="67175"/>
                            </a:cubicBezTo>
                            <a:cubicBezTo>
                              <a:pt x="209106" y="319242"/>
                              <a:pt x="259376" y="589146"/>
                              <a:pt x="228990" y="842987"/>
                            </a:cubicBezTo>
                            <a:cubicBezTo>
                              <a:pt x="230452" y="853662"/>
                              <a:pt x="222717" y="859258"/>
                              <a:pt x="215099" y="857799"/>
                            </a:cubicBezTo>
                            <a:cubicBezTo>
                              <a:pt x="165016" y="847651"/>
                              <a:pt x="91792" y="818607"/>
                              <a:pt x="17538" y="812179"/>
                            </a:cubicBezTo>
                            <a:cubicBezTo>
                              <a:pt x="15462" y="811827"/>
                              <a:pt x="13585" y="810846"/>
                              <a:pt x="12093" y="809505"/>
                            </a:cubicBezTo>
                            <a:cubicBezTo>
                              <a:pt x="5704" y="804185"/>
                              <a:pt x="2969" y="797793"/>
                              <a:pt x="3485" y="790913"/>
                            </a:cubicBezTo>
                            <a:cubicBezTo>
                              <a:pt x="10952" y="531535"/>
                              <a:pt x="-43464" y="264923"/>
                              <a:pt x="0" y="15102"/>
                            </a:cubicBezTo>
                            <a:cubicBezTo>
                              <a:pt x="-1635" y="5390"/>
                              <a:pt x="7131" y="347"/>
                              <a:pt x="13891" y="28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54C743C7-69ED-001A-3757-F1816F29C3E5}"/>
                  </a:ext>
                </a:extLst>
              </p:cNvPr>
              <p:cNvSpPr/>
              <p:nvPr/>
            </p:nvSpPr>
            <p:spPr>
              <a:xfrm>
                <a:off x="712059" y="1288727"/>
                <a:ext cx="1850439" cy="3902398"/>
              </a:xfrm>
              <a:custGeom>
                <a:avLst/>
                <a:gdLst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182 w 1850439"/>
                  <a:gd name="csY10" fmla="*/ 3917343 h 3951218"/>
                  <a:gd name="csX11" fmla="*/ 92549 w 1850439"/>
                  <a:gd name="csY11" fmla="*/ 3475189 h 3951218"/>
                  <a:gd name="csX12" fmla="*/ 0 w 1850439"/>
                  <a:gd name="csY12" fmla="*/ 3335905 h 3951218"/>
                  <a:gd name="csX13" fmla="*/ 6261 w 1850439"/>
                  <a:gd name="csY13" fmla="*/ 296359 h 3951218"/>
                  <a:gd name="csX14" fmla="*/ 142415 w 1850439"/>
                  <a:gd name="csY14" fmla="*/ 25056 h 3951218"/>
                  <a:gd name="csX15" fmla="*/ 222962 w 1850439"/>
                  <a:gd name="csY15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182 w 1850439"/>
                  <a:gd name="csY10" fmla="*/ 3917343 h 3951218"/>
                  <a:gd name="csX11" fmla="*/ 1577116 w 1850439"/>
                  <a:gd name="csY11" fmla="*/ 3902398 h 3951218"/>
                  <a:gd name="csX12" fmla="*/ 92549 w 1850439"/>
                  <a:gd name="csY12" fmla="*/ 3475189 h 3951218"/>
                  <a:gd name="csX13" fmla="*/ 0 w 1850439"/>
                  <a:gd name="csY13" fmla="*/ 3335905 h 3951218"/>
                  <a:gd name="csX14" fmla="*/ 6261 w 1850439"/>
                  <a:gd name="csY14" fmla="*/ 296359 h 3951218"/>
                  <a:gd name="csX15" fmla="*/ 142415 w 1850439"/>
                  <a:gd name="csY15" fmla="*/ 25056 h 3951218"/>
                  <a:gd name="csX16" fmla="*/ 222962 w 1850439"/>
                  <a:gd name="csY16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43182 w 1850439"/>
                  <a:gd name="csY11" fmla="*/ 3917343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9201 w 1850439"/>
                  <a:gd name="csY6" fmla="*/ 3947573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52376 w 1850439"/>
                  <a:gd name="csY6" fmla="*/ 3868198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1218"/>
                  <a:gd name="csX1" fmla="*/ 314400 w 1850439"/>
                  <a:gd name="csY1" fmla="*/ 10224 h 3951218"/>
                  <a:gd name="csX2" fmla="*/ 1543840 w 1850439"/>
                  <a:gd name="csY2" fmla="*/ 360791 h 3951218"/>
                  <a:gd name="csX3" fmla="*/ 1850439 w 1850439"/>
                  <a:gd name="csY3" fmla="*/ 822215 h 3951218"/>
                  <a:gd name="csX4" fmla="*/ 1844179 w 1850439"/>
                  <a:gd name="csY4" fmla="*/ 3861761 h 3951218"/>
                  <a:gd name="csX5" fmla="*/ 1751165 w 1850439"/>
                  <a:gd name="csY5" fmla="*/ 3948133 h 3951218"/>
                  <a:gd name="csX6" fmla="*/ 1746026 w 1850439"/>
                  <a:gd name="csY6" fmla="*/ 3836448 h 3951218"/>
                  <a:gd name="csX7" fmla="*/ 1749202 w 1850439"/>
                  <a:gd name="csY7" fmla="*/ 815719 h 3951218"/>
                  <a:gd name="csX8" fmla="*/ 1696192 w 1850439"/>
                  <a:gd name="csY8" fmla="*/ 762709 h 3951218"/>
                  <a:gd name="csX9" fmla="*/ 1643182 w 1850439"/>
                  <a:gd name="csY9" fmla="*/ 815719 h 3951218"/>
                  <a:gd name="csX10" fmla="*/ 1643791 w 1850439"/>
                  <a:gd name="csY10" fmla="*/ 3854773 h 3951218"/>
                  <a:gd name="csX11" fmla="*/ 1620957 w 1850439"/>
                  <a:gd name="csY11" fmla="*/ 3901468 h 3951218"/>
                  <a:gd name="csX12" fmla="*/ 1577116 w 1850439"/>
                  <a:gd name="csY12" fmla="*/ 3902398 h 3951218"/>
                  <a:gd name="csX13" fmla="*/ 92549 w 1850439"/>
                  <a:gd name="csY13" fmla="*/ 3475189 h 3951218"/>
                  <a:gd name="csX14" fmla="*/ 0 w 1850439"/>
                  <a:gd name="csY14" fmla="*/ 3335905 h 3951218"/>
                  <a:gd name="csX15" fmla="*/ 6261 w 1850439"/>
                  <a:gd name="csY15" fmla="*/ 296359 h 3951218"/>
                  <a:gd name="csX16" fmla="*/ 142415 w 1850439"/>
                  <a:gd name="csY16" fmla="*/ 25056 h 3951218"/>
                  <a:gd name="csX17" fmla="*/ 222962 w 1850439"/>
                  <a:gd name="csY17" fmla="*/ 965 h 3951218"/>
                  <a:gd name="csX0" fmla="*/ 222962 w 1850439"/>
                  <a:gd name="csY0" fmla="*/ 965 h 3952251"/>
                  <a:gd name="csX1" fmla="*/ 314400 w 1850439"/>
                  <a:gd name="csY1" fmla="*/ 10224 h 3952251"/>
                  <a:gd name="csX2" fmla="*/ 1543840 w 1850439"/>
                  <a:gd name="csY2" fmla="*/ 360791 h 3952251"/>
                  <a:gd name="csX3" fmla="*/ 1850439 w 1850439"/>
                  <a:gd name="csY3" fmla="*/ 822215 h 3952251"/>
                  <a:gd name="csX4" fmla="*/ 1844179 w 1850439"/>
                  <a:gd name="csY4" fmla="*/ 3861761 h 3952251"/>
                  <a:gd name="csX5" fmla="*/ 1751165 w 1850439"/>
                  <a:gd name="csY5" fmla="*/ 3948133 h 3952251"/>
                  <a:gd name="csX6" fmla="*/ 1746026 w 1850439"/>
                  <a:gd name="csY6" fmla="*/ 3836448 h 3952251"/>
                  <a:gd name="csX7" fmla="*/ 1749202 w 1850439"/>
                  <a:gd name="csY7" fmla="*/ 815719 h 3952251"/>
                  <a:gd name="csX8" fmla="*/ 1696192 w 1850439"/>
                  <a:gd name="csY8" fmla="*/ 762709 h 3952251"/>
                  <a:gd name="csX9" fmla="*/ 1643182 w 1850439"/>
                  <a:gd name="csY9" fmla="*/ 815719 h 3952251"/>
                  <a:gd name="csX10" fmla="*/ 1643791 w 1850439"/>
                  <a:gd name="csY10" fmla="*/ 3854773 h 3952251"/>
                  <a:gd name="csX11" fmla="*/ 1620957 w 1850439"/>
                  <a:gd name="csY11" fmla="*/ 3901468 h 3952251"/>
                  <a:gd name="csX12" fmla="*/ 1577116 w 1850439"/>
                  <a:gd name="csY12" fmla="*/ 3902398 h 3952251"/>
                  <a:gd name="csX13" fmla="*/ 92549 w 1850439"/>
                  <a:gd name="csY13" fmla="*/ 3475189 h 3952251"/>
                  <a:gd name="csX14" fmla="*/ 0 w 1850439"/>
                  <a:gd name="csY14" fmla="*/ 3335905 h 3952251"/>
                  <a:gd name="csX15" fmla="*/ 6261 w 1850439"/>
                  <a:gd name="csY15" fmla="*/ 296359 h 3952251"/>
                  <a:gd name="csX16" fmla="*/ 142415 w 1850439"/>
                  <a:gd name="csY16" fmla="*/ 25056 h 3952251"/>
                  <a:gd name="csX17" fmla="*/ 222962 w 1850439"/>
                  <a:gd name="csY17" fmla="*/ 965 h 3952251"/>
                  <a:gd name="csX0" fmla="*/ 222962 w 1850439"/>
                  <a:gd name="csY0" fmla="*/ 965 h 3932180"/>
                  <a:gd name="csX1" fmla="*/ 314400 w 1850439"/>
                  <a:gd name="csY1" fmla="*/ 10224 h 3932180"/>
                  <a:gd name="csX2" fmla="*/ 1543840 w 1850439"/>
                  <a:gd name="csY2" fmla="*/ 360791 h 3932180"/>
                  <a:gd name="csX3" fmla="*/ 1850439 w 1850439"/>
                  <a:gd name="csY3" fmla="*/ 822215 h 3932180"/>
                  <a:gd name="csX4" fmla="*/ 1844179 w 1850439"/>
                  <a:gd name="csY4" fmla="*/ 3861761 h 3932180"/>
                  <a:gd name="csX5" fmla="*/ 1779740 w 1850439"/>
                  <a:gd name="csY5" fmla="*/ 3925908 h 3932180"/>
                  <a:gd name="csX6" fmla="*/ 1746026 w 1850439"/>
                  <a:gd name="csY6" fmla="*/ 3836448 h 3932180"/>
                  <a:gd name="csX7" fmla="*/ 1749202 w 1850439"/>
                  <a:gd name="csY7" fmla="*/ 815719 h 3932180"/>
                  <a:gd name="csX8" fmla="*/ 1696192 w 1850439"/>
                  <a:gd name="csY8" fmla="*/ 762709 h 3932180"/>
                  <a:gd name="csX9" fmla="*/ 1643182 w 1850439"/>
                  <a:gd name="csY9" fmla="*/ 815719 h 3932180"/>
                  <a:gd name="csX10" fmla="*/ 1643791 w 1850439"/>
                  <a:gd name="csY10" fmla="*/ 3854773 h 3932180"/>
                  <a:gd name="csX11" fmla="*/ 1620957 w 1850439"/>
                  <a:gd name="csY11" fmla="*/ 3901468 h 3932180"/>
                  <a:gd name="csX12" fmla="*/ 1577116 w 1850439"/>
                  <a:gd name="csY12" fmla="*/ 3902398 h 3932180"/>
                  <a:gd name="csX13" fmla="*/ 92549 w 1850439"/>
                  <a:gd name="csY13" fmla="*/ 3475189 h 3932180"/>
                  <a:gd name="csX14" fmla="*/ 0 w 1850439"/>
                  <a:gd name="csY14" fmla="*/ 3335905 h 3932180"/>
                  <a:gd name="csX15" fmla="*/ 6261 w 1850439"/>
                  <a:gd name="csY15" fmla="*/ 296359 h 3932180"/>
                  <a:gd name="csX16" fmla="*/ 142415 w 1850439"/>
                  <a:gd name="csY16" fmla="*/ 25056 h 3932180"/>
                  <a:gd name="csX17" fmla="*/ 222962 w 1850439"/>
                  <a:gd name="csY17" fmla="*/ 965 h 3932180"/>
                  <a:gd name="csX0" fmla="*/ 222962 w 1850439"/>
                  <a:gd name="csY0" fmla="*/ 965 h 4001658"/>
                  <a:gd name="csX1" fmla="*/ 314400 w 1850439"/>
                  <a:gd name="csY1" fmla="*/ 10224 h 4001658"/>
                  <a:gd name="csX2" fmla="*/ 1543840 w 1850439"/>
                  <a:gd name="csY2" fmla="*/ 360791 h 4001658"/>
                  <a:gd name="csX3" fmla="*/ 1850439 w 1850439"/>
                  <a:gd name="csY3" fmla="*/ 822215 h 4001658"/>
                  <a:gd name="csX4" fmla="*/ 1844179 w 1850439"/>
                  <a:gd name="csY4" fmla="*/ 3861761 h 4001658"/>
                  <a:gd name="csX5" fmla="*/ 1779740 w 1850439"/>
                  <a:gd name="csY5" fmla="*/ 3925908 h 4001658"/>
                  <a:gd name="csX6" fmla="*/ 1701576 w 1850439"/>
                  <a:gd name="csY6" fmla="*/ 2804573 h 4001658"/>
                  <a:gd name="csX7" fmla="*/ 1749202 w 1850439"/>
                  <a:gd name="csY7" fmla="*/ 815719 h 4001658"/>
                  <a:gd name="csX8" fmla="*/ 1696192 w 1850439"/>
                  <a:gd name="csY8" fmla="*/ 762709 h 4001658"/>
                  <a:gd name="csX9" fmla="*/ 1643182 w 1850439"/>
                  <a:gd name="csY9" fmla="*/ 815719 h 4001658"/>
                  <a:gd name="csX10" fmla="*/ 1643791 w 1850439"/>
                  <a:gd name="csY10" fmla="*/ 3854773 h 4001658"/>
                  <a:gd name="csX11" fmla="*/ 1620957 w 1850439"/>
                  <a:gd name="csY11" fmla="*/ 3901468 h 4001658"/>
                  <a:gd name="csX12" fmla="*/ 1577116 w 1850439"/>
                  <a:gd name="csY12" fmla="*/ 3902398 h 4001658"/>
                  <a:gd name="csX13" fmla="*/ 92549 w 1850439"/>
                  <a:gd name="csY13" fmla="*/ 3475189 h 4001658"/>
                  <a:gd name="csX14" fmla="*/ 0 w 1850439"/>
                  <a:gd name="csY14" fmla="*/ 3335905 h 4001658"/>
                  <a:gd name="csX15" fmla="*/ 6261 w 1850439"/>
                  <a:gd name="csY15" fmla="*/ 296359 h 4001658"/>
                  <a:gd name="csX16" fmla="*/ 142415 w 1850439"/>
                  <a:gd name="csY16" fmla="*/ 25056 h 4001658"/>
                  <a:gd name="csX17" fmla="*/ 222962 w 1850439"/>
                  <a:gd name="csY17" fmla="*/ 965 h 4001658"/>
                  <a:gd name="csX0" fmla="*/ 222962 w 1850439"/>
                  <a:gd name="csY0" fmla="*/ 965 h 3925908"/>
                  <a:gd name="csX1" fmla="*/ 314400 w 1850439"/>
                  <a:gd name="csY1" fmla="*/ 10224 h 3925908"/>
                  <a:gd name="csX2" fmla="*/ 1543840 w 1850439"/>
                  <a:gd name="csY2" fmla="*/ 360791 h 3925908"/>
                  <a:gd name="csX3" fmla="*/ 1850439 w 1850439"/>
                  <a:gd name="csY3" fmla="*/ 822215 h 3925908"/>
                  <a:gd name="csX4" fmla="*/ 1796554 w 1850439"/>
                  <a:gd name="csY4" fmla="*/ 2810836 h 3925908"/>
                  <a:gd name="csX5" fmla="*/ 1779740 w 1850439"/>
                  <a:gd name="csY5" fmla="*/ 3925908 h 3925908"/>
                  <a:gd name="csX6" fmla="*/ 1701576 w 1850439"/>
                  <a:gd name="csY6" fmla="*/ 2804573 h 3925908"/>
                  <a:gd name="csX7" fmla="*/ 1749202 w 1850439"/>
                  <a:gd name="csY7" fmla="*/ 815719 h 3925908"/>
                  <a:gd name="csX8" fmla="*/ 1696192 w 1850439"/>
                  <a:gd name="csY8" fmla="*/ 762709 h 3925908"/>
                  <a:gd name="csX9" fmla="*/ 1643182 w 1850439"/>
                  <a:gd name="csY9" fmla="*/ 815719 h 3925908"/>
                  <a:gd name="csX10" fmla="*/ 1643791 w 1850439"/>
                  <a:gd name="csY10" fmla="*/ 3854773 h 3925908"/>
                  <a:gd name="csX11" fmla="*/ 1620957 w 1850439"/>
                  <a:gd name="csY11" fmla="*/ 3901468 h 3925908"/>
                  <a:gd name="csX12" fmla="*/ 1577116 w 1850439"/>
                  <a:gd name="csY12" fmla="*/ 3902398 h 3925908"/>
                  <a:gd name="csX13" fmla="*/ 92549 w 1850439"/>
                  <a:gd name="csY13" fmla="*/ 3475189 h 3925908"/>
                  <a:gd name="csX14" fmla="*/ 0 w 1850439"/>
                  <a:gd name="csY14" fmla="*/ 3335905 h 3925908"/>
                  <a:gd name="csX15" fmla="*/ 6261 w 1850439"/>
                  <a:gd name="csY15" fmla="*/ 296359 h 3925908"/>
                  <a:gd name="csX16" fmla="*/ 142415 w 1850439"/>
                  <a:gd name="csY16" fmla="*/ 25056 h 3925908"/>
                  <a:gd name="csX17" fmla="*/ 222962 w 1850439"/>
                  <a:gd name="csY17" fmla="*/ 965 h 392590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903558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903558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3182 w 1850439"/>
                  <a:gd name="csY9" fmla="*/ 815719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815719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51165 w 1850439"/>
                  <a:gd name="csY5" fmla="*/ 28749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63865 w 1850439"/>
                  <a:gd name="csY5" fmla="*/ 3611583 h 3902398"/>
                  <a:gd name="csX6" fmla="*/ 1701576 w 1850439"/>
                  <a:gd name="csY6" fmla="*/ 280457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796554 w 1850439"/>
                  <a:gd name="csY4" fmla="*/ 28108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49202 w 1850439"/>
                  <a:gd name="csY7" fmla="*/ 920494 h 3902398"/>
                  <a:gd name="csX8" fmla="*/ 1696192 w 1850439"/>
                  <a:gd name="csY8" fmla="*/ 762709 h 3902398"/>
                  <a:gd name="csX9" fmla="*/ 1646357 w 1850439"/>
                  <a:gd name="csY9" fmla="*/ 895094 h 3902398"/>
                  <a:gd name="csX10" fmla="*/ 1643791 w 1850439"/>
                  <a:gd name="csY10" fmla="*/ 3854773 h 3902398"/>
                  <a:gd name="csX11" fmla="*/ 1620957 w 1850439"/>
                  <a:gd name="csY11" fmla="*/ 3901468 h 3902398"/>
                  <a:gd name="csX12" fmla="*/ 1577116 w 1850439"/>
                  <a:gd name="csY12" fmla="*/ 3902398 h 3902398"/>
                  <a:gd name="csX13" fmla="*/ 92549 w 1850439"/>
                  <a:gd name="csY13" fmla="*/ 3475189 h 3902398"/>
                  <a:gd name="csX14" fmla="*/ 0 w 1850439"/>
                  <a:gd name="csY14" fmla="*/ 3335905 h 3902398"/>
                  <a:gd name="csX15" fmla="*/ 6261 w 1850439"/>
                  <a:gd name="csY15" fmla="*/ 296359 h 3902398"/>
                  <a:gd name="csX16" fmla="*/ 142415 w 1850439"/>
                  <a:gd name="csY16" fmla="*/ 25056 h 3902398"/>
                  <a:gd name="csX17" fmla="*/ 222962 w 1850439"/>
                  <a:gd name="csY17" fmla="*/ 965 h 3902398"/>
                  <a:gd name="csX0" fmla="*/ 222962 w 1850439"/>
                  <a:gd name="csY0" fmla="*/ 965 h 3902398"/>
                  <a:gd name="csX1" fmla="*/ 314400 w 1850439"/>
                  <a:gd name="csY1" fmla="*/ 10224 h 3902398"/>
                  <a:gd name="csX2" fmla="*/ 1543840 w 1850439"/>
                  <a:gd name="csY2" fmla="*/ 360791 h 3902398"/>
                  <a:gd name="csX3" fmla="*/ 1850439 w 1850439"/>
                  <a:gd name="csY3" fmla="*/ 822215 h 3902398"/>
                  <a:gd name="csX4" fmla="*/ 1809254 w 1850439"/>
                  <a:gd name="csY4" fmla="*/ 3471236 h 3902398"/>
                  <a:gd name="csX5" fmla="*/ 1763865 w 1850439"/>
                  <a:gd name="csY5" fmla="*/ 3611583 h 3902398"/>
                  <a:gd name="csX6" fmla="*/ 1695226 w 1850439"/>
                  <a:gd name="csY6" fmla="*/ 3496723 h 3902398"/>
                  <a:gd name="csX7" fmla="*/ 1754916 w 1850439"/>
                  <a:gd name="csY7" fmla="*/ 2306961 h 3902398"/>
                  <a:gd name="csX8" fmla="*/ 1749202 w 1850439"/>
                  <a:gd name="csY8" fmla="*/ 920494 h 3902398"/>
                  <a:gd name="csX9" fmla="*/ 1696192 w 1850439"/>
                  <a:gd name="csY9" fmla="*/ 762709 h 3902398"/>
                  <a:gd name="csX10" fmla="*/ 1646357 w 1850439"/>
                  <a:gd name="csY10" fmla="*/ 895094 h 3902398"/>
                  <a:gd name="csX11" fmla="*/ 1643791 w 1850439"/>
                  <a:gd name="csY11" fmla="*/ 3854773 h 3902398"/>
                  <a:gd name="csX12" fmla="*/ 1620957 w 1850439"/>
                  <a:gd name="csY12" fmla="*/ 3901468 h 3902398"/>
                  <a:gd name="csX13" fmla="*/ 1577116 w 1850439"/>
                  <a:gd name="csY13" fmla="*/ 3902398 h 3902398"/>
                  <a:gd name="csX14" fmla="*/ 92549 w 1850439"/>
                  <a:gd name="csY14" fmla="*/ 3475189 h 3902398"/>
                  <a:gd name="csX15" fmla="*/ 0 w 1850439"/>
                  <a:gd name="csY15" fmla="*/ 3335905 h 3902398"/>
                  <a:gd name="csX16" fmla="*/ 6261 w 1850439"/>
                  <a:gd name="csY16" fmla="*/ 296359 h 3902398"/>
                  <a:gd name="csX17" fmla="*/ 142415 w 1850439"/>
                  <a:gd name="csY17" fmla="*/ 25056 h 3902398"/>
                  <a:gd name="csX18" fmla="*/ 222962 w 1850439"/>
                  <a:gd name="csY18" fmla="*/ 965 h 3902398"/>
                  <a:gd name="csX0" fmla="*/ 1754916 w 1850439"/>
                  <a:gd name="csY0" fmla="*/ 2306961 h 3902398"/>
                  <a:gd name="csX1" fmla="*/ 1749202 w 1850439"/>
                  <a:gd name="csY1" fmla="*/ 920494 h 3902398"/>
                  <a:gd name="csX2" fmla="*/ 1696192 w 1850439"/>
                  <a:gd name="csY2" fmla="*/ 762709 h 3902398"/>
                  <a:gd name="csX3" fmla="*/ 1646357 w 1850439"/>
                  <a:gd name="csY3" fmla="*/ 895094 h 3902398"/>
                  <a:gd name="csX4" fmla="*/ 1643791 w 1850439"/>
                  <a:gd name="csY4" fmla="*/ 3854773 h 3902398"/>
                  <a:gd name="csX5" fmla="*/ 1620957 w 1850439"/>
                  <a:gd name="csY5" fmla="*/ 3901468 h 3902398"/>
                  <a:gd name="csX6" fmla="*/ 1577116 w 1850439"/>
                  <a:gd name="csY6" fmla="*/ 3902398 h 3902398"/>
                  <a:gd name="csX7" fmla="*/ 92549 w 1850439"/>
                  <a:gd name="csY7" fmla="*/ 3475189 h 3902398"/>
                  <a:gd name="csX8" fmla="*/ 0 w 1850439"/>
                  <a:gd name="csY8" fmla="*/ 3335905 h 3902398"/>
                  <a:gd name="csX9" fmla="*/ 6261 w 1850439"/>
                  <a:gd name="csY9" fmla="*/ 296359 h 3902398"/>
                  <a:gd name="csX10" fmla="*/ 142415 w 1850439"/>
                  <a:gd name="csY10" fmla="*/ 25056 h 3902398"/>
                  <a:gd name="csX11" fmla="*/ 222962 w 1850439"/>
                  <a:gd name="csY11" fmla="*/ 965 h 3902398"/>
                  <a:gd name="csX12" fmla="*/ 314400 w 1850439"/>
                  <a:gd name="csY12" fmla="*/ 10224 h 3902398"/>
                  <a:gd name="csX13" fmla="*/ 1543840 w 1850439"/>
                  <a:gd name="csY13" fmla="*/ 360791 h 3902398"/>
                  <a:gd name="csX14" fmla="*/ 1850439 w 1850439"/>
                  <a:gd name="csY14" fmla="*/ 822215 h 3902398"/>
                  <a:gd name="csX15" fmla="*/ 1809254 w 1850439"/>
                  <a:gd name="csY15" fmla="*/ 3471236 h 3902398"/>
                  <a:gd name="csX16" fmla="*/ 1763865 w 1850439"/>
                  <a:gd name="csY16" fmla="*/ 3611583 h 3902398"/>
                  <a:gd name="csX17" fmla="*/ 1695226 w 1850439"/>
                  <a:gd name="csY17" fmla="*/ 3496723 h 3902398"/>
                  <a:gd name="csX18" fmla="*/ 1846356 w 1850439"/>
                  <a:gd name="csY18" fmla="*/ 2398401 h 3902398"/>
                  <a:gd name="csX0" fmla="*/ 1754916 w 1850439"/>
                  <a:gd name="csY0" fmla="*/ 2306961 h 3902398"/>
                  <a:gd name="csX1" fmla="*/ 1749202 w 1850439"/>
                  <a:gd name="csY1" fmla="*/ 920494 h 3902398"/>
                  <a:gd name="csX2" fmla="*/ 1696192 w 1850439"/>
                  <a:gd name="csY2" fmla="*/ 762709 h 3902398"/>
                  <a:gd name="csX3" fmla="*/ 1646357 w 1850439"/>
                  <a:gd name="csY3" fmla="*/ 895094 h 3902398"/>
                  <a:gd name="csX4" fmla="*/ 1643791 w 1850439"/>
                  <a:gd name="csY4" fmla="*/ 3854773 h 3902398"/>
                  <a:gd name="csX5" fmla="*/ 1620957 w 1850439"/>
                  <a:gd name="csY5" fmla="*/ 3901468 h 3902398"/>
                  <a:gd name="csX6" fmla="*/ 1577116 w 1850439"/>
                  <a:gd name="csY6" fmla="*/ 3902398 h 3902398"/>
                  <a:gd name="csX7" fmla="*/ 92549 w 1850439"/>
                  <a:gd name="csY7" fmla="*/ 3475189 h 3902398"/>
                  <a:gd name="csX8" fmla="*/ 0 w 1850439"/>
                  <a:gd name="csY8" fmla="*/ 3335905 h 3902398"/>
                  <a:gd name="csX9" fmla="*/ 6261 w 1850439"/>
                  <a:gd name="csY9" fmla="*/ 296359 h 3902398"/>
                  <a:gd name="csX10" fmla="*/ 142415 w 1850439"/>
                  <a:gd name="csY10" fmla="*/ 25056 h 3902398"/>
                  <a:gd name="csX11" fmla="*/ 222962 w 1850439"/>
                  <a:gd name="csY11" fmla="*/ 965 h 3902398"/>
                  <a:gd name="csX12" fmla="*/ 314400 w 1850439"/>
                  <a:gd name="csY12" fmla="*/ 10224 h 3902398"/>
                  <a:gd name="csX13" fmla="*/ 1543840 w 1850439"/>
                  <a:gd name="csY13" fmla="*/ 360791 h 3902398"/>
                  <a:gd name="csX14" fmla="*/ 1850439 w 1850439"/>
                  <a:gd name="csY14" fmla="*/ 822215 h 3902398"/>
                  <a:gd name="csX15" fmla="*/ 1809254 w 1850439"/>
                  <a:gd name="csY15" fmla="*/ 3471236 h 3902398"/>
                  <a:gd name="csX16" fmla="*/ 1763865 w 1850439"/>
                  <a:gd name="csY16" fmla="*/ 3611583 h 3902398"/>
                  <a:gd name="csX17" fmla="*/ 1695226 w 1850439"/>
                  <a:gd name="csY17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  <a:gd name="csX0" fmla="*/ 1749202 w 1850439"/>
                  <a:gd name="csY0" fmla="*/ 920494 h 3902398"/>
                  <a:gd name="csX1" fmla="*/ 1696192 w 1850439"/>
                  <a:gd name="csY1" fmla="*/ 762709 h 3902398"/>
                  <a:gd name="csX2" fmla="*/ 1646357 w 1850439"/>
                  <a:gd name="csY2" fmla="*/ 895094 h 3902398"/>
                  <a:gd name="csX3" fmla="*/ 1643791 w 1850439"/>
                  <a:gd name="csY3" fmla="*/ 3854773 h 3902398"/>
                  <a:gd name="csX4" fmla="*/ 1620957 w 1850439"/>
                  <a:gd name="csY4" fmla="*/ 3901468 h 3902398"/>
                  <a:gd name="csX5" fmla="*/ 1577116 w 1850439"/>
                  <a:gd name="csY5" fmla="*/ 3902398 h 3902398"/>
                  <a:gd name="csX6" fmla="*/ 92549 w 1850439"/>
                  <a:gd name="csY6" fmla="*/ 3475189 h 3902398"/>
                  <a:gd name="csX7" fmla="*/ 0 w 1850439"/>
                  <a:gd name="csY7" fmla="*/ 3335905 h 3902398"/>
                  <a:gd name="csX8" fmla="*/ 6261 w 1850439"/>
                  <a:gd name="csY8" fmla="*/ 296359 h 3902398"/>
                  <a:gd name="csX9" fmla="*/ 142415 w 1850439"/>
                  <a:gd name="csY9" fmla="*/ 25056 h 3902398"/>
                  <a:gd name="csX10" fmla="*/ 222962 w 1850439"/>
                  <a:gd name="csY10" fmla="*/ 965 h 3902398"/>
                  <a:gd name="csX11" fmla="*/ 314400 w 1850439"/>
                  <a:gd name="csY11" fmla="*/ 10224 h 3902398"/>
                  <a:gd name="csX12" fmla="*/ 1543840 w 1850439"/>
                  <a:gd name="csY12" fmla="*/ 360791 h 3902398"/>
                  <a:gd name="csX13" fmla="*/ 1850439 w 1850439"/>
                  <a:gd name="csY13" fmla="*/ 822215 h 3902398"/>
                  <a:gd name="csX14" fmla="*/ 1809254 w 1850439"/>
                  <a:gd name="csY14" fmla="*/ 3471236 h 3902398"/>
                  <a:gd name="csX15" fmla="*/ 1763865 w 1850439"/>
                  <a:gd name="csY15" fmla="*/ 3611583 h 3902398"/>
                  <a:gd name="csX16" fmla="*/ 1695226 w 1850439"/>
                  <a:gd name="csY16" fmla="*/ 3496723 h 390239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</a:cxnLst>
                <a:rect l="l" t="t" r="r" b="b"/>
                <a:pathLst>
                  <a:path w="1850439" h="3902398">
                    <a:moveTo>
                      <a:pt x="1749202" y="920494"/>
                    </a:moveTo>
                    <a:cubicBezTo>
                      <a:pt x="1758465" y="764719"/>
                      <a:pt x="1729208" y="763767"/>
                      <a:pt x="1696192" y="762709"/>
                    </a:cubicBezTo>
                    <a:cubicBezTo>
                      <a:pt x="1663176" y="761651"/>
                      <a:pt x="1645566" y="830600"/>
                      <a:pt x="1646357" y="895094"/>
                    </a:cubicBezTo>
                    <a:cubicBezTo>
                      <a:pt x="1653498" y="1150088"/>
                      <a:pt x="1643588" y="2841755"/>
                      <a:pt x="1643791" y="3854773"/>
                    </a:cubicBezTo>
                    <a:lnTo>
                      <a:pt x="1620957" y="3901468"/>
                    </a:lnTo>
                    <a:lnTo>
                      <a:pt x="1577116" y="3902398"/>
                    </a:lnTo>
                    <a:lnTo>
                      <a:pt x="92549" y="3475189"/>
                    </a:lnTo>
                    <a:cubicBezTo>
                      <a:pt x="41306" y="3460576"/>
                      <a:pt x="-128" y="3398217"/>
                      <a:pt x="0" y="3335905"/>
                    </a:cubicBezTo>
                    <a:lnTo>
                      <a:pt x="6261" y="296359"/>
                    </a:lnTo>
                    <a:cubicBezTo>
                      <a:pt x="6525" y="167338"/>
                      <a:pt x="60515" y="68912"/>
                      <a:pt x="142415" y="25056"/>
                    </a:cubicBezTo>
                    <a:cubicBezTo>
                      <a:pt x="166984" y="11899"/>
                      <a:pt x="194066" y="3653"/>
                      <a:pt x="222962" y="965"/>
                    </a:cubicBezTo>
                    <a:cubicBezTo>
                      <a:pt x="251859" y="-1723"/>
                      <a:pt x="282570" y="1148"/>
                      <a:pt x="314400" y="10224"/>
                    </a:cubicBezTo>
                    <a:lnTo>
                      <a:pt x="1543840" y="360791"/>
                    </a:lnTo>
                    <a:cubicBezTo>
                      <a:pt x="1713594" y="409195"/>
                      <a:pt x="1850863" y="615782"/>
                      <a:pt x="1850439" y="822215"/>
                    </a:cubicBezTo>
                    <a:cubicBezTo>
                      <a:pt x="1848352" y="1835397"/>
                      <a:pt x="1811341" y="2458054"/>
                      <a:pt x="1809254" y="3471236"/>
                    </a:cubicBezTo>
                    <a:cubicBezTo>
                      <a:pt x="1809126" y="3533548"/>
                      <a:pt x="1814620" y="3607335"/>
                      <a:pt x="1763865" y="3611583"/>
                    </a:cubicBezTo>
                    <a:cubicBezTo>
                      <a:pt x="1713110" y="3615831"/>
                      <a:pt x="1691161" y="3561760"/>
                      <a:pt x="1695226" y="3496723"/>
                    </a:cubicBezTo>
                  </a:path>
                </a:pathLst>
              </a:custGeom>
              <a:solidFill>
                <a:srgbClr val="FFCCCC"/>
              </a:solidFill>
              <a:ln w="19050" cap="rnd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741064040">
                      <a:custGeom>
                        <a:avLst/>
                        <a:gdLst>
                          <a:gd name="csX0" fmla="*/ 588861 w 622943"/>
                          <a:gd name="csY0" fmla="*/ 259910 h 1101881"/>
                          <a:gd name="csX1" fmla="*/ 571016 w 622943"/>
                          <a:gd name="csY1" fmla="*/ 215358 h 1101881"/>
                          <a:gd name="csX2" fmla="*/ 554239 w 622943"/>
                          <a:gd name="csY2" fmla="*/ 252738 h 1101881"/>
                          <a:gd name="csX3" fmla="*/ 553375 w 622943"/>
                          <a:gd name="csY3" fmla="*/ 1088433 h 1101881"/>
                          <a:gd name="csX4" fmla="*/ 545688 w 622943"/>
                          <a:gd name="csY4" fmla="*/ 1101618 h 1101881"/>
                          <a:gd name="csX5" fmla="*/ 530929 w 622943"/>
                          <a:gd name="csY5" fmla="*/ 1101881 h 1101881"/>
                          <a:gd name="csX6" fmla="*/ 31156 w 622943"/>
                          <a:gd name="csY6" fmla="*/ 981254 h 1101881"/>
                          <a:gd name="csX7" fmla="*/ 0 w 622943"/>
                          <a:gd name="csY7" fmla="*/ 941926 h 1101881"/>
                          <a:gd name="csX8" fmla="*/ 990 w 622943"/>
                          <a:gd name="csY8" fmla="*/ 538550 h 1101881"/>
                          <a:gd name="csX9" fmla="*/ 2107 w 622943"/>
                          <a:gd name="csY9" fmla="*/ 83679 h 1101881"/>
                          <a:gd name="csX10" fmla="*/ 47943 w 622943"/>
                          <a:gd name="csY10" fmla="*/ 7074 h 1101881"/>
                          <a:gd name="csX11" fmla="*/ 75059 w 622943"/>
                          <a:gd name="csY11" fmla="*/ 272 h 1101881"/>
                          <a:gd name="csX12" fmla="*/ 105841 w 622943"/>
                          <a:gd name="csY12" fmla="*/ 2886 h 1101881"/>
                          <a:gd name="csX13" fmla="*/ 519727 w 622943"/>
                          <a:gd name="csY13" fmla="*/ 101872 h 1101881"/>
                          <a:gd name="csX14" fmla="*/ 622943 w 622943"/>
                          <a:gd name="csY14" fmla="*/ 232160 h 1101881"/>
                          <a:gd name="csX15" fmla="*/ 609078 w 622943"/>
                          <a:gd name="csY15" fmla="*/ 980138 h 1101881"/>
                          <a:gd name="csX16" fmla="*/ 593798 w 622943"/>
                          <a:gd name="csY16" fmla="*/ 1019766 h 1101881"/>
                          <a:gd name="csX17" fmla="*/ 570691 w 622943"/>
                          <a:gd name="csY17" fmla="*/ 987334 h 110188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</a:cxnLst>
                        <a:rect l="l" t="t" r="r" b="b"/>
                        <a:pathLst>
                          <a:path w="622943" h="1101881" fill="none" extrusionOk="0">
                            <a:moveTo>
                              <a:pt x="588861" y="259910"/>
                            </a:moveTo>
                            <a:cubicBezTo>
                              <a:pt x="590927" y="213342"/>
                              <a:pt x="582010" y="218505"/>
                              <a:pt x="571016" y="215358"/>
                            </a:cubicBezTo>
                            <a:cubicBezTo>
                              <a:pt x="560856" y="210206"/>
                              <a:pt x="552622" y="234855"/>
                              <a:pt x="554239" y="252738"/>
                            </a:cubicBezTo>
                            <a:cubicBezTo>
                              <a:pt x="578585" y="344454"/>
                              <a:pt x="524247" y="791290"/>
                              <a:pt x="553375" y="1088433"/>
                            </a:cubicBezTo>
                            <a:cubicBezTo>
                              <a:pt x="552063" y="1092911"/>
                              <a:pt x="547891" y="1096041"/>
                              <a:pt x="545688" y="1101618"/>
                            </a:cubicBezTo>
                            <a:cubicBezTo>
                              <a:pt x="540917" y="1103295"/>
                              <a:pt x="536228" y="1101666"/>
                              <a:pt x="530929" y="1101881"/>
                            </a:cubicBezTo>
                            <a:cubicBezTo>
                              <a:pt x="327321" y="1114894"/>
                              <a:pt x="250329" y="979512"/>
                              <a:pt x="31156" y="981254"/>
                            </a:cubicBezTo>
                            <a:cubicBezTo>
                              <a:pt x="13210" y="977443"/>
                              <a:pt x="-1143" y="959432"/>
                              <a:pt x="0" y="941926"/>
                            </a:cubicBezTo>
                            <a:cubicBezTo>
                              <a:pt x="-23642" y="752002"/>
                              <a:pt x="38571" y="661433"/>
                              <a:pt x="990" y="538550"/>
                            </a:cubicBezTo>
                            <a:cubicBezTo>
                              <a:pt x="-36591" y="415667"/>
                              <a:pt x="16486" y="244610"/>
                              <a:pt x="2107" y="83679"/>
                            </a:cubicBezTo>
                            <a:cubicBezTo>
                              <a:pt x="1655" y="46061"/>
                              <a:pt x="23418" y="21857"/>
                              <a:pt x="47943" y="7074"/>
                            </a:cubicBezTo>
                            <a:cubicBezTo>
                              <a:pt x="56204" y="3765"/>
                              <a:pt x="63598" y="727"/>
                              <a:pt x="75059" y="272"/>
                            </a:cubicBezTo>
                            <a:cubicBezTo>
                              <a:pt x="82631" y="-1412"/>
                              <a:pt x="96102" y="2980"/>
                              <a:pt x="105841" y="2886"/>
                            </a:cubicBezTo>
                            <a:cubicBezTo>
                              <a:pt x="208800" y="-2983"/>
                              <a:pt x="328030" y="76162"/>
                              <a:pt x="519727" y="101872"/>
                            </a:cubicBezTo>
                            <a:cubicBezTo>
                              <a:pt x="575828" y="122065"/>
                              <a:pt x="619512" y="178795"/>
                              <a:pt x="622943" y="232160"/>
                            </a:cubicBezTo>
                            <a:cubicBezTo>
                              <a:pt x="652205" y="519768"/>
                              <a:pt x="593851" y="682302"/>
                              <a:pt x="609078" y="980138"/>
                            </a:cubicBezTo>
                            <a:cubicBezTo>
                              <a:pt x="608325" y="995010"/>
                              <a:pt x="608120" y="1016630"/>
                              <a:pt x="593798" y="1019766"/>
                            </a:cubicBezTo>
                            <a:cubicBezTo>
                              <a:pt x="577880" y="1019749"/>
                              <a:pt x="569025" y="1006171"/>
                              <a:pt x="570691" y="987334"/>
                            </a:cubicBezTo>
                          </a:path>
                          <a:path w="622943" h="1101881" stroke="0" extrusionOk="0">
                            <a:moveTo>
                              <a:pt x="588861" y="259910"/>
                            </a:moveTo>
                            <a:cubicBezTo>
                              <a:pt x="591172" y="216017"/>
                              <a:pt x="581551" y="215455"/>
                              <a:pt x="571016" y="215358"/>
                            </a:cubicBezTo>
                            <a:cubicBezTo>
                              <a:pt x="555144" y="215414"/>
                              <a:pt x="550475" y="230987"/>
                              <a:pt x="554239" y="252738"/>
                            </a:cubicBezTo>
                            <a:cubicBezTo>
                              <a:pt x="562580" y="393969"/>
                              <a:pt x="629395" y="812872"/>
                              <a:pt x="553375" y="1088433"/>
                            </a:cubicBezTo>
                            <a:cubicBezTo>
                              <a:pt x="550526" y="1093892"/>
                              <a:pt x="546640" y="1097875"/>
                              <a:pt x="545688" y="1101618"/>
                            </a:cubicBezTo>
                            <a:cubicBezTo>
                              <a:pt x="540206" y="1102442"/>
                              <a:pt x="536090" y="1100433"/>
                              <a:pt x="530929" y="1101881"/>
                            </a:cubicBezTo>
                            <a:cubicBezTo>
                              <a:pt x="385634" y="1107592"/>
                              <a:pt x="211248" y="1008146"/>
                              <a:pt x="31156" y="981254"/>
                            </a:cubicBezTo>
                            <a:cubicBezTo>
                              <a:pt x="14693" y="975174"/>
                              <a:pt x="-2472" y="960450"/>
                              <a:pt x="0" y="941926"/>
                            </a:cubicBezTo>
                            <a:cubicBezTo>
                              <a:pt x="-49057" y="757476"/>
                              <a:pt x="36403" y="676165"/>
                              <a:pt x="1032" y="521385"/>
                            </a:cubicBezTo>
                            <a:cubicBezTo>
                              <a:pt x="-34338" y="366604"/>
                              <a:pt x="31268" y="289283"/>
                              <a:pt x="2107" y="83679"/>
                            </a:cubicBezTo>
                            <a:cubicBezTo>
                              <a:pt x="2050" y="50709"/>
                              <a:pt x="19401" y="21799"/>
                              <a:pt x="47943" y="7074"/>
                            </a:cubicBezTo>
                            <a:cubicBezTo>
                              <a:pt x="56446" y="2762"/>
                              <a:pt x="65062" y="1311"/>
                              <a:pt x="75059" y="272"/>
                            </a:cubicBezTo>
                            <a:cubicBezTo>
                              <a:pt x="84183" y="-748"/>
                              <a:pt x="94707" y="200"/>
                              <a:pt x="105841" y="2886"/>
                            </a:cubicBezTo>
                            <a:cubicBezTo>
                              <a:pt x="258800" y="37579"/>
                              <a:pt x="408625" y="97233"/>
                              <a:pt x="519727" y="101872"/>
                            </a:cubicBezTo>
                            <a:cubicBezTo>
                              <a:pt x="576084" y="104100"/>
                              <a:pt x="631964" y="170789"/>
                              <a:pt x="622943" y="232160"/>
                            </a:cubicBezTo>
                            <a:cubicBezTo>
                              <a:pt x="613752" y="568778"/>
                              <a:pt x="615371" y="709377"/>
                              <a:pt x="609078" y="980138"/>
                            </a:cubicBezTo>
                            <a:cubicBezTo>
                              <a:pt x="609791" y="1001995"/>
                              <a:pt x="612555" y="1021268"/>
                              <a:pt x="593798" y="1019766"/>
                            </a:cubicBezTo>
                            <a:cubicBezTo>
                              <a:pt x="573356" y="1018422"/>
                              <a:pt x="565791" y="1003186"/>
                              <a:pt x="570691" y="987334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526DE93-B1EF-3A5F-3A3E-8AE8BDFF0F69}"/>
              </a:ext>
            </a:extLst>
          </p:cNvPr>
          <p:cNvGrpSpPr/>
          <p:nvPr/>
        </p:nvGrpSpPr>
        <p:grpSpPr>
          <a:xfrm>
            <a:off x="6862338" y="1412072"/>
            <a:ext cx="2281662" cy="1489430"/>
            <a:chOff x="5199842" y="2001262"/>
            <a:chExt cx="4135868" cy="269982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D29FD69-F220-28D2-7FD1-373E496CF3A7}"/>
                </a:ext>
              </a:extLst>
            </p:cNvPr>
            <p:cNvGrpSpPr/>
            <p:nvPr/>
          </p:nvGrpSpPr>
          <p:grpSpPr>
            <a:xfrm>
              <a:off x="6670248" y="2774590"/>
              <a:ext cx="1232328" cy="1926496"/>
              <a:chOff x="507573" y="6489340"/>
              <a:chExt cx="1232328" cy="1926496"/>
            </a:xfrm>
          </p:grpSpPr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4F9D60C9-A9E9-0180-90A2-F8AA9B5F14B5}"/>
                  </a:ext>
                </a:extLst>
              </p:cNvPr>
              <p:cNvGrpSpPr/>
              <p:nvPr/>
            </p:nvGrpSpPr>
            <p:grpSpPr>
              <a:xfrm>
                <a:off x="507573" y="6489340"/>
                <a:ext cx="1232328" cy="1926496"/>
                <a:chOff x="4216499" y="1945656"/>
                <a:chExt cx="1197382" cy="1839263"/>
              </a:xfrm>
            </p:grpSpPr>
            <p:sp>
              <p:nvSpPr>
                <p:cNvPr id="684" name="楕円 683">
                  <a:extLst>
                    <a:ext uri="{FF2B5EF4-FFF2-40B4-BE49-F238E27FC236}">
                      <a16:creationId xmlns:a16="http://schemas.microsoft.com/office/drawing/2014/main" id="{96924391-610C-1F06-29D4-C11BB2B21752}"/>
                    </a:ext>
                  </a:extLst>
                </p:cNvPr>
                <p:cNvSpPr/>
                <p:nvPr/>
              </p:nvSpPr>
              <p:spPr bwMode="auto">
                <a:xfrm>
                  <a:off x="4305398" y="2046635"/>
                  <a:ext cx="1019584" cy="11839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4179284216">
                        <a:custGeom>
                          <a:avLst/>
                          <a:gdLst>
                            <a:gd name="csX0" fmla="*/ 0 w 578897"/>
                            <a:gd name="csY0" fmla="*/ 342054 h 684107"/>
                            <a:gd name="csX1" fmla="*/ 289449 w 578897"/>
                            <a:gd name="csY1" fmla="*/ 0 h 684107"/>
                            <a:gd name="csX2" fmla="*/ 578898 w 578897"/>
                            <a:gd name="csY2" fmla="*/ 342054 h 684107"/>
                            <a:gd name="csX3" fmla="*/ 289449 w 578897"/>
                            <a:gd name="csY3" fmla="*/ 684108 h 684107"/>
                            <a:gd name="csX4" fmla="*/ 0 w 578897"/>
                            <a:gd name="csY4" fmla="*/ 342054 h 684107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578897" h="684107" fill="none" extrusionOk="0">
                              <a:moveTo>
                                <a:pt x="0" y="342054"/>
                              </a:moveTo>
                              <a:cubicBezTo>
                                <a:pt x="-23913" y="193297"/>
                                <a:pt x="123604" y="9945"/>
                                <a:pt x="289449" y="0"/>
                              </a:cubicBezTo>
                              <a:cubicBezTo>
                                <a:pt x="477974" y="-19764"/>
                                <a:pt x="582387" y="104822"/>
                                <a:pt x="578898" y="342054"/>
                              </a:cubicBezTo>
                              <a:cubicBezTo>
                                <a:pt x="546593" y="514020"/>
                                <a:pt x="459837" y="671752"/>
                                <a:pt x="289449" y="684108"/>
                              </a:cubicBezTo>
                              <a:cubicBezTo>
                                <a:pt x="122785" y="701527"/>
                                <a:pt x="-25563" y="511297"/>
                                <a:pt x="0" y="342054"/>
                              </a:cubicBezTo>
                              <a:close/>
                            </a:path>
                            <a:path w="578897" h="684107" stroke="0" extrusionOk="0">
                              <a:moveTo>
                                <a:pt x="0" y="342054"/>
                              </a:moveTo>
                              <a:cubicBezTo>
                                <a:pt x="-24520" y="186109"/>
                                <a:pt x="131859" y="4081"/>
                                <a:pt x="289449" y="0"/>
                              </a:cubicBezTo>
                              <a:cubicBezTo>
                                <a:pt x="484687" y="29156"/>
                                <a:pt x="582602" y="177060"/>
                                <a:pt x="578898" y="342054"/>
                              </a:cubicBezTo>
                              <a:cubicBezTo>
                                <a:pt x="595172" y="536243"/>
                                <a:pt x="442783" y="723287"/>
                                <a:pt x="289449" y="684108"/>
                              </a:cubicBezTo>
                              <a:cubicBezTo>
                                <a:pt x="141002" y="629985"/>
                                <a:pt x="3958" y="555674"/>
                                <a:pt x="0" y="34205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86" name="四角形: 上の 2 つの角を丸める 206">
                  <a:extLst>
                    <a:ext uri="{FF2B5EF4-FFF2-40B4-BE49-F238E27FC236}">
                      <a16:creationId xmlns:a16="http://schemas.microsoft.com/office/drawing/2014/main" id="{181FD40A-FC01-93F8-6C07-E689BAAF8EC4}"/>
                    </a:ext>
                  </a:extLst>
                </p:cNvPr>
                <p:cNvSpPr/>
                <p:nvPr/>
              </p:nvSpPr>
              <p:spPr bwMode="auto">
                <a:xfrm>
                  <a:off x="4382867" y="2984499"/>
                  <a:ext cx="845722" cy="800420"/>
                </a:xfrm>
                <a:custGeom>
                  <a:avLst/>
                  <a:gdLst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248439 h 918639"/>
                    <a:gd name="connsiteX8" fmla="*/ 248439 w 845722"/>
                    <a:gd name="connsiteY8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79596 w 845722"/>
                    <a:gd name="connsiteY7" fmla="*/ 592138 h 918639"/>
                    <a:gd name="connsiteX8" fmla="*/ 0 w 845722"/>
                    <a:gd name="connsiteY8" fmla="*/ 248439 h 918639"/>
                    <a:gd name="connsiteX9" fmla="*/ 248439 w 845722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sX0" fmla="*/ 248439 w 845722"/>
                    <a:gd name="csY0" fmla="*/ 0 h 949998"/>
                    <a:gd name="csX1" fmla="*/ 597283 w 845722"/>
                    <a:gd name="csY1" fmla="*/ 0 h 949998"/>
                    <a:gd name="csX2" fmla="*/ 845722 w 845722"/>
                    <a:gd name="csY2" fmla="*/ 248439 h 949998"/>
                    <a:gd name="csX3" fmla="*/ 758252 w 845722"/>
                    <a:gd name="csY3" fmla="*/ 587375 h 949998"/>
                    <a:gd name="csX4" fmla="*/ 845722 w 845722"/>
                    <a:gd name="csY4" fmla="*/ 918639 h 949998"/>
                    <a:gd name="csX5" fmla="*/ 845722 w 845722"/>
                    <a:gd name="csY5" fmla="*/ 918639 h 949998"/>
                    <a:gd name="csX6" fmla="*/ 488059 w 845722"/>
                    <a:gd name="csY6" fmla="*/ 949988 h 949998"/>
                    <a:gd name="csX7" fmla="*/ 0 w 845722"/>
                    <a:gd name="csY7" fmla="*/ 918639 h 949998"/>
                    <a:gd name="csX8" fmla="*/ 0 w 845722"/>
                    <a:gd name="csY8" fmla="*/ 918639 h 949998"/>
                    <a:gd name="csX9" fmla="*/ 79596 w 845722"/>
                    <a:gd name="csY9" fmla="*/ 592138 h 949998"/>
                    <a:gd name="csX10" fmla="*/ 0 w 845722"/>
                    <a:gd name="csY10" fmla="*/ 248439 h 949998"/>
                    <a:gd name="csX11" fmla="*/ 248439 w 845722"/>
                    <a:gd name="csY11" fmla="*/ 0 h 949998"/>
                    <a:gd name="csX0" fmla="*/ 488059 w 845722"/>
                    <a:gd name="csY0" fmla="*/ 949988 h 1037288"/>
                    <a:gd name="csX1" fmla="*/ 0 w 845722"/>
                    <a:gd name="csY1" fmla="*/ 918639 h 1037288"/>
                    <a:gd name="csX2" fmla="*/ 0 w 845722"/>
                    <a:gd name="csY2" fmla="*/ 918639 h 1037288"/>
                    <a:gd name="csX3" fmla="*/ 79596 w 845722"/>
                    <a:gd name="csY3" fmla="*/ 592138 h 1037288"/>
                    <a:gd name="csX4" fmla="*/ 0 w 845722"/>
                    <a:gd name="csY4" fmla="*/ 248439 h 1037288"/>
                    <a:gd name="csX5" fmla="*/ 248439 w 845722"/>
                    <a:gd name="csY5" fmla="*/ 0 h 1037288"/>
                    <a:gd name="csX6" fmla="*/ 597283 w 845722"/>
                    <a:gd name="csY6" fmla="*/ 0 h 1037288"/>
                    <a:gd name="csX7" fmla="*/ 845722 w 845722"/>
                    <a:gd name="csY7" fmla="*/ 248439 h 1037288"/>
                    <a:gd name="csX8" fmla="*/ 758252 w 845722"/>
                    <a:gd name="csY8" fmla="*/ 587375 h 1037288"/>
                    <a:gd name="csX9" fmla="*/ 845722 w 845722"/>
                    <a:gd name="csY9" fmla="*/ 918639 h 1037288"/>
                    <a:gd name="csX10" fmla="*/ 845722 w 845722"/>
                    <a:gd name="csY10" fmla="*/ 918639 h 1037288"/>
                    <a:gd name="csX11" fmla="*/ 576906 w 845722"/>
                    <a:gd name="csY11" fmla="*/ 1037288 h 1037288"/>
                    <a:gd name="csX0" fmla="*/ 488059 w 845722"/>
                    <a:gd name="csY0" fmla="*/ 949988 h 949988"/>
                    <a:gd name="csX1" fmla="*/ 0 w 845722"/>
                    <a:gd name="csY1" fmla="*/ 918639 h 949988"/>
                    <a:gd name="csX2" fmla="*/ 0 w 845722"/>
                    <a:gd name="csY2" fmla="*/ 918639 h 949988"/>
                    <a:gd name="csX3" fmla="*/ 79596 w 845722"/>
                    <a:gd name="csY3" fmla="*/ 592138 h 949988"/>
                    <a:gd name="csX4" fmla="*/ 0 w 845722"/>
                    <a:gd name="csY4" fmla="*/ 248439 h 949988"/>
                    <a:gd name="csX5" fmla="*/ 248439 w 845722"/>
                    <a:gd name="csY5" fmla="*/ 0 h 949988"/>
                    <a:gd name="csX6" fmla="*/ 597283 w 845722"/>
                    <a:gd name="csY6" fmla="*/ 0 h 949988"/>
                    <a:gd name="csX7" fmla="*/ 845722 w 845722"/>
                    <a:gd name="csY7" fmla="*/ 248439 h 949988"/>
                    <a:gd name="csX8" fmla="*/ 758252 w 845722"/>
                    <a:gd name="csY8" fmla="*/ 587375 h 949988"/>
                    <a:gd name="csX9" fmla="*/ 845722 w 845722"/>
                    <a:gd name="csY9" fmla="*/ 918639 h 949988"/>
                    <a:gd name="csX10" fmla="*/ 845722 w 845722"/>
                    <a:gd name="csY10" fmla="*/ 918639 h 949988"/>
                    <a:gd name="csX0" fmla="*/ 0 w 845722"/>
                    <a:gd name="csY0" fmla="*/ 918639 h 918639"/>
                    <a:gd name="csX1" fmla="*/ 0 w 845722"/>
                    <a:gd name="csY1" fmla="*/ 918639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0 w 845722"/>
                    <a:gd name="csY0" fmla="*/ 918639 h 918639"/>
                    <a:gd name="csX1" fmla="*/ 43189 w 845722"/>
                    <a:gd name="csY1" fmla="*/ 785265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43189 w 845722"/>
                    <a:gd name="csY0" fmla="*/ 785265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30297 w 845722"/>
                    <a:gd name="csY8" fmla="*/ 806483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0" fmla="*/ 49359 w 845722"/>
                    <a:gd name="csY0" fmla="*/ 800422 h 827702"/>
                    <a:gd name="csX1" fmla="*/ 79596 w 845722"/>
                    <a:gd name="csY1" fmla="*/ 592138 h 827702"/>
                    <a:gd name="csX2" fmla="*/ 0 w 845722"/>
                    <a:gd name="csY2" fmla="*/ 248439 h 827702"/>
                    <a:gd name="csX3" fmla="*/ 248439 w 845722"/>
                    <a:gd name="csY3" fmla="*/ 0 h 827702"/>
                    <a:gd name="csX4" fmla="*/ 597283 w 845722"/>
                    <a:gd name="csY4" fmla="*/ 0 h 827702"/>
                    <a:gd name="csX5" fmla="*/ 845722 w 845722"/>
                    <a:gd name="csY5" fmla="*/ 248439 h 827702"/>
                    <a:gd name="csX6" fmla="*/ 758252 w 845722"/>
                    <a:gd name="csY6" fmla="*/ 587375 h 827702"/>
                    <a:gd name="csX7" fmla="*/ 830297 w 845722"/>
                    <a:gd name="csY7" fmla="*/ 827702 h 827702"/>
                    <a:gd name="csX0" fmla="*/ 49359 w 845722"/>
                    <a:gd name="csY0" fmla="*/ 800422 h 818608"/>
                    <a:gd name="csX1" fmla="*/ 79596 w 845722"/>
                    <a:gd name="csY1" fmla="*/ 592138 h 818608"/>
                    <a:gd name="csX2" fmla="*/ 0 w 845722"/>
                    <a:gd name="csY2" fmla="*/ 248439 h 818608"/>
                    <a:gd name="csX3" fmla="*/ 248439 w 845722"/>
                    <a:gd name="csY3" fmla="*/ 0 h 818608"/>
                    <a:gd name="csX4" fmla="*/ 597283 w 845722"/>
                    <a:gd name="csY4" fmla="*/ 0 h 818608"/>
                    <a:gd name="csX5" fmla="*/ 845722 w 845722"/>
                    <a:gd name="csY5" fmla="*/ 248439 h 818608"/>
                    <a:gd name="csX6" fmla="*/ 758252 w 845722"/>
                    <a:gd name="csY6" fmla="*/ 587375 h 818608"/>
                    <a:gd name="csX7" fmla="*/ 824127 w 845722"/>
                    <a:gd name="csY7" fmla="*/ 818608 h 818608"/>
                    <a:gd name="csX0" fmla="*/ 49359 w 845722"/>
                    <a:gd name="csY0" fmla="*/ 800422 h 800422"/>
                    <a:gd name="csX1" fmla="*/ 79596 w 845722"/>
                    <a:gd name="csY1" fmla="*/ 592138 h 800422"/>
                    <a:gd name="csX2" fmla="*/ 0 w 845722"/>
                    <a:gd name="csY2" fmla="*/ 248439 h 800422"/>
                    <a:gd name="csX3" fmla="*/ 248439 w 845722"/>
                    <a:gd name="csY3" fmla="*/ 0 h 800422"/>
                    <a:gd name="csX4" fmla="*/ 597283 w 845722"/>
                    <a:gd name="csY4" fmla="*/ 0 h 800422"/>
                    <a:gd name="csX5" fmla="*/ 845722 w 845722"/>
                    <a:gd name="csY5" fmla="*/ 248439 h 800422"/>
                    <a:gd name="csX6" fmla="*/ 758252 w 845722"/>
                    <a:gd name="csY6" fmla="*/ 587375 h 800422"/>
                    <a:gd name="csX7" fmla="*/ 824127 w 845722"/>
                    <a:gd name="csY7" fmla="*/ 800421 h 8004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45722" h="800422">
                      <a:moveTo>
                        <a:pt x="49359" y="800422"/>
                      </a:moveTo>
                      <a:lnTo>
                        <a:pt x="79596" y="592138"/>
                      </a:lnTo>
                      <a:lnTo>
                        <a:pt x="0" y="248439"/>
                      </a:lnTo>
                      <a:cubicBezTo>
                        <a:pt x="0" y="111230"/>
                        <a:pt x="111230" y="0"/>
                        <a:pt x="248439" y="0"/>
                      </a:cubicBezTo>
                      <a:lnTo>
                        <a:pt x="597283" y="0"/>
                      </a:lnTo>
                      <a:cubicBezTo>
                        <a:pt x="734492" y="0"/>
                        <a:pt x="845722" y="111230"/>
                        <a:pt x="845722" y="248439"/>
                      </a:cubicBezTo>
                      <a:lnTo>
                        <a:pt x="758252" y="587375"/>
                      </a:lnTo>
                      <a:lnTo>
                        <a:pt x="824127" y="800421"/>
                      </a:lnTo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919753969">
                        <a:custGeom>
                          <a:avLst/>
                          <a:gdLst>
                            <a:gd name="csX0" fmla="*/ 28024 w 480182"/>
                            <a:gd name="csY0" fmla="*/ 462515 h 462516"/>
                            <a:gd name="csX1" fmla="*/ 45192 w 480182"/>
                            <a:gd name="csY1" fmla="*/ 342161 h 462516"/>
                            <a:gd name="csX2" fmla="*/ 0 w 480182"/>
                            <a:gd name="csY2" fmla="*/ 143558 h 462516"/>
                            <a:gd name="csX3" fmla="*/ 141058 w 480182"/>
                            <a:gd name="csY3" fmla="*/ 0 h 462516"/>
                            <a:gd name="csX4" fmla="*/ 339123 w 480182"/>
                            <a:gd name="csY4" fmla="*/ 0 h 462516"/>
                            <a:gd name="csX5" fmla="*/ 480182 w 480182"/>
                            <a:gd name="csY5" fmla="*/ 143558 h 462516"/>
                            <a:gd name="csX6" fmla="*/ 430518 w 480182"/>
                            <a:gd name="csY6" fmla="*/ 339408 h 462516"/>
                            <a:gd name="csX7" fmla="*/ 467920 w 480182"/>
                            <a:gd name="csY7" fmla="*/ 462515 h 46251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480182" h="462516" fill="none" extrusionOk="0">
                              <a:moveTo>
                                <a:pt x="28024" y="462515"/>
                              </a:moveTo>
                              <a:cubicBezTo>
                                <a:pt x="32736" y="409564"/>
                                <a:pt x="46372" y="373189"/>
                                <a:pt x="45192" y="342161"/>
                              </a:cubicBezTo>
                              <a:cubicBezTo>
                                <a:pt x="12705" y="301668"/>
                                <a:pt x="37756" y="216030"/>
                                <a:pt x="0" y="143558"/>
                              </a:cubicBezTo>
                              <a:cubicBezTo>
                                <a:pt x="-404" y="61316"/>
                                <a:pt x="50151" y="-336"/>
                                <a:pt x="141058" y="0"/>
                              </a:cubicBezTo>
                              <a:cubicBezTo>
                                <a:pt x="215239" y="-3322"/>
                                <a:pt x="259458" y="19953"/>
                                <a:pt x="339123" y="0"/>
                              </a:cubicBezTo>
                              <a:cubicBezTo>
                                <a:pt x="418094" y="1568"/>
                                <a:pt x="489705" y="50186"/>
                                <a:pt x="480182" y="143558"/>
                              </a:cubicBezTo>
                              <a:cubicBezTo>
                                <a:pt x="485271" y="218102"/>
                                <a:pt x="435051" y="241055"/>
                                <a:pt x="430518" y="339408"/>
                              </a:cubicBezTo>
                              <a:cubicBezTo>
                                <a:pt x="447076" y="391219"/>
                                <a:pt x="445852" y="407683"/>
                                <a:pt x="467920" y="462515"/>
                              </a:cubicBezTo>
                            </a:path>
                            <a:path w="480182" h="462516" stroke="0" extrusionOk="0">
                              <a:moveTo>
                                <a:pt x="28024" y="462515"/>
                              </a:moveTo>
                              <a:cubicBezTo>
                                <a:pt x="27286" y="425241"/>
                                <a:pt x="41505" y="394529"/>
                                <a:pt x="45192" y="342161"/>
                              </a:cubicBezTo>
                              <a:cubicBezTo>
                                <a:pt x="17189" y="284859"/>
                                <a:pt x="37223" y="209658"/>
                                <a:pt x="0" y="143558"/>
                              </a:cubicBezTo>
                              <a:cubicBezTo>
                                <a:pt x="-996" y="62338"/>
                                <a:pt x="54720" y="3137"/>
                                <a:pt x="141058" y="0"/>
                              </a:cubicBezTo>
                              <a:cubicBezTo>
                                <a:pt x="212706" y="-2472"/>
                                <a:pt x="280753" y="20096"/>
                                <a:pt x="339123" y="0"/>
                              </a:cubicBezTo>
                              <a:cubicBezTo>
                                <a:pt x="394781" y="-4301"/>
                                <a:pt x="477765" y="69207"/>
                                <a:pt x="480182" y="143558"/>
                              </a:cubicBezTo>
                              <a:cubicBezTo>
                                <a:pt x="473722" y="211825"/>
                                <a:pt x="441544" y="293562"/>
                                <a:pt x="430518" y="339408"/>
                              </a:cubicBezTo>
                              <a:cubicBezTo>
                                <a:pt x="446423" y="389588"/>
                                <a:pt x="444100" y="427748"/>
                                <a:pt x="467920" y="46251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7" name="二等辺三角形 686">
                  <a:extLst>
                    <a:ext uri="{FF2B5EF4-FFF2-40B4-BE49-F238E27FC236}">
                      <a16:creationId xmlns:a16="http://schemas.microsoft.com/office/drawing/2014/main" id="{AD59FEEC-D05E-3A6D-7BD2-20383CB4C2FF}"/>
                    </a:ext>
                  </a:extLst>
                </p:cNvPr>
                <p:cNvSpPr/>
                <p:nvPr/>
              </p:nvSpPr>
              <p:spPr bwMode="auto">
                <a:xfrm rot="10800000">
                  <a:off x="4648124" y="2954836"/>
                  <a:ext cx="302410" cy="457191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144887284">
                        <a:custGeom>
                          <a:avLst/>
                          <a:gdLst>
                            <a:gd name="csX0" fmla="*/ 0 w 171702"/>
                            <a:gd name="csY0" fmla="*/ 264184 h 264184"/>
                            <a:gd name="csX1" fmla="*/ 85851 w 171702"/>
                            <a:gd name="csY1" fmla="*/ 0 h 264184"/>
                            <a:gd name="csX2" fmla="*/ 171702 w 171702"/>
                            <a:gd name="csY2" fmla="*/ 264184 h 264184"/>
                            <a:gd name="csX3" fmla="*/ 0 w 171702"/>
                            <a:gd name="csY3" fmla="*/ 264184 h 2641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</a:cxnLst>
                          <a:rect l="l" t="t" r="r" b="b"/>
                          <a:pathLst>
                            <a:path w="171702" h="264184" fill="none" extrusionOk="0">
                              <a:moveTo>
                                <a:pt x="0" y="264184"/>
                              </a:moveTo>
                              <a:cubicBezTo>
                                <a:pt x="25186" y="172822"/>
                                <a:pt x="68762" y="108164"/>
                                <a:pt x="85851" y="0"/>
                              </a:cubicBezTo>
                              <a:cubicBezTo>
                                <a:pt x="136155" y="117004"/>
                                <a:pt x="125397" y="152075"/>
                                <a:pt x="171702" y="264184"/>
                              </a:cubicBezTo>
                              <a:cubicBezTo>
                                <a:pt x="120186" y="276401"/>
                                <a:pt x="44605" y="249549"/>
                                <a:pt x="0" y="264184"/>
                              </a:cubicBezTo>
                              <a:close/>
                            </a:path>
                            <a:path w="171702" h="264184" stroke="0" extrusionOk="0">
                              <a:moveTo>
                                <a:pt x="0" y="264184"/>
                              </a:moveTo>
                              <a:cubicBezTo>
                                <a:pt x="34163" y="138430"/>
                                <a:pt x="90817" y="77103"/>
                                <a:pt x="85851" y="0"/>
                              </a:cubicBezTo>
                              <a:cubicBezTo>
                                <a:pt x="119885" y="90322"/>
                                <a:pt x="137570" y="182146"/>
                                <a:pt x="171702" y="264184"/>
                              </a:cubicBezTo>
                              <a:cubicBezTo>
                                <a:pt x="100030" y="282995"/>
                                <a:pt x="48872" y="249930"/>
                                <a:pt x="0" y="26418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E1B145A4-7F4D-4DC1-2ABB-9F1D54B5B2DC}"/>
                    </a:ext>
                  </a:extLst>
                </p:cNvPr>
                <p:cNvSpPr/>
                <p:nvPr/>
              </p:nvSpPr>
              <p:spPr bwMode="auto">
                <a:xfrm>
                  <a:off x="4399121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608936694">
                        <a:custGeom>
                          <a:avLst/>
                          <a:gdLst>
                            <a:gd name="csX0" fmla="*/ 89233 w 194692"/>
                            <a:gd name="csY0" fmla="*/ 0 h 233918"/>
                            <a:gd name="csX1" fmla="*/ 0 w 194692"/>
                            <a:gd name="csY1" fmla="*/ 30271 h 233918"/>
                            <a:gd name="csX2" fmla="*/ 114921 w 194692"/>
                            <a:gd name="csY2" fmla="*/ 108703 h 233918"/>
                            <a:gd name="csX3" fmla="*/ 83825 w 194692"/>
                            <a:gd name="csY3" fmla="*/ 130718 h 233918"/>
                            <a:gd name="csX4" fmla="*/ 194692 w 194692"/>
                            <a:gd name="csY4" fmla="*/ 233918 h 23391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94692" h="233918" fill="none" extrusionOk="0">
                              <a:moveTo>
                                <a:pt x="89233" y="0"/>
                              </a:moveTo>
                              <a:cubicBezTo>
                                <a:pt x="61724" y="18686"/>
                                <a:pt x="34406" y="11223"/>
                                <a:pt x="0" y="30271"/>
                              </a:cubicBezTo>
                              <a:cubicBezTo>
                                <a:pt x="53589" y="60319"/>
                                <a:pt x="55170" y="88064"/>
                                <a:pt x="114921" y="108703"/>
                              </a:cubicBezTo>
                              <a:cubicBezTo>
                                <a:pt x="109266" y="114869"/>
                                <a:pt x="91338" y="123646"/>
                                <a:pt x="83825" y="130718"/>
                              </a:cubicBezTo>
                              <a:cubicBezTo>
                                <a:pt x="142646" y="174991"/>
                                <a:pt x="154231" y="217886"/>
                                <a:pt x="194692" y="233918"/>
                              </a:cubicBezTo>
                            </a:path>
                            <a:path w="194692" h="233918" stroke="0" extrusionOk="0">
                              <a:moveTo>
                                <a:pt x="89233" y="0"/>
                              </a:moveTo>
                              <a:cubicBezTo>
                                <a:pt x="46321" y="15572"/>
                                <a:pt x="23330" y="19594"/>
                                <a:pt x="0" y="30271"/>
                              </a:cubicBezTo>
                              <a:cubicBezTo>
                                <a:pt x="35620" y="53447"/>
                                <a:pt x="66399" y="81526"/>
                                <a:pt x="114921" y="108703"/>
                              </a:cubicBezTo>
                              <a:cubicBezTo>
                                <a:pt x="107501" y="115353"/>
                                <a:pt x="91054" y="121354"/>
                                <a:pt x="83825" y="130718"/>
                              </a:cubicBezTo>
                              <a:cubicBezTo>
                                <a:pt x="109661" y="150231"/>
                                <a:pt x="147544" y="196453"/>
                                <a:pt x="194692" y="233918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A73DFFD0-1138-F8BF-0135-8B244E8BD0EE}"/>
                    </a:ext>
                  </a:extLst>
                </p:cNvPr>
                <p:cNvSpPr/>
                <p:nvPr/>
              </p:nvSpPr>
              <p:spPr bwMode="auto">
                <a:xfrm flipH="1">
                  <a:off x="4872890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997807310">
                        <a:custGeom>
                          <a:avLst/>
                          <a:gdLst>
                            <a:gd name="csX0" fmla="*/ 89233 w 194692"/>
                            <a:gd name="csY0" fmla="*/ 0 h 233918"/>
                            <a:gd name="csX1" fmla="*/ 0 w 194692"/>
                            <a:gd name="csY1" fmla="*/ 30271 h 233918"/>
                            <a:gd name="csX2" fmla="*/ 114921 w 194692"/>
                            <a:gd name="csY2" fmla="*/ 108703 h 233918"/>
                            <a:gd name="csX3" fmla="*/ 83825 w 194692"/>
                            <a:gd name="csY3" fmla="*/ 130718 h 233918"/>
                            <a:gd name="csX4" fmla="*/ 194692 w 194692"/>
                            <a:gd name="csY4" fmla="*/ 233918 h 23391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94692" h="233918" fill="none" extrusionOk="0">
                              <a:moveTo>
                                <a:pt x="89233" y="0"/>
                              </a:moveTo>
                              <a:cubicBezTo>
                                <a:pt x="69907" y="9204"/>
                                <a:pt x="26498" y="9817"/>
                                <a:pt x="0" y="30271"/>
                              </a:cubicBezTo>
                              <a:cubicBezTo>
                                <a:pt x="38488" y="38081"/>
                                <a:pt x="60426" y="78527"/>
                                <a:pt x="114921" y="108703"/>
                              </a:cubicBezTo>
                              <a:cubicBezTo>
                                <a:pt x="101705" y="119036"/>
                                <a:pt x="96695" y="118170"/>
                                <a:pt x="83825" y="130718"/>
                              </a:cubicBezTo>
                              <a:cubicBezTo>
                                <a:pt x="123333" y="160452"/>
                                <a:pt x="164187" y="207116"/>
                                <a:pt x="194692" y="233918"/>
                              </a:cubicBezTo>
                            </a:path>
                            <a:path w="194692" h="233918" stroke="0" extrusionOk="0">
                              <a:moveTo>
                                <a:pt x="89233" y="0"/>
                              </a:moveTo>
                              <a:cubicBezTo>
                                <a:pt x="62936" y="9526"/>
                                <a:pt x="22008" y="13803"/>
                                <a:pt x="0" y="30271"/>
                              </a:cubicBezTo>
                              <a:cubicBezTo>
                                <a:pt x="42819" y="39813"/>
                                <a:pt x="58389" y="88089"/>
                                <a:pt x="114921" y="108703"/>
                              </a:cubicBezTo>
                              <a:cubicBezTo>
                                <a:pt x="103080" y="117657"/>
                                <a:pt x="96956" y="116309"/>
                                <a:pt x="83825" y="130718"/>
                              </a:cubicBezTo>
                              <a:cubicBezTo>
                                <a:pt x="124353" y="163333"/>
                                <a:pt x="127131" y="195622"/>
                                <a:pt x="194692" y="233918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2E157824-9272-968C-A672-4CE9FC200DE4}"/>
                    </a:ext>
                  </a:extLst>
                </p:cNvPr>
                <p:cNvSpPr/>
                <p:nvPr/>
              </p:nvSpPr>
              <p:spPr bwMode="auto">
                <a:xfrm>
                  <a:off x="4254598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064280863">
                        <a:custGeom>
                          <a:avLst/>
                          <a:gdLst>
                            <a:gd name="csX0" fmla="*/ 318291 w 636583"/>
                            <a:gd name="csY0" fmla="*/ 0 h 471677"/>
                            <a:gd name="csX1" fmla="*/ 636583 w 636583"/>
                            <a:gd name="csY1" fmla="*/ 354261 h 471677"/>
                            <a:gd name="csX2" fmla="*/ 631534 w 636583"/>
                            <a:gd name="csY2" fmla="*/ 409997 h 471677"/>
                            <a:gd name="csX3" fmla="*/ 629293 w 636583"/>
                            <a:gd name="csY3" fmla="*/ 411174 h 471677"/>
                            <a:gd name="csX4" fmla="*/ 318291 w 636583"/>
                            <a:gd name="csY4" fmla="*/ 471677 h 471677"/>
                            <a:gd name="csX5" fmla="*/ 7289 w 636583"/>
                            <a:gd name="csY5" fmla="*/ 411174 h 471677"/>
                            <a:gd name="csX6" fmla="*/ 5048 w 636583"/>
                            <a:gd name="csY6" fmla="*/ 409997 h 471677"/>
                            <a:gd name="csX7" fmla="*/ 0 w 636583"/>
                            <a:gd name="csY7" fmla="*/ 354261 h 471677"/>
                            <a:gd name="csX8" fmla="*/ 318291 w 636583"/>
                            <a:gd name="csY8" fmla="*/ 0 h 471677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636583" h="471677" fill="none" extrusionOk="0">
                              <a:moveTo>
                                <a:pt x="318291" y="0"/>
                              </a:moveTo>
                              <a:cubicBezTo>
                                <a:pt x="535459" y="-16184"/>
                                <a:pt x="636038" y="181473"/>
                                <a:pt x="636583" y="354261"/>
                              </a:cubicBezTo>
                              <a:cubicBezTo>
                                <a:pt x="638238" y="381696"/>
                                <a:pt x="631587" y="389109"/>
                                <a:pt x="631534" y="409997"/>
                              </a:cubicBezTo>
                              <a:cubicBezTo>
                                <a:pt x="630986" y="410557"/>
                                <a:pt x="630048" y="410467"/>
                                <a:pt x="629293" y="411174"/>
                              </a:cubicBezTo>
                              <a:cubicBezTo>
                                <a:pt x="523013" y="467856"/>
                                <a:pt x="449452" y="482453"/>
                                <a:pt x="318291" y="471677"/>
                              </a:cubicBezTo>
                              <a:cubicBezTo>
                                <a:pt x="211508" y="487771"/>
                                <a:pt x="90425" y="447630"/>
                                <a:pt x="7289" y="411174"/>
                              </a:cubicBezTo>
                              <a:cubicBezTo>
                                <a:pt x="6523" y="410801"/>
                                <a:pt x="5811" y="410337"/>
                                <a:pt x="5048" y="409997"/>
                              </a:cubicBezTo>
                              <a:cubicBezTo>
                                <a:pt x="-1891" y="382839"/>
                                <a:pt x="7365" y="379917"/>
                                <a:pt x="0" y="354261"/>
                              </a:cubicBezTo>
                              <a:cubicBezTo>
                                <a:pt x="10723" y="145992"/>
                                <a:pt x="133976" y="-45953"/>
                                <a:pt x="318291" y="0"/>
                              </a:cubicBezTo>
                              <a:close/>
                            </a:path>
                            <a:path w="636583" h="471677" stroke="0" extrusionOk="0">
                              <a:moveTo>
                                <a:pt x="318291" y="0"/>
                              </a:moveTo>
                              <a:cubicBezTo>
                                <a:pt x="505907" y="-12651"/>
                                <a:pt x="620647" y="199738"/>
                                <a:pt x="636583" y="354261"/>
                              </a:cubicBezTo>
                              <a:cubicBezTo>
                                <a:pt x="635406" y="368160"/>
                                <a:pt x="631341" y="391376"/>
                                <a:pt x="631534" y="409997"/>
                              </a:cubicBezTo>
                              <a:cubicBezTo>
                                <a:pt x="631103" y="410423"/>
                                <a:pt x="630102" y="410655"/>
                                <a:pt x="629293" y="411174"/>
                              </a:cubicBezTo>
                              <a:cubicBezTo>
                                <a:pt x="544781" y="437164"/>
                                <a:pt x="424358" y="479433"/>
                                <a:pt x="318291" y="471677"/>
                              </a:cubicBezTo>
                              <a:cubicBezTo>
                                <a:pt x="217241" y="488789"/>
                                <a:pt x="87088" y="438992"/>
                                <a:pt x="7289" y="411174"/>
                              </a:cubicBezTo>
                              <a:cubicBezTo>
                                <a:pt x="6462" y="410859"/>
                                <a:pt x="6043" y="410270"/>
                                <a:pt x="5048" y="409997"/>
                              </a:cubicBezTo>
                              <a:cubicBezTo>
                                <a:pt x="-2111" y="387841"/>
                                <a:pt x="6646" y="370787"/>
                                <a:pt x="0" y="354261"/>
                              </a:cubicBezTo>
                              <a:cubicBezTo>
                                <a:pt x="-32620" y="150838"/>
                                <a:pt x="172489" y="-19994"/>
                                <a:pt x="31829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1" name="楕円 690">
                  <a:extLst>
                    <a:ext uri="{FF2B5EF4-FFF2-40B4-BE49-F238E27FC236}">
                      <a16:creationId xmlns:a16="http://schemas.microsoft.com/office/drawing/2014/main" id="{BFDCFC11-A1FC-9FD2-75B8-D23F6450C5D3}"/>
                    </a:ext>
                  </a:extLst>
                </p:cNvPr>
                <p:cNvSpPr/>
                <p:nvPr/>
              </p:nvSpPr>
              <p:spPr bwMode="auto">
                <a:xfrm rot="20700000">
                  <a:off x="4216499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177754937">
                        <a:custGeom>
                          <a:avLst/>
                          <a:gdLst>
                            <a:gd name="csX0" fmla="*/ 0 w 162383"/>
                            <a:gd name="csY0" fmla="*/ 98250 h 196499"/>
                            <a:gd name="csX1" fmla="*/ 81192 w 162383"/>
                            <a:gd name="csY1" fmla="*/ 0 h 196499"/>
                            <a:gd name="csX2" fmla="*/ 162384 w 162383"/>
                            <a:gd name="csY2" fmla="*/ 98250 h 196499"/>
                            <a:gd name="csX3" fmla="*/ 81192 w 162383"/>
                            <a:gd name="csY3" fmla="*/ 196500 h 196499"/>
                            <a:gd name="csX4" fmla="*/ 0 w 162383"/>
                            <a:gd name="csY4" fmla="*/ 98250 h 19649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62383" h="196499" fill="none" extrusionOk="0">
                              <a:moveTo>
                                <a:pt x="0" y="98250"/>
                              </a:moveTo>
                              <a:cubicBezTo>
                                <a:pt x="2921" y="30869"/>
                                <a:pt x="29368" y="4791"/>
                                <a:pt x="81192" y="0"/>
                              </a:cubicBezTo>
                              <a:cubicBezTo>
                                <a:pt x="139907" y="-4336"/>
                                <a:pt x="164148" y="43433"/>
                                <a:pt x="162384" y="98250"/>
                              </a:cubicBezTo>
                              <a:cubicBezTo>
                                <a:pt x="162782" y="156012"/>
                                <a:pt x="126235" y="194243"/>
                                <a:pt x="81192" y="196500"/>
                              </a:cubicBezTo>
                              <a:cubicBezTo>
                                <a:pt x="29430" y="193528"/>
                                <a:pt x="7626" y="147817"/>
                                <a:pt x="0" y="98250"/>
                              </a:cubicBezTo>
                              <a:close/>
                            </a:path>
                            <a:path w="162383" h="196499" stroke="0" extrusionOk="0">
                              <a:moveTo>
                                <a:pt x="0" y="98250"/>
                              </a:moveTo>
                              <a:cubicBezTo>
                                <a:pt x="-6576" y="37358"/>
                                <a:pt x="36875" y="9559"/>
                                <a:pt x="81192" y="0"/>
                              </a:cubicBezTo>
                              <a:cubicBezTo>
                                <a:pt x="129136" y="14880"/>
                                <a:pt x="159106" y="43902"/>
                                <a:pt x="162384" y="98250"/>
                              </a:cubicBezTo>
                              <a:cubicBezTo>
                                <a:pt x="164484" y="152132"/>
                                <a:pt x="121393" y="191571"/>
                                <a:pt x="81192" y="196500"/>
                              </a:cubicBezTo>
                              <a:cubicBezTo>
                                <a:pt x="32452" y="204006"/>
                                <a:pt x="8012" y="144547"/>
                                <a:pt x="0" y="9825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2666AF82-59D3-7D6C-D674-B608B240D2F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127884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086646456">
                        <a:custGeom>
                          <a:avLst/>
                          <a:gdLst>
                            <a:gd name="csX0" fmla="*/ 0 w 162383"/>
                            <a:gd name="csY0" fmla="*/ 98250 h 196499"/>
                            <a:gd name="csX1" fmla="*/ 81192 w 162383"/>
                            <a:gd name="csY1" fmla="*/ 0 h 196499"/>
                            <a:gd name="csX2" fmla="*/ 162384 w 162383"/>
                            <a:gd name="csY2" fmla="*/ 98250 h 196499"/>
                            <a:gd name="csX3" fmla="*/ 81192 w 162383"/>
                            <a:gd name="csY3" fmla="*/ 196500 h 196499"/>
                            <a:gd name="csX4" fmla="*/ 0 w 162383"/>
                            <a:gd name="csY4" fmla="*/ 98250 h 19649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62383" h="196499" fill="none" extrusionOk="0">
                              <a:moveTo>
                                <a:pt x="0" y="98250"/>
                              </a:moveTo>
                              <a:cubicBezTo>
                                <a:pt x="-1591" y="46585"/>
                                <a:pt x="36305" y="-1764"/>
                                <a:pt x="81192" y="0"/>
                              </a:cubicBezTo>
                              <a:cubicBezTo>
                                <a:pt x="131141" y="4485"/>
                                <a:pt x="165010" y="49646"/>
                                <a:pt x="162384" y="98250"/>
                              </a:cubicBezTo>
                              <a:cubicBezTo>
                                <a:pt x="165662" y="150736"/>
                                <a:pt x="135868" y="201646"/>
                                <a:pt x="81192" y="196500"/>
                              </a:cubicBezTo>
                              <a:cubicBezTo>
                                <a:pt x="41501" y="187971"/>
                                <a:pt x="-5345" y="160035"/>
                                <a:pt x="0" y="98250"/>
                              </a:cubicBezTo>
                              <a:close/>
                            </a:path>
                            <a:path w="162383" h="196499" stroke="0" extrusionOk="0">
                              <a:moveTo>
                                <a:pt x="0" y="98250"/>
                              </a:moveTo>
                              <a:cubicBezTo>
                                <a:pt x="-1681" y="46041"/>
                                <a:pt x="45638" y="-9544"/>
                                <a:pt x="81192" y="0"/>
                              </a:cubicBezTo>
                              <a:cubicBezTo>
                                <a:pt x="126069" y="-4113"/>
                                <a:pt x="169850" y="48836"/>
                                <a:pt x="162384" y="98250"/>
                              </a:cubicBezTo>
                              <a:cubicBezTo>
                                <a:pt x="164108" y="142066"/>
                                <a:pt x="130630" y="197577"/>
                                <a:pt x="81192" y="196500"/>
                              </a:cubicBezTo>
                              <a:cubicBezTo>
                                <a:pt x="41895" y="203786"/>
                                <a:pt x="4326" y="149673"/>
                                <a:pt x="0" y="9825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3" name="楕円 692">
                  <a:extLst>
                    <a:ext uri="{FF2B5EF4-FFF2-40B4-BE49-F238E27FC236}">
                      <a16:creationId xmlns:a16="http://schemas.microsoft.com/office/drawing/2014/main" id="{77F07E2D-DAD6-76B9-D0B6-FF9E19386907}"/>
                    </a:ext>
                  </a:extLst>
                </p:cNvPr>
                <p:cNvSpPr/>
                <p:nvPr/>
              </p:nvSpPr>
              <p:spPr bwMode="auto">
                <a:xfrm>
                  <a:off x="4331996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692330680">
                        <a:custGeom>
                          <a:avLst/>
                          <a:gdLst>
                            <a:gd name="csX0" fmla="*/ 0 w 548693"/>
                            <a:gd name="csY0" fmla="*/ 279209 h 558418"/>
                            <a:gd name="csX1" fmla="*/ 274347 w 548693"/>
                            <a:gd name="csY1" fmla="*/ 0 h 558418"/>
                            <a:gd name="csX2" fmla="*/ 548694 w 548693"/>
                            <a:gd name="csY2" fmla="*/ 279209 h 558418"/>
                            <a:gd name="csX3" fmla="*/ 274347 w 548693"/>
                            <a:gd name="csY3" fmla="*/ 558418 h 558418"/>
                            <a:gd name="csX4" fmla="*/ 0 w 548693"/>
                            <a:gd name="csY4" fmla="*/ 279209 h 55841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548693" h="558418" fill="none" extrusionOk="0">
                              <a:moveTo>
                                <a:pt x="0" y="279209"/>
                              </a:moveTo>
                              <a:cubicBezTo>
                                <a:pt x="-34902" y="119095"/>
                                <a:pt x="108767" y="-687"/>
                                <a:pt x="274347" y="0"/>
                              </a:cubicBezTo>
                              <a:cubicBezTo>
                                <a:pt x="402777" y="-17891"/>
                                <a:pt x="587891" y="119196"/>
                                <a:pt x="548694" y="279209"/>
                              </a:cubicBezTo>
                              <a:cubicBezTo>
                                <a:pt x="543382" y="429510"/>
                                <a:pt x="422821" y="567476"/>
                                <a:pt x="274347" y="558418"/>
                              </a:cubicBezTo>
                              <a:cubicBezTo>
                                <a:pt x="155622" y="529438"/>
                                <a:pt x="-15267" y="440809"/>
                                <a:pt x="0" y="279209"/>
                              </a:cubicBezTo>
                              <a:close/>
                            </a:path>
                            <a:path w="548693" h="558418" stroke="0" extrusionOk="0">
                              <a:moveTo>
                                <a:pt x="0" y="279209"/>
                              </a:moveTo>
                              <a:cubicBezTo>
                                <a:pt x="-13283" y="98746"/>
                                <a:pt x="156140" y="9132"/>
                                <a:pt x="274347" y="0"/>
                              </a:cubicBezTo>
                              <a:cubicBezTo>
                                <a:pt x="385503" y="-15685"/>
                                <a:pt x="570454" y="94759"/>
                                <a:pt x="548694" y="279209"/>
                              </a:cubicBezTo>
                              <a:cubicBezTo>
                                <a:pt x="524746" y="441466"/>
                                <a:pt x="400909" y="562089"/>
                                <a:pt x="274347" y="558418"/>
                              </a:cubicBezTo>
                              <a:cubicBezTo>
                                <a:pt x="155434" y="563747"/>
                                <a:pt x="2950" y="438358"/>
                                <a:pt x="0" y="279209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933D78E8-B3B3-8F87-67B5-25E87ABCDF85}"/>
                    </a:ext>
                  </a:extLst>
                </p:cNvPr>
                <p:cNvSpPr/>
                <p:nvPr/>
              </p:nvSpPr>
              <p:spPr bwMode="auto">
                <a:xfrm>
                  <a:off x="4384701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253444097">
                        <a:custGeom>
                          <a:avLst/>
                          <a:gdLst>
                            <a:gd name="csX0" fmla="*/ 97757 w 195515"/>
                            <a:gd name="csY0" fmla="*/ 0 h 105891"/>
                            <a:gd name="csX1" fmla="*/ 192748 w 195515"/>
                            <a:gd name="csY1" fmla="*/ 46381 h 105891"/>
                            <a:gd name="csX2" fmla="*/ 195515 w 195515"/>
                            <a:gd name="csY2" fmla="*/ 52945 h 105891"/>
                            <a:gd name="csX3" fmla="*/ 192748 w 195515"/>
                            <a:gd name="csY3" fmla="*/ 59510 h 105891"/>
                            <a:gd name="csX4" fmla="*/ 97757 w 195515"/>
                            <a:gd name="csY4" fmla="*/ 105891 h 105891"/>
                            <a:gd name="csX5" fmla="*/ 2766 w 195515"/>
                            <a:gd name="csY5" fmla="*/ 59510 h 105891"/>
                            <a:gd name="csX6" fmla="*/ 0 w 195515"/>
                            <a:gd name="csY6" fmla="*/ 52945 h 105891"/>
                            <a:gd name="csX7" fmla="*/ 2766 w 195515"/>
                            <a:gd name="csY7" fmla="*/ 46381 h 105891"/>
                            <a:gd name="csX8" fmla="*/ 97757 w 195515"/>
                            <a:gd name="csY8" fmla="*/ 0 h 10589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195515" h="105891" fill="none" extrusionOk="0">
                              <a:moveTo>
                                <a:pt x="97757" y="0"/>
                              </a:moveTo>
                              <a:cubicBezTo>
                                <a:pt x="144271" y="-4367"/>
                                <a:pt x="176344" y="17511"/>
                                <a:pt x="192748" y="46381"/>
                              </a:cubicBezTo>
                              <a:cubicBezTo>
                                <a:pt x="193961" y="48227"/>
                                <a:pt x="194256" y="51531"/>
                                <a:pt x="195515" y="52945"/>
                              </a:cubicBezTo>
                              <a:cubicBezTo>
                                <a:pt x="194745" y="54782"/>
                                <a:pt x="193619" y="56551"/>
                                <a:pt x="192748" y="59510"/>
                              </a:cubicBezTo>
                              <a:cubicBezTo>
                                <a:pt x="179368" y="92101"/>
                                <a:pt x="139440" y="102341"/>
                                <a:pt x="97757" y="105891"/>
                              </a:cubicBezTo>
                              <a:cubicBezTo>
                                <a:pt x="55029" y="102136"/>
                                <a:pt x="23123" y="86701"/>
                                <a:pt x="2766" y="59510"/>
                              </a:cubicBezTo>
                              <a:cubicBezTo>
                                <a:pt x="1139" y="57514"/>
                                <a:pt x="1511" y="56043"/>
                                <a:pt x="0" y="52945"/>
                              </a:cubicBezTo>
                              <a:cubicBezTo>
                                <a:pt x="-149" y="51119"/>
                                <a:pt x="1738" y="48856"/>
                                <a:pt x="2766" y="46381"/>
                              </a:cubicBezTo>
                              <a:cubicBezTo>
                                <a:pt x="16742" y="16402"/>
                                <a:pt x="63466" y="-3440"/>
                                <a:pt x="97757" y="0"/>
                              </a:cubicBezTo>
                              <a:close/>
                            </a:path>
                            <a:path w="195515" h="105891" stroke="0" extrusionOk="0">
                              <a:moveTo>
                                <a:pt x="97757" y="0"/>
                              </a:moveTo>
                              <a:cubicBezTo>
                                <a:pt x="135584" y="-2759"/>
                                <a:pt x="172461" y="20180"/>
                                <a:pt x="192748" y="46381"/>
                              </a:cubicBezTo>
                              <a:cubicBezTo>
                                <a:pt x="194154" y="48951"/>
                                <a:pt x="193934" y="50040"/>
                                <a:pt x="195515" y="52945"/>
                              </a:cubicBezTo>
                              <a:cubicBezTo>
                                <a:pt x="194569" y="56211"/>
                                <a:pt x="193331" y="57943"/>
                                <a:pt x="192748" y="59510"/>
                              </a:cubicBezTo>
                              <a:cubicBezTo>
                                <a:pt x="177148" y="84283"/>
                                <a:pt x="140930" y="101290"/>
                                <a:pt x="97757" y="105891"/>
                              </a:cubicBezTo>
                              <a:cubicBezTo>
                                <a:pt x="62941" y="104201"/>
                                <a:pt x="23694" y="86120"/>
                                <a:pt x="2766" y="59510"/>
                              </a:cubicBezTo>
                              <a:cubicBezTo>
                                <a:pt x="1565" y="58334"/>
                                <a:pt x="729" y="54531"/>
                                <a:pt x="0" y="52945"/>
                              </a:cubicBezTo>
                              <a:cubicBezTo>
                                <a:pt x="816" y="50297"/>
                                <a:pt x="2451" y="49205"/>
                                <a:pt x="2766" y="46381"/>
                              </a:cubicBezTo>
                              <a:cubicBezTo>
                                <a:pt x="15291" y="12203"/>
                                <a:pt x="62144" y="6253"/>
                                <a:pt x="97757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9CF27F2E-8E88-2EB9-1A3B-702E9F8011FC}"/>
                    </a:ext>
                  </a:extLst>
                </p:cNvPr>
                <p:cNvSpPr/>
                <p:nvPr/>
              </p:nvSpPr>
              <p:spPr bwMode="auto">
                <a:xfrm>
                  <a:off x="4884155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823257570">
                        <a:custGeom>
                          <a:avLst/>
                          <a:gdLst>
                            <a:gd name="csX0" fmla="*/ 97757 w 195515"/>
                            <a:gd name="csY0" fmla="*/ 0 h 105891"/>
                            <a:gd name="csX1" fmla="*/ 192748 w 195515"/>
                            <a:gd name="csY1" fmla="*/ 46381 h 105891"/>
                            <a:gd name="csX2" fmla="*/ 195515 w 195515"/>
                            <a:gd name="csY2" fmla="*/ 52945 h 105891"/>
                            <a:gd name="csX3" fmla="*/ 192748 w 195515"/>
                            <a:gd name="csY3" fmla="*/ 59510 h 105891"/>
                            <a:gd name="csX4" fmla="*/ 97757 w 195515"/>
                            <a:gd name="csY4" fmla="*/ 105891 h 105891"/>
                            <a:gd name="csX5" fmla="*/ 2766 w 195515"/>
                            <a:gd name="csY5" fmla="*/ 59510 h 105891"/>
                            <a:gd name="csX6" fmla="*/ 0 w 195515"/>
                            <a:gd name="csY6" fmla="*/ 52945 h 105891"/>
                            <a:gd name="csX7" fmla="*/ 2766 w 195515"/>
                            <a:gd name="csY7" fmla="*/ 46381 h 105891"/>
                            <a:gd name="csX8" fmla="*/ 97757 w 195515"/>
                            <a:gd name="csY8" fmla="*/ 0 h 10589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195515" h="105891" fill="none" extrusionOk="0">
                              <a:moveTo>
                                <a:pt x="97757" y="0"/>
                              </a:moveTo>
                              <a:cubicBezTo>
                                <a:pt x="144031" y="-3063"/>
                                <a:pt x="175698" y="19461"/>
                                <a:pt x="192748" y="46381"/>
                              </a:cubicBezTo>
                              <a:cubicBezTo>
                                <a:pt x="194840" y="49190"/>
                                <a:pt x="193821" y="50110"/>
                                <a:pt x="195515" y="52945"/>
                              </a:cubicBezTo>
                              <a:cubicBezTo>
                                <a:pt x="194954" y="55187"/>
                                <a:pt x="193314" y="57537"/>
                                <a:pt x="192748" y="59510"/>
                              </a:cubicBezTo>
                              <a:cubicBezTo>
                                <a:pt x="174861" y="84938"/>
                                <a:pt x="141566" y="105822"/>
                                <a:pt x="97757" y="105891"/>
                              </a:cubicBezTo>
                              <a:cubicBezTo>
                                <a:pt x="52542" y="114151"/>
                                <a:pt x="17932" y="81274"/>
                                <a:pt x="2766" y="59510"/>
                              </a:cubicBezTo>
                              <a:cubicBezTo>
                                <a:pt x="935" y="56493"/>
                                <a:pt x="779" y="54377"/>
                                <a:pt x="0" y="52945"/>
                              </a:cubicBezTo>
                              <a:cubicBezTo>
                                <a:pt x="260" y="51127"/>
                                <a:pt x="2886" y="48019"/>
                                <a:pt x="2766" y="46381"/>
                              </a:cubicBezTo>
                              <a:cubicBezTo>
                                <a:pt x="17802" y="17693"/>
                                <a:pt x="46894" y="-9143"/>
                                <a:pt x="97757" y="0"/>
                              </a:cubicBezTo>
                              <a:close/>
                            </a:path>
                            <a:path w="195515" h="105891" stroke="0" extrusionOk="0">
                              <a:moveTo>
                                <a:pt x="97757" y="0"/>
                              </a:moveTo>
                              <a:cubicBezTo>
                                <a:pt x="147160" y="-2149"/>
                                <a:pt x="175203" y="10228"/>
                                <a:pt x="192748" y="46381"/>
                              </a:cubicBezTo>
                              <a:cubicBezTo>
                                <a:pt x="193576" y="47748"/>
                                <a:pt x="194629" y="51353"/>
                                <a:pt x="195515" y="52945"/>
                              </a:cubicBezTo>
                              <a:cubicBezTo>
                                <a:pt x="194635" y="55996"/>
                                <a:pt x="193129" y="57567"/>
                                <a:pt x="192748" y="59510"/>
                              </a:cubicBezTo>
                              <a:cubicBezTo>
                                <a:pt x="180114" y="89876"/>
                                <a:pt x="140132" y="109402"/>
                                <a:pt x="97757" y="105891"/>
                              </a:cubicBezTo>
                              <a:cubicBezTo>
                                <a:pt x="47248" y="107487"/>
                                <a:pt x="17113" y="95366"/>
                                <a:pt x="2766" y="59510"/>
                              </a:cubicBezTo>
                              <a:cubicBezTo>
                                <a:pt x="1627" y="57703"/>
                                <a:pt x="1642" y="54831"/>
                                <a:pt x="0" y="52945"/>
                              </a:cubicBezTo>
                              <a:cubicBezTo>
                                <a:pt x="122" y="50975"/>
                                <a:pt x="2269" y="47965"/>
                                <a:pt x="2766" y="46381"/>
                              </a:cubicBezTo>
                              <a:cubicBezTo>
                                <a:pt x="30755" y="19825"/>
                                <a:pt x="55213" y="5784"/>
                                <a:pt x="97757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DAE20B0C-E5DD-8F7B-EB31-EA02C91F04FA}"/>
                    </a:ext>
                  </a:extLst>
                </p:cNvPr>
                <p:cNvSpPr/>
                <p:nvPr/>
              </p:nvSpPr>
              <p:spPr bwMode="auto">
                <a:xfrm>
                  <a:off x="4517018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280770042">
                        <a:custGeom>
                          <a:avLst/>
                          <a:gdLst>
                            <a:gd name="csX0" fmla="*/ 0 w 49318"/>
                            <a:gd name="csY0" fmla="*/ 25096 h 50192"/>
                            <a:gd name="csX1" fmla="*/ 24659 w 49318"/>
                            <a:gd name="csY1" fmla="*/ 0 h 50192"/>
                            <a:gd name="csX2" fmla="*/ 49318 w 49318"/>
                            <a:gd name="csY2" fmla="*/ 25096 h 50192"/>
                            <a:gd name="csX3" fmla="*/ 24659 w 49318"/>
                            <a:gd name="csY3" fmla="*/ 50192 h 50192"/>
                            <a:gd name="csX4" fmla="*/ 0 w 49318"/>
                            <a:gd name="csY4" fmla="*/ 25096 h 5019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9318" h="50192" fill="none" extrusionOk="0">
                              <a:moveTo>
                                <a:pt x="0" y="25096"/>
                              </a:moveTo>
                              <a:cubicBezTo>
                                <a:pt x="347" y="11362"/>
                                <a:pt x="11175" y="1393"/>
                                <a:pt x="24659" y="0"/>
                              </a:cubicBezTo>
                              <a:cubicBezTo>
                                <a:pt x="39471" y="2079"/>
                                <a:pt x="46217" y="11498"/>
                                <a:pt x="49318" y="25096"/>
                              </a:cubicBezTo>
                              <a:cubicBezTo>
                                <a:pt x="51632" y="40161"/>
                                <a:pt x="39483" y="47630"/>
                                <a:pt x="24659" y="50192"/>
                              </a:cubicBezTo>
                              <a:cubicBezTo>
                                <a:pt x="12152" y="51154"/>
                                <a:pt x="-3201" y="39428"/>
                                <a:pt x="0" y="25096"/>
                              </a:cubicBezTo>
                              <a:close/>
                            </a:path>
                            <a:path w="49318" h="50192" stroke="0" extrusionOk="0">
                              <a:moveTo>
                                <a:pt x="0" y="25096"/>
                              </a:moveTo>
                              <a:cubicBezTo>
                                <a:pt x="726" y="11794"/>
                                <a:pt x="14115" y="-713"/>
                                <a:pt x="24659" y="0"/>
                              </a:cubicBezTo>
                              <a:cubicBezTo>
                                <a:pt x="38469" y="-1276"/>
                                <a:pt x="48925" y="9724"/>
                                <a:pt x="49318" y="25096"/>
                              </a:cubicBezTo>
                              <a:cubicBezTo>
                                <a:pt x="49401" y="37274"/>
                                <a:pt x="37991" y="50249"/>
                                <a:pt x="24659" y="50192"/>
                              </a:cubicBezTo>
                              <a:cubicBezTo>
                                <a:pt x="8672" y="51978"/>
                                <a:pt x="1027" y="40952"/>
                                <a:pt x="0" y="25096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7" name="楕円 716">
                  <a:extLst>
                    <a:ext uri="{FF2B5EF4-FFF2-40B4-BE49-F238E27FC236}">
                      <a16:creationId xmlns:a16="http://schemas.microsoft.com/office/drawing/2014/main" id="{DDC4A722-01BD-9540-8606-743755FF54BB}"/>
                    </a:ext>
                  </a:extLst>
                </p:cNvPr>
                <p:cNvSpPr/>
                <p:nvPr/>
              </p:nvSpPr>
              <p:spPr bwMode="auto">
                <a:xfrm>
                  <a:off x="5020815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358352795">
                        <a:custGeom>
                          <a:avLst/>
                          <a:gdLst>
                            <a:gd name="csX0" fmla="*/ 0 w 49318"/>
                            <a:gd name="csY0" fmla="*/ 25096 h 50192"/>
                            <a:gd name="csX1" fmla="*/ 24659 w 49318"/>
                            <a:gd name="csY1" fmla="*/ 0 h 50192"/>
                            <a:gd name="csX2" fmla="*/ 49318 w 49318"/>
                            <a:gd name="csY2" fmla="*/ 25096 h 50192"/>
                            <a:gd name="csX3" fmla="*/ 24659 w 49318"/>
                            <a:gd name="csY3" fmla="*/ 50192 h 50192"/>
                            <a:gd name="csX4" fmla="*/ 0 w 49318"/>
                            <a:gd name="csY4" fmla="*/ 25096 h 5019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9318" h="50192" fill="none" extrusionOk="0">
                              <a:moveTo>
                                <a:pt x="0" y="25096"/>
                              </a:moveTo>
                              <a:cubicBezTo>
                                <a:pt x="693" y="12227"/>
                                <a:pt x="9933" y="-3815"/>
                                <a:pt x="24659" y="0"/>
                              </a:cubicBezTo>
                              <a:cubicBezTo>
                                <a:pt x="38023" y="606"/>
                                <a:pt x="47691" y="10345"/>
                                <a:pt x="49318" y="25096"/>
                              </a:cubicBezTo>
                              <a:cubicBezTo>
                                <a:pt x="48469" y="37990"/>
                                <a:pt x="37148" y="49106"/>
                                <a:pt x="24659" y="50192"/>
                              </a:cubicBezTo>
                              <a:cubicBezTo>
                                <a:pt x="10201" y="49822"/>
                                <a:pt x="-2105" y="36396"/>
                                <a:pt x="0" y="25096"/>
                              </a:cubicBezTo>
                              <a:close/>
                            </a:path>
                            <a:path w="49318" h="50192" stroke="0" extrusionOk="0">
                              <a:moveTo>
                                <a:pt x="0" y="25096"/>
                              </a:moveTo>
                              <a:cubicBezTo>
                                <a:pt x="684" y="11190"/>
                                <a:pt x="8267" y="2411"/>
                                <a:pt x="24659" y="0"/>
                              </a:cubicBezTo>
                              <a:cubicBezTo>
                                <a:pt x="35336" y="234"/>
                                <a:pt x="50981" y="10990"/>
                                <a:pt x="49318" y="25096"/>
                              </a:cubicBezTo>
                              <a:cubicBezTo>
                                <a:pt x="49678" y="41297"/>
                                <a:pt x="37013" y="47046"/>
                                <a:pt x="24659" y="50192"/>
                              </a:cubicBezTo>
                              <a:cubicBezTo>
                                <a:pt x="14268" y="49267"/>
                                <a:pt x="-468" y="40512"/>
                                <a:pt x="0" y="25096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18" name="二等辺三角形 71">
                  <a:extLst>
                    <a:ext uri="{FF2B5EF4-FFF2-40B4-BE49-F238E27FC236}">
                      <a16:creationId xmlns:a16="http://schemas.microsoft.com/office/drawing/2014/main" id="{DB3250F2-2144-FEA1-2E81-F7104A4E05F5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2679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821454104">
                        <a:custGeom>
                          <a:avLst/>
                          <a:gdLst>
                            <a:gd name="csX0" fmla="*/ 0 w 130029"/>
                            <a:gd name="csY0" fmla="*/ 52364 h 52364"/>
                            <a:gd name="csX1" fmla="*/ 30156 w 130029"/>
                            <a:gd name="csY1" fmla="*/ 0 h 52364"/>
                            <a:gd name="csX2" fmla="*/ 130029 w 130029"/>
                            <a:gd name="csY2" fmla="*/ 52364 h 5236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</a:cxnLst>
                          <a:rect l="l" t="t" r="r" b="b"/>
                          <a:pathLst>
                            <a:path w="130029" h="52364" fill="none" extrusionOk="0">
                              <a:moveTo>
                                <a:pt x="0" y="52364"/>
                              </a:moveTo>
                              <a:cubicBezTo>
                                <a:pt x="14925" y="26209"/>
                                <a:pt x="28204" y="12933"/>
                                <a:pt x="30156" y="0"/>
                              </a:cubicBezTo>
                              <a:cubicBezTo>
                                <a:pt x="75135" y="17302"/>
                                <a:pt x="83843" y="28821"/>
                                <a:pt x="130029" y="52364"/>
                              </a:cubicBezTo>
                            </a:path>
                            <a:path w="130029" h="52364" stroke="0" extrusionOk="0">
                              <a:moveTo>
                                <a:pt x="0" y="52364"/>
                              </a:moveTo>
                              <a:cubicBezTo>
                                <a:pt x="7927" y="29341"/>
                                <a:pt x="28748" y="15852"/>
                                <a:pt x="30156" y="0"/>
                              </a:cubicBezTo>
                              <a:cubicBezTo>
                                <a:pt x="54749" y="9424"/>
                                <a:pt x="81407" y="28867"/>
                                <a:pt x="130029" y="52364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19" name="楕円 718">
                  <a:extLst>
                    <a:ext uri="{FF2B5EF4-FFF2-40B4-BE49-F238E27FC236}">
                      <a16:creationId xmlns:a16="http://schemas.microsoft.com/office/drawing/2014/main" id="{3CC6E16F-5D8F-2C73-4F0D-50CD3413A9E9}"/>
                    </a:ext>
                  </a:extLst>
                </p:cNvPr>
                <p:cNvSpPr/>
                <p:nvPr/>
              </p:nvSpPr>
              <p:spPr bwMode="auto">
                <a:xfrm rot="20700000">
                  <a:off x="4329644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67052185">
                        <a:custGeom>
                          <a:avLst/>
                          <a:gdLst>
                            <a:gd name="csX0" fmla="*/ 0 w 412619"/>
                            <a:gd name="csY0" fmla="*/ 68341 h 136682"/>
                            <a:gd name="csX1" fmla="*/ 206310 w 412619"/>
                            <a:gd name="csY1" fmla="*/ 0 h 136682"/>
                            <a:gd name="csX2" fmla="*/ 412620 w 412619"/>
                            <a:gd name="csY2" fmla="*/ 68341 h 136682"/>
                            <a:gd name="csX3" fmla="*/ 206310 w 412619"/>
                            <a:gd name="csY3" fmla="*/ 136682 h 136682"/>
                            <a:gd name="csX4" fmla="*/ 0 w 412619"/>
                            <a:gd name="csY4" fmla="*/ 68341 h 13668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12619" h="136682" fill="none" extrusionOk="0">
                              <a:moveTo>
                                <a:pt x="0" y="68341"/>
                              </a:moveTo>
                              <a:cubicBezTo>
                                <a:pt x="24217" y="42390"/>
                                <a:pt x="103921" y="-18265"/>
                                <a:pt x="206310" y="0"/>
                              </a:cubicBezTo>
                              <a:cubicBezTo>
                                <a:pt x="322146" y="278"/>
                                <a:pt x="412960" y="31645"/>
                                <a:pt x="412620" y="68341"/>
                              </a:cubicBezTo>
                              <a:cubicBezTo>
                                <a:pt x="425082" y="96811"/>
                                <a:pt x="318676" y="141662"/>
                                <a:pt x="206310" y="136682"/>
                              </a:cubicBezTo>
                              <a:cubicBezTo>
                                <a:pt x="93833" y="128787"/>
                                <a:pt x="-9576" y="100232"/>
                                <a:pt x="0" y="68341"/>
                              </a:cubicBezTo>
                              <a:close/>
                            </a:path>
                            <a:path w="412619" h="136682" stroke="0" extrusionOk="0">
                              <a:moveTo>
                                <a:pt x="0" y="68341"/>
                              </a:moveTo>
                              <a:cubicBezTo>
                                <a:pt x="3600" y="26649"/>
                                <a:pt x="98890" y="-3008"/>
                                <a:pt x="206310" y="0"/>
                              </a:cubicBezTo>
                              <a:cubicBezTo>
                                <a:pt x="314768" y="974"/>
                                <a:pt x="413299" y="32234"/>
                                <a:pt x="412620" y="68341"/>
                              </a:cubicBezTo>
                              <a:cubicBezTo>
                                <a:pt x="416414" y="102459"/>
                                <a:pt x="327631" y="152582"/>
                                <a:pt x="206310" y="136682"/>
                              </a:cubicBezTo>
                              <a:cubicBezTo>
                                <a:pt x="94037" y="126345"/>
                                <a:pt x="-783" y="105280"/>
                                <a:pt x="0" y="6834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0" name="楕円 719">
                  <a:extLst>
                    <a:ext uri="{FF2B5EF4-FFF2-40B4-BE49-F238E27FC236}">
                      <a16:creationId xmlns:a16="http://schemas.microsoft.com/office/drawing/2014/main" id="{F6F48AD5-3879-7CB7-6EAC-D18414114ECC}"/>
                    </a:ext>
                  </a:extLst>
                </p:cNvPr>
                <p:cNvSpPr/>
                <p:nvPr/>
              </p:nvSpPr>
              <p:spPr bwMode="auto">
                <a:xfrm rot="2700000">
                  <a:off x="4879393" y="2146437"/>
                  <a:ext cx="453214" cy="23653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94732879">
                        <a:custGeom>
                          <a:avLst/>
                          <a:gdLst>
                            <a:gd name="csX0" fmla="*/ 0 w 261886"/>
                            <a:gd name="csY0" fmla="*/ 67151 h 134302"/>
                            <a:gd name="csX1" fmla="*/ 130943 w 261886"/>
                            <a:gd name="csY1" fmla="*/ 0 h 134302"/>
                            <a:gd name="csX2" fmla="*/ 261886 w 261886"/>
                            <a:gd name="csY2" fmla="*/ 67151 h 134302"/>
                            <a:gd name="csX3" fmla="*/ 130943 w 261886"/>
                            <a:gd name="csY3" fmla="*/ 134302 h 134302"/>
                            <a:gd name="csX4" fmla="*/ 0 w 261886"/>
                            <a:gd name="csY4" fmla="*/ 67151 h 13430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261886" h="134302" fill="none" extrusionOk="0">
                              <a:moveTo>
                                <a:pt x="0" y="67151"/>
                              </a:moveTo>
                              <a:cubicBezTo>
                                <a:pt x="16541" y="28022"/>
                                <a:pt x="64017" y="-11012"/>
                                <a:pt x="130943" y="0"/>
                              </a:cubicBezTo>
                              <a:cubicBezTo>
                                <a:pt x="198728" y="5819"/>
                                <a:pt x="272198" y="29443"/>
                                <a:pt x="261886" y="67151"/>
                              </a:cubicBezTo>
                              <a:cubicBezTo>
                                <a:pt x="266975" y="105691"/>
                                <a:pt x="210389" y="134703"/>
                                <a:pt x="130943" y="134302"/>
                              </a:cubicBezTo>
                              <a:cubicBezTo>
                                <a:pt x="61437" y="129549"/>
                                <a:pt x="-7625" y="104211"/>
                                <a:pt x="0" y="67151"/>
                              </a:cubicBezTo>
                              <a:close/>
                            </a:path>
                            <a:path w="261886" h="134302" stroke="0" extrusionOk="0">
                              <a:moveTo>
                                <a:pt x="0" y="67151"/>
                              </a:moveTo>
                              <a:cubicBezTo>
                                <a:pt x="10127" y="26489"/>
                                <a:pt x="74516" y="-3833"/>
                                <a:pt x="130943" y="0"/>
                              </a:cubicBezTo>
                              <a:cubicBezTo>
                                <a:pt x="212124" y="2056"/>
                                <a:pt x="262925" y="30027"/>
                                <a:pt x="261886" y="67151"/>
                              </a:cubicBezTo>
                              <a:cubicBezTo>
                                <a:pt x="256708" y="103429"/>
                                <a:pt x="211275" y="147769"/>
                                <a:pt x="130943" y="134302"/>
                              </a:cubicBezTo>
                              <a:cubicBezTo>
                                <a:pt x="67104" y="129614"/>
                                <a:pt x="-7605" y="105562"/>
                                <a:pt x="0" y="6715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721" name="直線コネクタ 720">
                  <a:extLst>
                    <a:ext uri="{FF2B5EF4-FFF2-40B4-BE49-F238E27FC236}">
                      <a16:creationId xmlns:a16="http://schemas.microsoft.com/office/drawing/2014/main" id="{19085C1A-3FCB-C29C-18F4-868CB9C62202}"/>
                    </a:ext>
                  </a:extLst>
                </p:cNvPr>
                <p:cNvCxnSpPr>
                  <a:stCxn id="694" idx="0"/>
                </p:cNvCxnSpPr>
                <p:nvPr/>
              </p:nvCxnSpPr>
              <p:spPr bwMode="auto">
                <a:xfrm flipH="1" flipV="1">
                  <a:off x="4555780" y="2353792"/>
                  <a:ext cx="1097" cy="66507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744" name="直線コネクタ 743">
                  <a:extLst>
                    <a:ext uri="{FF2B5EF4-FFF2-40B4-BE49-F238E27FC236}">
                      <a16:creationId xmlns:a16="http://schemas.microsoft.com/office/drawing/2014/main" id="{744A06A9-2178-CFDE-1007-836ACFEAA3CF}"/>
                    </a:ext>
                  </a:extLst>
                </p:cNvPr>
                <p:cNvCxnSpPr>
                  <a:cxnSpLocks/>
                  <a:stCxn id="714" idx="0"/>
                </p:cNvCxnSpPr>
                <p:nvPr/>
              </p:nvCxnSpPr>
              <p:spPr bwMode="auto">
                <a:xfrm flipH="1" flipV="1">
                  <a:off x="5053017" y="2353792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745" name="直線コネクタ 744">
                  <a:extLst>
                    <a:ext uri="{FF2B5EF4-FFF2-40B4-BE49-F238E27FC236}">
                      <a16:creationId xmlns:a16="http://schemas.microsoft.com/office/drawing/2014/main" id="{2F12403A-3306-3A29-5AF8-D18961665496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963615" y="2368088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746" name="直線コネクタ 745">
                  <a:extLst>
                    <a:ext uri="{FF2B5EF4-FFF2-40B4-BE49-F238E27FC236}">
                      <a16:creationId xmlns:a16="http://schemas.microsoft.com/office/drawing/2014/main" id="{E4530455-AC76-DAD0-6AB7-D9214EBD19E9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650947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747" name="直線コネクタ 746">
                  <a:extLst>
                    <a:ext uri="{FF2B5EF4-FFF2-40B4-BE49-F238E27FC236}">
                      <a16:creationId xmlns:a16="http://schemas.microsoft.com/office/drawing/2014/main" id="{2A8D50EE-B5CF-D008-7C4B-C229A8B65EF1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448541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AD72C3EB-7549-B953-5DEE-B7E4B48D319D}"/>
                  </a:ext>
                </a:extLst>
              </p:cNvPr>
              <p:cNvSpPr/>
              <p:nvPr/>
            </p:nvSpPr>
            <p:spPr bwMode="auto">
              <a:xfrm rot="10800000">
                <a:off x="989996" y="7434445"/>
                <a:ext cx="227880" cy="4731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FF0066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90888537">
                      <a:custGeom>
                        <a:avLst/>
                        <a:gdLst>
                          <a:gd name="csX0" fmla="*/ 0 w 125716"/>
                          <a:gd name="csY0" fmla="*/ 0 h 26104"/>
                          <a:gd name="csX1" fmla="*/ 4194 w 125716"/>
                          <a:gd name="csY1" fmla="*/ 1450 h 26104"/>
                          <a:gd name="csX2" fmla="*/ 62858 w 125716"/>
                          <a:gd name="csY2" fmla="*/ 8997 h 26104"/>
                          <a:gd name="csX3" fmla="*/ 121521 w 125716"/>
                          <a:gd name="csY3" fmla="*/ 1450 h 26104"/>
                          <a:gd name="csX4" fmla="*/ 125716 w 125716"/>
                          <a:gd name="csY4" fmla="*/ 0 h 26104"/>
                          <a:gd name="csX5" fmla="*/ 113834 w 125716"/>
                          <a:gd name="csY5" fmla="*/ 10084 h 26104"/>
                          <a:gd name="csX6" fmla="*/ 62858 w 125716"/>
                          <a:gd name="csY6" fmla="*/ 26104 h 26104"/>
                          <a:gd name="csX7" fmla="*/ 11881 w 125716"/>
                          <a:gd name="csY7" fmla="*/ 10084 h 26104"/>
                          <a:gd name="csX8" fmla="*/ 0 w 125716"/>
                          <a:gd name="csY8" fmla="*/ 0 h 26104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</a:cxnLst>
                        <a:rect l="l" t="t" r="r" b="b"/>
                        <a:pathLst>
                          <a:path w="125716" h="26104" fill="none" extrusionOk="0">
                            <a:moveTo>
                              <a:pt x="0" y="0"/>
                            </a:moveTo>
                            <a:cubicBezTo>
                              <a:pt x="2079" y="624"/>
                              <a:pt x="2166" y="762"/>
                              <a:pt x="4194" y="1450"/>
                            </a:cubicBezTo>
                            <a:cubicBezTo>
                              <a:pt x="25088" y="5013"/>
                              <a:pt x="41204" y="9312"/>
                              <a:pt x="62858" y="8997"/>
                            </a:cubicBezTo>
                            <a:cubicBezTo>
                              <a:pt x="85418" y="5934"/>
                              <a:pt x="106787" y="7107"/>
                              <a:pt x="121521" y="1450"/>
                            </a:cubicBezTo>
                            <a:cubicBezTo>
                              <a:pt x="122593" y="985"/>
                              <a:pt x="124966" y="602"/>
                              <a:pt x="125716" y="0"/>
                            </a:cubicBezTo>
                            <a:cubicBezTo>
                              <a:pt x="122525" y="4430"/>
                              <a:pt x="116879" y="5689"/>
                              <a:pt x="113834" y="10084"/>
                            </a:cubicBezTo>
                            <a:cubicBezTo>
                              <a:pt x="100652" y="18288"/>
                              <a:pt x="82959" y="26123"/>
                              <a:pt x="62858" y="26104"/>
                            </a:cubicBezTo>
                            <a:cubicBezTo>
                              <a:pt x="43285" y="26220"/>
                              <a:pt x="26272" y="19284"/>
                              <a:pt x="11881" y="10084"/>
                            </a:cubicBezTo>
                            <a:cubicBezTo>
                              <a:pt x="7193" y="7639"/>
                              <a:pt x="5382" y="3251"/>
                              <a:pt x="0" y="0"/>
                            </a:cubicBezTo>
                            <a:close/>
                          </a:path>
                          <a:path w="125716" h="26104" stroke="0" extrusionOk="0">
                            <a:moveTo>
                              <a:pt x="0" y="0"/>
                            </a:moveTo>
                            <a:cubicBezTo>
                              <a:pt x="1675" y="183"/>
                              <a:pt x="2663" y="956"/>
                              <a:pt x="4194" y="1450"/>
                            </a:cubicBezTo>
                            <a:cubicBezTo>
                              <a:pt x="20470" y="10110"/>
                              <a:pt x="45335" y="9962"/>
                              <a:pt x="62858" y="8997"/>
                            </a:cubicBezTo>
                            <a:cubicBezTo>
                              <a:pt x="80633" y="10780"/>
                              <a:pt x="105332" y="6506"/>
                              <a:pt x="121521" y="1450"/>
                            </a:cubicBezTo>
                            <a:cubicBezTo>
                              <a:pt x="123082" y="508"/>
                              <a:pt x="124763" y="617"/>
                              <a:pt x="125716" y="0"/>
                            </a:cubicBezTo>
                            <a:cubicBezTo>
                              <a:pt x="122596" y="4876"/>
                              <a:pt x="117791" y="6166"/>
                              <a:pt x="113834" y="10084"/>
                            </a:cubicBezTo>
                            <a:cubicBezTo>
                              <a:pt x="102143" y="22384"/>
                              <a:pt x="81423" y="28059"/>
                              <a:pt x="62858" y="26104"/>
                            </a:cubicBezTo>
                            <a:cubicBezTo>
                              <a:pt x="39754" y="25140"/>
                              <a:pt x="22542" y="20947"/>
                              <a:pt x="11881" y="10084"/>
                            </a:cubicBezTo>
                            <a:cubicBezTo>
                              <a:pt x="7043" y="8243"/>
                              <a:pt x="6200" y="3436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8888D927-52E8-EA5B-8E2B-2FD6D9B26CCF}"/>
                  </a:ext>
                </a:extLst>
              </p:cNvPr>
              <p:cNvGrpSpPr/>
              <p:nvPr/>
            </p:nvGrpSpPr>
            <p:grpSpPr>
              <a:xfrm>
                <a:off x="636969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681" name="四角形: 上の 2 つの角を丸める 130">
                  <a:extLst>
                    <a:ext uri="{FF2B5EF4-FFF2-40B4-BE49-F238E27FC236}">
                      <a16:creationId xmlns:a16="http://schemas.microsoft.com/office/drawing/2014/main" id="{620E45C5-C185-25D0-02A4-295A10A97485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847824522">
                        <a:custGeom>
                          <a:avLst/>
                          <a:gdLst>
                            <a:gd name="csX0" fmla="*/ 128740 w 128741"/>
                            <a:gd name="csY0" fmla="*/ 0 h 241443"/>
                            <a:gd name="csX1" fmla="*/ 128740 w 128741"/>
                            <a:gd name="csY1" fmla="*/ 177072 h 241443"/>
                            <a:gd name="csX2" fmla="*/ 64370 w 128741"/>
                            <a:gd name="csY2" fmla="*/ 241443 h 241443"/>
                            <a:gd name="csX3" fmla="*/ 64370 w 128741"/>
                            <a:gd name="csY3" fmla="*/ 241443 h 241443"/>
                            <a:gd name="csX4" fmla="*/ 0 w 128741"/>
                            <a:gd name="csY4" fmla="*/ 177072 h 241443"/>
                            <a:gd name="csX5" fmla="*/ 0 w 128741"/>
                            <a:gd name="csY5" fmla="*/ 0 h 241443"/>
                            <a:gd name="csX6" fmla="*/ 0 w 128741"/>
                            <a:gd name="csY6" fmla="*/ 0 h 24144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</a:cxnLst>
                          <a:rect l="l" t="t" r="r" b="b"/>
                          <a:pathLst>
                            <a:path w="128741" h="241443" fill="none" extrusionOk="0">
                              <a:moveTo>
                                <a:pt x="128740" y="0"/>
                              </a:moveTo>
                              <a:cubicBezTo>
                                <a:pt x="135863" y="55180"/>
                                <a:pt x="118750" y="119687"/>
                                <a:pt x="128740" y="177072"/>
                              </a:cubicBezTo>
                              <a:cubicBezTo>
                                <a:pt x="128438" y="211924"/>
                                <a:pt x="100026" y="237757"/>
                                <a:pt x="64370" y="241443"/>
                              </a:cubicBezTo>
                              <a:lnTo>
                                <a:pt x="64370" y="241443"/>
                              </a:lnTo>
                              <a:cubicBezTo>
                                <a:pt x="33422" y="238869"/>
                                <a:pt x="831" y="208231"/>
                                <a:pt x="0" y="177072"/>
                              </a:cubicBezTo>
                              <a:cubicBezTo>
                                <a:pt x="-12557" y="101576"/>
                                <a:pt x="14623" y="71301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  <a:path w="128741" h="241443" stroke="0" extrusionOk="0">
                              <a:moveTo>
                                <a:pt x="128740" y="0"/>
                              </a:moveTo>
                              <a:cubicBezTo>
                                <a:pt x="140842" y="59582"/>
                                <a:pt x="117156" y="102032"/>
                                <a:pt x="128740" y="177072"/>
                              </a:cubicBezTo>
                              <a:cubicBezTo>
                                <a:pt x="135110" y="215902"/>
                                <a:pt x="104156" y="247270"/>
                                <a:pt x="64370" y="241443"/>
                              </a:cubicBezTo>
                              <a:lnTo>
                                <a:pt x="64370" y="241443"/>
                              </a:lnTo>
                              <a:cubicBezTo>
                                <a:pt x="23125" y="248856"/>
                                <a:pt x="-3031" y="212483"/>
                                <a:pt x="0" y="177072"/>
                              </a:cubicBezTo>
                              <a:cubicBezTo>
                                <a:pt x="-16618" y="129753"/>
                                <a:pt x="13817" y="80118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EDA0A2F8-F492-A37C-F06F-C928F6B0FF79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083285603">
                        <a:custGeom>
                          <a:avLst/>
                          <a:gdLst>
                            <a:gd name="csX0" fmla="*/ 29100 w 112042"/>
                            <a:gd name="csY0" fmla="*/ 0 h 183314"/>
                            <a:gd name="csX1" fmla="*/ 46972 w 112042"/>
                            <a:gd name="csY1" fmla="*/ 17871 h 183314"/>
                            <a:gd name="csX2" fmla="*/ 46972 w 112042"/>
                            <a:gd name="csY2" fmla="*/ 71272 h 183314"/>
                            <a:gd name="csX3" fmla="*/ 72618 w 112042"/>
                            <a:gd name="csY3" fmla="*/ 71272 h 183314"/>
                            <a:gd name="csX4" fmla="*/ 112042 w 112042"/>
                            <a:gd name="csY4" fmla="*/ 110695 h 183314"/>
                            <a:gd name="csX5" fmla="*/ 112042 w 112042"/>
                            <a:gd name="csY5" fmla="*/ 143890 h 183314"/>
                            <a:gd name="csX6" fmla="*/ 72618 w 112042"/>
                            <a:gd name="csY6" fmla="*/ 183314 h 183314"/>
                            <a:gd name="csX7" fmla="*/ 39423 w 112042"/>
                            <a:gd name="csY7" fmla="*/ 183314 h 183314"/>
                            <a:gd name="csX8" fmla="*/ 0 w 112042"/>
                            <a:gd name="csY8" fmla="*/ 143890 h 183314"/>
                            <a:gd name="csX9" fmla="*/ 0 w 112042"/>
                            <a:gd name="csY9" fmla="*/ 110695 h 183314"/>
                            <a:gd name="csX10" fmla="*/ 3098 w 112042"/>
                            <a:gd name="csY10" fmla="*/ 95350 h 183314"/>
                            <a:gd name="csX11" fmla="*/ 11228 w 112042"/>
                            <a:gd name="csY11" fmla="*/ 83291 h 183314"/>
                            <a:gd name="csX12" fmla="*/ 11228 w 112042"/>
                            <a:gd name="csY12" fmla="*/ 17871 h 183314"/>
                            <a:gd name="csX13" fmla="*/ 29100 w 112042"/>
                            <a:gd name="csY13" fmla="*/ 0 h 18331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</a:cxnLst>
                          <a:rect l="l" t="t" r="r" b="b"/>
                          <a:pathLst>
                            <a:path w="112042" h="183314" fill="none" extrusionOk="0">
                              <a:moveTo>
                                <a:pt x="29100" y="0"/>
                              </a:moveTo>
                              <a:cubicBezTo>
                                <a:pt x="39594" y="-129"/>
                                <a:pt x="47362" y="6904"/>
                                <a:pt x="46972" y="17871"/>
                              </a:cubicBezTo>
                              <a:cubicBezTo>
                                <a:pt x="52581" y="34094"/>
                                <a:pt x="42623" y="58583"/>
                                <a:pt x="46972" y="71272"/>
                              </a:cubicBezTo>
                              <a:cubicBezTo>
                                <a:pt x="56870" y="69707"/>
                                <a:pt x="62435" y="72678"/>
                                <a:pt x="72618" y="71272"/>
                              </a:cubicBezTo>
                              <a:cubicBezTo>
                                <a:pt x="100129" y="73741"/>
                                <a:pt x="110941" y="88202"/>
                                <a:pt x="112042" y="110695"/>
                              </a:cubicBezTo>
                              <a:cubicBezTo>
                                <a:pt x="115500" y="123043"/>
                                <a:pt x="110913" y="133966"/>
                                <a:pt x="112042" y="143890"/>
                              </a:cubicBezTo>
                              <a:cubicBezTo>
                                <a:pt x="108226" y="166881"/>
                                <a:pt x="96901" y="188025"/>
                                <a:pt x="72618" y="183314"/>
                              </a:cubicBezTo>
                              <a:cubicBezTo>
                                <a:pt x="64960" y="185571"/>
                                <a:pt x="55080" y="181676"/>
                                <a:pt x="39423" y="183314"/>
                              </a:cubicBezTo>
                              <a:cubicBezTo>
                                <a:pt x="15647" y="187815"/>
                                <a:pt x="-346" y="162077"/>
                                <a:pt x="0" y="143890"/>
                              </a:cubicBezTo>
                              <a:cubicBezTo>
                                <a:pt x="-2455" y="136787"/>
                                <a:pt x="531" y="121153"/>
                                <a:pt x="0" y="110695"/>
                              </a:cubicBezTo>
                              <a:cubicBezTo>
                                <a:pt x="266" y="106066"/>
                                <a:pt x="192" y="101034"/>
                                <a:pt x="3098" y="95350"/>
                              </a:cubicBezTo>
                              <a:cubicBezTo>
                                <a:pt x="5732" y="90297"/>
                                <a:pt x="7753" y="89668"/>
                                <a:pt x="11228" y="83291"/>
                              </a:cubicBezTo>
                              <a:cubicBezTo>
                                <a:pt x="9700" y="67784"/>
                                <a:pt x="14079" y="34371"/>
                                <a:pt x="11228" y="17871"/>
                              </a:cubicBezTo>
                              <a:cubicBezTo>
                                <a:pt x="10416" y="8255"/>
                                <a:pt x="20419" y="-308"/>
                                <a:pt x="29100" y="0"/>
                              </a:cubicBezTo>
                              <a:close/>
                            </a:path>
                            <a:path w="112042" h="183314" stroke="0" extrusionOk="0">
                              <a:moveTo>
                                <a:pt x="29100" y="0"/>
                              </a:moveTo>
                              <a:cubicBezTo>
                                <a:pt x="39236" y="-657"/>
                                <a:pt x="48568" y="8522"/>
                                <a:pt x="46972" y="17871"/>
                              </a:cubicBezTo>
                              <a:cubicBezTo>
                                <a:pt x="53196" y="36623"/>
                                <a:pt x="46103" y="47382"/>
                                <a:pt x="46972" y="71272"/>
                              </a:cubicBezTo>
                              <a:cubicBezTo>
                                <a:pt x="56333" y="69990"/>
                                <a:pt x="61838" y="73553"/>
                                <a:pt x="72618" y="71272"/>
                              </a:cubicBezTo>
                              <a:cubicBezTo>
                                <a:pt x="93204" y="71850"/>
                                <a:pt x="106740" y="92562"/>
                                <a:pt x="112042" y="110695"/>
                              </a:cubicBezTo>
                              <a:cubicBezTo>
                                <a:pt x="114684" y="127184"/>
                                <a:pt x="108456" y="133478"/>
                                <a:pt x="112042" y="143890"/>
                              </a:cubicBezTo>
                              <a:cubicBezTo>
                                <a:pt x="114837" y="166914"/>
                                <a:pt x="93853" y="185854"/>
                                <a:pt x="72618" y="183314"/>
                              </a:cubicBezTo>
                              <a:cubicBezTo>
                                <a:pt x="59428" y="184116"/>
                                <a:pt x="50848" y="181491"/>
                                <a:pt x="39423" y="183314"/>
                              </a:cubicBezTo>
                              <a:cubicBezTo>
                                <a:pt x="20891" y="181703"/>
                                <a:pt x="426" y="164573"/>
                                <a:pt x="0" y="143890"/>
                              </a:cubicBezTo>
                              <a:cubicBezTo>
                                <a:pt x="-3288" y="133214"/>
                                <a:pt x="2320" y="118258"/>
                                <a:pt x="0" y="110695"/>
                              </a:cubicBezTo>
                              <a:cubicBezTo>
                                <a:pt x="-35" y="104140"/>
                                <a:pt x="731" y="100124"/>
                                <a:pt x="3098" y="95350"/>
                              </a:cubicBezTo>
                              <a:cubicBezTo>
                                <a:pt x="4688" y="90379"/>
                                <a:pt x="9665" y="86404"/>
                                <a:pt x="11228" y="83291"/>
                              </a:cubicBezTo>
                              <a:cubicBezTo>
                                <a:pt x="8879" y="60746"/>
                                <a:pt x="15940" y="47366"/>
                                <a:pt x="11228" y="17871"/>
                              </a:cubicBezTo>
                              <a:cubicBezTo>
                                <a:pt x="11073" y="10170"/>
                                <a:pt x="20283" y="488"/>
                                <a:pt x="2910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3" name="四角形: 上の 2 つの角を丸める 131">
                  <a:extLst>
                    <a:ext uri="{FF2B5EF4-FFF2-40B4-BE49-F238E27FC236}">
                      <a16:creationId xmlns:a16="http://schemas.microsoft.com/office/drawing/2014/main" id="{9012A142-822F-226C-A987-53F2699EE16F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3399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226291980">
                        <a:custGeom>
                          <a:avLst/>
                          <a:gdLst>
                            <a:gd name="csX0" fmla="*/ 0 w 123292"/>
                            <a:gd name="csY0" fmla="*/ 187799 h 343817"/>
                            <a:gd name="csX1" fmla="*/ 519 w 123292"/>
                            <a:gd name="csY1" fmla="*/ 0 h 343817"/>
                            <a:gd name="csX2" fmla="*/ 519 w 123292"/>
                            <a:gd name="csY2" fmla="*/ 0 h 343817"/>
                            <a:gd name="csX3" fmla="*/ 123292 w 123292"/>
                            <a:gd name="csY3" fmla="*/ 0 h 343817"/>
                            <a:gd name="csX4" fmla="*/ 123292 w 123292"/>
                            <a:gd name="csY4" fmla="*/ 0 h 343817"/>
                            <a:gd name="csX5" fmla="*/ 123292 w 123292"/>
                            <a:gd name="csY5" fmla="*/ 286165 h 343817"/>
                            <a:gd name="csX6" fmla="*/ 61905 w 123292"/>
                            <a:gd name="csY6" fmla="*/ 343816 h 343817"/>
                            <a:gd name="csX7" fmla="*/ 61905 w 123292"/>
                            <a:gd name="csY7" fmla="*/ 343816 h 343817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123292" h="343817" fill="none" extrusionOk="0">
                              <a:moveTo>
                                <a:pt x="0" y="187799"/>
                              </a:moveTo>
                              <a:cubicBezTo>
                                <a:pt x="4887" y="123421"/>
                                <a:pt x="2456" y="49917"/>
                                <a:pt x="519" y="0"/>
                              </a:cubicBezTo>
                              <a:lnTo>
                                <a:pt x="519" y="0"/>
                              </a:lnTo>
                              <a:cubicBezTo>
                                <a:pt x="39203" y="-12475"/>
                                <a:pt x="79847" y="10306"/>
                                <a:pt x="123292" y="0"/>
                              </a:cubicBezTo>
                              <a:lnTo>
                                <a:pt x="123292" y="0"/>
                              </a:lnTo>
                              <a:cubicBezTo>
                                <a:pt x="135702" y="90165"/>
                                <a:pt x="103288" y="159908"/>
                                <a:pt x="123292" y="286165"/>
                              </a:cubicBezTo>
                              <a:cubicBezTo>
                                <a:pt x="125357" y="320837"/>
                                <a:pt x="87916" y="349885"/>
                                <a:pt x="61905" y="343816"/>
                              </a:cubicBezTo>
                              <a:lnTo>
                                <a:pt x="61905" y="343816"/>
                              </a:lnTo>
                            </a:path>
                            <a:path w="123292" h="343817" stroke="0" extrusionOk="0">
                              <a:moveTo>
                                <a:pt x="0" y="187799"/>
                              </a:moveTo>
                              <a:cubicBezTo>
                                <a:pt x="-2950" y="122892"/>
                                <a:pt x="5076" y="45435"/>
                                <a:pt x="519" y="0"/>
                              </a:cubicBezTo>
                              <a:lnTo>
                                <a:pt x="519" y="0"/>
                              </a:lnTo>
                              <a:cubicBezTo>
                                <a:pt x="31258" y="-5057"/>
                                <a:pt x="98252" y="1783"/>
                                <a:pt x="123292" y="0"/>
                              </a:cubicBezTo>
                              <a:lnTo>
                                <a:pt x="123292" y="0"/>
                              </a:lnTo>
                              <a:cubicBezTo>
                                <a:pt x="151409" y="99561"/>
                                <a:pt x="102997" y="223451"/>
                                <a:pt x="123292" y="286165"/>
                              </a:cubicBezTo>
                              <a:cubicBezTo>
                                <a:pt x="118943" y="314639"/>
                                <a:pt x="97818" y="346177"/>
                                <a:pt x="61905" y="343816"/>
                              </a:cubicBezTo>
                              <a:lnTo>
                                <a:pt x="61905" y="343816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7" name="グループ化 676">
                <a:extLst>
                  <a:ext uri="{FF2B5EF4-FFF2-40B4-BE49-F238E27FC236}">
                    <a16:creationId xmlns:a16="http://schemas.microsoft.com/office/drawing/2014/main" id="{1E3FE331-C956-4521-0AB5-4DDFE98D0163}"/>
                  </a:ext>
                </a:extLst>
              </p:cNvPr>
              <p:cNvGrpSpPr/>
              <p:nvPr/>
            </p:nvGrpSpPr>
            <p:grpSpPr>
              <a:xfrm rot="20437452">
                <a:off x="691745" y="7778407"/>
                <a:ext cx="868390" cy="604425"/>
                <a:chOff x="3019166" y="7656559"/>
                <a:chExt cx="868390" cy="604425"/>
              </a:xfrm>
            </p:grpSpPr>
            <p:sp>
              <p:nvSpPr>
                <p:cNvPr id="679" name="角丸四角形 4">
                  <a:extLst>
                    <a:ext uri="{FF2B5EF4-FFF2-40B4-BE49-F238E27FC236}">
                      <a16:creationId xmlns:a16="http://schemas.microsoft.com/office/drawing/2014/main" id="{812A471C-DA54-68F1-20F9-178171EDCE60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433014223">
                        <a:custGeom>
                          <a:avLst/>
                          <a:gdLst>
                            <a:gd name="csX0" fmla="*/ 444 w 206380"/>
                            <a:gd name="csY0" fmla="*/ 145849 h 180443"/>
                            <a:gd name="csX1" fmla="*/ 3189 w 206380"/>
                            <a:gd name="csY1" fmla="*/ 140193 h 180443"/>
                            <a:gd name="csX2" fmla="*/ 14546 w 206380"/>
                            <a:gd name="csY2" fmla="*/ 132879 h 180443"/>
                            <a:gd name="csX3" fmla="*/ 24687 w 206380"/>
                            <a:gd name="csY3" fmla="*/ 130462 h 180443"/>
                            <a:gd name="csX4" fmla="*/ 13527 w 206380"/>
                            <a:gd name="csY4" fmla="*/ 119839 h 180443"/>
                            <a:gd name="csX5" fmla="*/ 13704 w 206380"/>
                            <a:gd name="csY5" fmla="*/ 113672 h 180443"/>
                            <a:gd name="csX6" fmla="*/ 16448 w 206380"/>
                            <a:gd name="csY6" fmla="*/ 108016 h 180443"/>
                            <a:gd name="csX7" fmla="*/ 27805 w 206380"/>
                            <a:gd name="csY7" fmla="*/ 100702 h 180443"/>
                            <a:gd name="csX8" fmla="*/ 66299 w 206380"/>
                            <a:gd name="csY8" fmla="*/ 91530 h 180443"/>
                            <a:gd name="csX9" fmla="*/ 94284 w 206380"/>
                            <a:gd name="csY9" fmla="*/ 72373 h 180443"/>
                            <a:gd name="csX10" fmla="*/ 96101 w 206380"/>
                            <a:gd name="csY10" fmla="*/ 70077 h 180443"/>
                            <a:gd name="csX11" fmla="*/ 69525 w 206380"/>
                            <a:gd name="csY11" fmla="*/ 70077 h 180443"/>
                            <a:gd name="csX12" fmla="*/ 53252 w 206380"/>
                            <a:gd name="csY12" fmla="*/ 52435 h 180443"/>
                            <a:gd name="csX13" fmla="*/ 69525 w 206380"/>
                            <a:gd name="csY13" fmla="*/ 34792 h 180443"/>
                            <a:gd name="csX14" fmla="*/ 124032 w 206380"/>
                            <a:gd name="csY14" fmla="*/ 34792 h 180443"/>
                            <a:gd name="csX15" fmla="*/ 140335 w 206380"/>
                            <a:gd name="csY15" fmla="*/ 14197 h 180443"/>
                            <a:gd name="csX16" fmla="*/ 193284 w 206380"/>
                            <a:gd name="csY16" fmla="*/ 9817 h 180443"/>
                            <a:gd name="csX17" fmla="*/ 197324 w 206380"/>
                            <a:gd name="csY17" fmla="*/ 67222 h 180443"/>
                            <a:gd name="csX18" fmla="*/ 167733 w 206380"/>
                            <a:gd name="csY18" fmla="*/ 104604 h 180443"/>
                            <a:gd name="csX19" fmla="*/ 165781 w 206380"/>
                            <a:gd name="csY19" fmla="*/ 108030 h 180443"/>
                            <a:gd name="csX20" fmla="*/ 152051 w 206380"/>
                            <a:gd name="csY20" fmla="*/ 124414 h 180443"/>
                            <a:gd name="csX21" fmla="*/ 148466 w 206380"/>
                            <a:gd name="csY21" fmla="*/ 128943 h 180443"/>
                            <a:gd name="csX22" fmla="*/ 148348 w 206380"/>
                            <a:gd name="csY22" fmla="*/ 128833 h 180443"/>
                            <a:gd name="csX23" fmla="*/ 125441 w 206380"/>
                            <a:gd name="csY23" fmla="*/ 156169 h 180443"/>
                            <a:gd name="csX24" fmla="*/ 124073 w 206380"/>
                            <a:gd name="csY24" fmla="*/ 157311 h 180443"/>
                            <a:gd name="csX25" fmla="*/ 124004 w 206380"/>
                            <a:gd name="csY25" fmla="*/ 157368 h 180443"/>
                            <a:gd name="csX26" fmla="*/ 120422 w 206380"/>
                            <a:gd name="csY26" fmla="*/ 160218 h 180443"/>
                            <a:gd name="csX27" fmla="*/ 119251 w 206380"/>
                            <a:gd name="csY27" fmla="*/ 161150 h 180443"/>
                            <a:gd name="csX28" fmla="*/ 86957 w 206380"/>
                            <a:gd name="csY28" fmla="*/ 178503 h 180443"/>
                            <a:gd name="csX29" fmla="*/ 67590 w 206380"/>
                            <a:gd name="csY29" fmla="*/ 173066 h 180443"/>
                            <a:gd name="csX30" fmla="*/ 66890 w 206380"/>
                            <a:gd name="csY30" fmla="*/ 169841 h 180443"/>
                            <a:gd name="csX31" fmla="*/ 52152 w 206380"/>
                            <a:gd name="csY31" fmla="*/ 177125 h 180443"/>
                            <a:gd name="csX32" fmla="*/ 30135 w 206380"/>
                            <a:gd name="csY32" fmla="*/ 171115 h 180443"/>
                            <a:gd name="csX33" fmla="*/ 30260 w 206380"/>
                            <a:gd name="csY33" fmla="*/ 160606 h 180443"/>
                            <a:gd name="csX34" fmla="*/ 20631 w 206380"/>
                            <a:gd name="csY34" fmla="*/ 162900 h 180443"/>
                            <a:gd name="csX35" fmla="*/ 267 w 206380"/>
                            <a:gd name="csY35" fmla="*/ 152016 h 180443"/>
                            <a:gd name="csX36" fmla="*/ 444 w 206380"/>
                            <a:gd name="csY36" fmla="*/ 145849 h 18044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</a:cxnLst>
                          <a:rect l="l" t="t" r="r" b="b"/>
                          <a:pathLst>
                            <a:path w="206380" h="180443" fill="none" extrusionOk="0">
                              <a:moveTo>
                                <a:pt x="444" y="145849"/>
                              </a:moveTo>
                              <a:cubicBezTo>
                                <a:pt x="908" y="143945"/>
                                <a:pt x="1789" y="142033"/>
                                <a:pt x="3189" y="140193"/>
                              </a:cubicBezTo>
                              <a:cubicBezTo>
                                <a:pt x="5641" y="138054"/>
                                <a:pt x="10397" y="133749"/>
                                <a:pt x="14546" y="132879"/>
                              </a:cubicBezTo>
                              <a:cubicBezTo>
                                <a:pt x="19095" y="131283"/>
                                <a:pt x="19969" y="132843"/>
                                <a:pt x="24687" y="130462"/>
                              </a:cubicBezTo>
                              <a:cubicBezTo>
                                <a:pt x="18648" y="128956"/>
                                <a:pt x="14198" y="125427"/>
                                <a:pt x="13527" y="119839"/>
                              </a:cubicBezTo>
                              <a:cubicBezTo>
                                <a:pt x="13247" y="117556"/>
                                <a:pt x="13240" y="115300"/>
                                <a:pt x="13704" y="113672"/>
                              </a:cubicBezTo>
                              <a:cubicBezTo>
                                <a:pt x="14118" y="111823"/>
                                <a:pt x="15124" y="109656"/>
                                <a:pt x="16448" y="108016"/>
                              </a:cubicBezTo>
                              <a:cubicBezTo>
                                <a:pt x="18919" y="105334"/>
                                <a:pt x="24116" y="102204"/>
                                <a:pt x="27805" y="100702"/>
                              </a:cubicBezTo>
                              <a:cubicBezTo>
                                <a:pt x="36908" y="97894"/>
                                <a:pt x="56358" y="97193"/>
                                <a:pt x="66299" y="91530"/>
                              </a:cubicBezTo>
                              <a:cubicBezTo>
                                <a:pt x="79279" y="82271"/>
                                <a:pt x="83520" y="80720"/>
                                <a:pt x="94284" y="72373"/>
                              </a:cubicBezTo>
                              <a:cubicBezTo>
                                <a:pt x="94708" y="71673"/>
                                <a:pt x="95640" y="70685"/>
                                <a:pt x="96101" y="70077"/>
                              </a:cubicBezTo>
                              <a:cubicBezTo>
                                <a:pt x="87885" y="72971"/>
                                <a:pt x="79225" y="68793"/>
                                <a:pt x="69525" y="70077"/>
                              </a:cubicBezTo>
                              <a:cubicBezTo>
                                <a:pt x="59593" y="69698"/>
                                <a:pt x="53686" y="61860"/>
                                <a:pt x="53252" y="52435"/>
                              </a:cubicBezTo>
                              <a:cubicBezTo>
                                <a:pt x="51005" y="41880"/>
                                <a:pt x="59645" y="35060"/>
                                <a:pt x="69525" y="34792"/>
                              </a:cubicBezTo>
                              <a:cubicBezTo>
                                <a:pt x="86243" y="28495"/>
                                <a:pt x="100132" y="35835"/>
                                <a:pt x="124032" y="34792"/>
                              </a:cubicBezTo>
                              <a:cubicBezTo>
                                <a:pt x="128639" y="24732"/>
                                <a:pt x="134702" y="25680"/>
                                <a:pt x="140335" y="14197"/>
                              </a:cubicBezTo>
                              <a:cubicBezTo>
                                <a:pt x="148151" y="129"/>
                                <a:pt x="172668" y="-1762"/>
                                <a:pt x="193284" y="9817"/>
                              </a:cubicBezTo>
                              <a:cubicBezTo>
                                <a:pt x="208502" y="22031"/>
                                <a:pt x="214726" y="50621"/>
                                <a:pt x="197324" y="67222"/>
                              </a:cubicBezTo>
                              <a:cubicBezTo>
                                <a:pt x="191570" y="78904"/>
                                <a:pt x="176262" y="88893"/>
                                <a:pt x="167733" y="104604"/>
                              </a:cubicBezTo>
                              <a:cubicBezTo>
                                <a:pt x="167471" y="106152"/>
                                <a:pt x="166594" y="106769"/>
                                <a:pt x="165781" y="108030"/>
                              </a:cubicBezTo>
                              <a:cubicBezTo>
                                <a:pt x="161948" y="115071"/>
                                <a:pt x="156747" y="118138"/>
                                <a:pt x="152051" y="124414"/>
                              </a:cubicBezTo>
                              <a:cubicBezTo>
                                <a:pt x="150755" y="126160"/>
                                <a:pt x="149643" y="127199"/>
                                <a:pt x="148466" y="128943"/>
                              </a:cubicBezTo>
                              <a:cubicBezTo>
                                <a:pt x="148414" y="128902"/>
                                <a:pt x="148389" y="128864"/>
                                <a:pt x="148348" y="128833"/>
                              </a:cubicBezTo>
                              <a:cubicBezTo>
                                <a:pt x="139097" y="142945"/>
                                <a:pt x="129443" y="145631"/>
                                <a:pt x="125441" y="156169"/>
                              </a:cubicBezTo>
                              <a:cubicBezTo>
                                <a:pt x="125058" y="156543"/>
                                <a:pt x="124550" y="156859"/>
                                <a:pt x="124073" y="157311"/>
                              </a:cubicBezTo>
                              <a:cubicBezTo>
                                <a:pt x="124058" y="157340"/>
                                <a:pt x="124036" y="157348"/>
                                <a:pt x="124004" y="157368"/>
                              </a:cubicBezTo>
                              <a:cubicBezTo>
                                <a:pt x="123146" y="158531"/>
                                <a:pt x="121722" y="159605"/>
                                <a:pt x="120422" y="160218"/>
                              </a:cubicBezTo>
                              <a:cubicBezTo>
                                <a:pt x="120029" y="160753"/>
                                <a:pt x="119708" y="160819"/>
                                <a:pt x="119251" y="161150"/>
                              </a:cubicBezTo>
                              <a:cubicBezTo>
                                <a:pt x="109870" y="168008"/>
                                <a:pt x="96768" y="172481"/>
                                <a:pt x="86957" y="178503"/>
                              </a:cubicBezTo>
                              <a:cubicBezTo>
                                <a:pt x="77861" y="182136"/>
                                <a:pt x="70167" y="180848"/>
                                <a:pt x="67590" y="173066"/>
                              </a:cubicBezTo>
                              <a:cubicBezTo>
                                <a:pt x="67105" y="172191"/>
                                <a:pt x="67387" y="171168"/>
                                <a:pt x="66890" y="169841"/>
                              </a:cubicBezTo>
                              <a:cubicBezTo>
                                <a:pt x="60765" y="173569"/>
                                <a:pt x="58206" y="173528"/>
                                <a:pt x="52152" y="177125"/>
                              </a:cubicBezTo>
                              <a:cubicBezTo>
                                <a:pt x="42941" y="181190"/>
                                <a:pt x="34609" y="176762"/>
                                <a:pt x="30135" y="171115"/>
                              </a:cubicBezTo>
                              <a:cubicBezTo>
                                <a:pt x="29314" y="167145"/>
                                <a:pt x="28883" y="164009"/>
                                <a:pt x="30260" y="160606"/>
                              </a:cubicBezTo>
                              <a:cubicBezTo>
                                <a:pt x="26318" y="161751"/>
                                <a:pt x="23918" y="161972"/>
                                <a:pt x="20631" y="162900"/>
                              </a:cubicBezTo>
                              <a:cubicBezTo>
                                <a:pt x="10254" y="166849"/>
                                <a:pt x="1844" y="161308"/>
                                <a:pt x="267" y="152016"/>
                              </a:cubicBezTo>
                              <a:cubicBezTo>
                                <a:pt x="167" y="149787"/>
                                <a:pt x="428" y="147736"/>
                                <a:pt x="444" y="145849"/>
                              </a:cubicBezTo>
                              <a:close/>
                            </a:path>
                            <a:path w="206380" h="180443" stroke="0" extrusionOk="0">
                              <a:moveTo>
                                <a:pt x="444" y="145849"/>
                              </a:moveTo>
                              <a:cubicBezTo>
                                <a:pt x="606" y="143961"/>
                                <a:pt x="2066" y="141567"/>
                                <a:pt x="3189" y="140193"/>
                              </a:cubicBezTo>
                              <a:cubicBezTo>
                                <a:pt x="5926" y="136383"/>
                                <a:pt x="8535" y="134191"/>
                                <a:pt x="14546" y="132879"/>
                              </a:cubicBezTo>
                              <a:cubicBezTo>
                                <a:pt x="17282" y="131912"/>
                                <a:pt x="22628" y="131498"/>
                                <a:pt x="24687" y="130462"/>
                              </a:cubicBezTo>
                              <a:cubicBezTo>
                                <a:pt x="19138" y="128232"/>
                                <a:pt x="14042" y="124447"/>
                                <a:pt x="13527" y="119839"/>
                              </a:cubicBezTo>
                              <a:cubicBezTo>
                                <a:pt x="13040" y="117627"/>
                                <a:pt x="13221" y="115635"/>
                                <a:pt x="13704" y="113672"/>
                              </a:cubicBezTo>
                              <a:cubicBezTo>
                                <a:pt x="14345" y="111571"/>
                                <a:pt x="14937" y="110031"/>
                                <a:pt x="16448" y="108016"/>
                              </a:cubicBezTo>
                              <a:cubicBezTo>
                                <a:pt x="19714" y="105734"/>
                                <a:pt x="23506" y="101908"/>
                                <a:pt x="27805" y="100702"/>
                              </a:cubicBezTo>
                              <a:cubicBezTo>
                                <a:pt x="46074" y="93002"/>
                                <a:pt x="54720" y="99088"/>
                                <a:pt x="66299" y="91530"/>
                              </a:cubicBezTo>
                              <a:cubicBezTo>
                                <a:pt x="75653" y="83282"/>
                                <a:pt x="89084" y="79773"/>
                                <a:pt x="94284" y="72373"/>
                              </a:cubicBezTo>
                              <a:cubicBezTo>
                                <a:pt x="94933" y="71524"/>
                                <a:pt x="95858" y="70833"/>
                                <a:pt x="96101" y="70077"/>
                              </a:cubicBezTo>
                              <a:cubicBezTo>
                                <a:pt x="84736" y="71897"/>
                                <a:pt x="75891" y="68384"/>
                                <a:pt x="69525" y="70077"/>
                              </a:cubicBezTo>
                              <a:cubicBezTo>
                                <a:pt x="60834" y="70017"/>
                                <a:pt x="51864" y="60350"/>
                                <a:pt x="53252" y="52435"/>
                              </a:cubicBezTo>
                              <a:cubicBezTo>
                                <a:pt x="50983" y="43993"/>
                                <a:pt x="60699" y="34639"/>
                                <a:pt x="69525" y="34792"/>
                              </a:cubicBezTo>
                              <a:cubicBezTo>
                                <a:pt x="84908" y="31710"/>
                                <a:pt x="112898" y="36254"/>
                                <a:pt x="124032" y="34792"/>
                              </a:cubicBezTo>
                              <a:cubicBezTo>
                                <a:pt x="128756" y="25748"/>
                                <a:pt x="137027" y="20512"/>
                                <a:pt x="140335" y="14197"/>
                              </a:cubicBezTo>
                              <a:cubicBezTo>
                                <a:pt x="155721" y="-4652"/>
                                <a:pt x="174415" y="-2484"/>
                                <a:pt x="193284" y="9817"/>
                              </a:cubicBezTo>
                              <a:cubicBezTo>
                                <a:pt x="214328" y="24803"/>
                                <a:pt x="208064" y="52170"/>
                                <a:pt x="197324" y="67222"/>
                              </a:cubicBezTo>
                              <a:cubicBezTo>
                                <a:pt x="191507" y="75560"/>
                                <a:pt x="178596" y="85118"/>
                                <a:pt x="167733" y="104604"/>
                              </a:cubicBezTo>
                              <a:cubicBezTo>
                                <a:pt x="167310" y="105865"/>
                                <a:pt x="166625" y="106979"/>
                                <a:pt x="165781" y="108030"/>
                              </a:cubicBezTo>
                              <a:cubicBezTo>
                                <a:pt x="161003" y="114350"/>
                                <a:pt x="157295" y="116439"/>
                                <a:pt x="152051" y="124414"/>
                              </a:cubicBezTo>
                              <a:cubicBezTo>
                                <a:pt x="151197" y="125905"/>
                                <a:pt x="149118" y="127451"/>
                                <a:pt x="148466" y="128943"/>
                              </a:cubicBezTo>
                              <a:cubicBezTo>
                                <a:pt x="148432" y="128896"/>
                                <a:pt x="148371" y="128868"/>
                                <a:pt x="148348" y="128833"/>
                              </a:cubicBezTo>
                              <a:cubicBezTo>
                                <a:pt x="145625" y="136351"/>
                                <a:pt x="135725" y="142349"/>
                                <a:pt x="125441" y="156169"/>
                              </a:cubicBezTo>
                              <a:cubicBezTo>
                                <a:pt x="125150" y="156457"/>
                                <a:pt x="124355" y="156945"/>
                                <a:pt x="124073" y="157311"/>
                              </a:cubicBezTo>
                              <a:cubicBezTo>
                                <a:pt x="124056" y="157336"/>
                                <a:pt x="124035" y="157364"/>
                                <a:pt x="124004" y="157368"/>
                              </a:cubicBezTo>
                              <a:cubicBezTo>
                                <a:pt x="123067" y="158545"/>
                                <a:pt x="121713" y="159526"/>
                                <a:pt x="120422" y="160218"/>
                              </a:cubicBezTo>
                              <a:cubicBezTo>
                                <a:pt x="120114" y="160526"/>
                                <a:pt x="119653" y="160879"/>
                                <a:pt x="119251" y="161150"/>
                              </a:cubicBezTo>
                              <a:cubicBezTo>
                                <a:pt x="108489" y="171262"/>
                                <a:pt x="98354" y="168321"/>
                                <a:pt x="86957" y="178503"/>
                              </a:cubicBezTo>
                              <a:cubicBezTo>
                                <a:pt x="81756" y="182774"/>
                                <a:pt x="70697" y="179938"/>
                                <a:pt x="67590" y="173066"/>
                              </a:cubicBezTo>
                              <a:cubicBezTo>
                                <a:pt x="67360" y="172170"/>
                                <a:pt x="67209" y="170910"/>
                                <a:pt x="66890" y="169841"/>
                              </a:cubicBezTo>
                              <a:cubicBezTo>
                                <a:pt x="62947" y="173853"/>
                                <a:pt x="55780" y="173994"/>
                                <a:pt x="52152" y="177125"/>
                              </a:cubicBezTo>
                              <a:cubicBezTo>
                                <a:pt x="42030" y="180868"/>
                                <a:pt x="33018" y="178300"/>
                                <a:pt x="30135" y="171115"/>
                              </a:cubicBezTo>
                              <a:cubicBezTo>
                                <a:pt x="29119" y="167745"/>
                                <a:pt x="28683" y="163766"/>
                                <a:pt x="30260" y="160606"/>
                              </a:cubicBezTo>
                              <a:cubicBezTo>
                                <a:pt x="28098" y="162230"/>
                                <a:pt x="23165" y="161715"/>
                                <a:pt x="20631" y="162900"/>
                              </a:cubicBezTo>
                              <a:cubicBezTo>
                                <a:pt x="10541" y="164819"/>
                                <a:pt x="1510" y="162626"/>
                                <a:pt x="267" y="152016"/>
                              </a:cubicBezTo>
                              <a:cubicBezTo>
                                <a:pt x="-26" y="149843"/>
                                <a:pt x="-395" y="147554"/>
                                <a:pt x="444" y="145849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0" name="フリーフォーム: 図形 679">
                  <a:extLst>
                    <a:ext uri="{FF2B5EF4-FFF2-40B4-BE49-F238E27FC236}">
                      <a16:creationId xmlns:a16="http://schemas.microsoft.com/office/drawing/2014/main" id="{10420611-B1E3-95AA-7719-AA319C6A5042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FF3399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768750982">
                        <a:custGeom>
                          <a:avLst/>
                          <a:gdLst>
                            <a:gd name="csX0" fmla="*/ 289774 w 289774"/>
                            <a:gd name="csY0" fmla="*/ 338664 h 339831"/>
                            <a:gd name="csX1" fmla="*/ 75648 w 289774"/>
                            <a:gd name="csY1" fmla="*/ 338664 h 339831"/>
                            <a:gd name="csX2" fmla="*/ 69871 w 289774"/>
                            <a:gd name="csY2" fmla="*/ 339831 h 339831"/>
                            <a:gd name="csX3" fmla="*/ 69872 w 289774"/>
                            <a:gd name="csY3" fmla="*/ 339830 h 339831"/>
                            <a:gd name="csX4" fmla="*/ 0 w 289774"/>
                            <a:gd name="csY4" fmla="*/ 276142 h 339831"/>
                            <a:gd name="csX5" fmla="*/ 108261 w 289774"/>
                            <a:gd name="csY5" fmla="*/ 0 h 339831"/>
                            <a:gd name="csX6" fmla="*/ 205031 w 289774"/>
                            <a:gd name="csY6" fmla="*/ 38431 h 339831"/>
                            <a:gd name="csX7" fmla="*/ 131145 w 289774"/>
                            <a:gd name="csY7" fmla="*/ 209924 h 339831"/>
                            <a:gd name="csX8" fmla="*/ 198155 w 289774"/>
                            <a:gd name="csY8" fmla="*/ 213453 h 33983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289774" h="339831" fill="none" extrusionOk="0">
                              <a:moveTo>
                                <a:pt x="289774" y="338664"/>
                              </a:moveTo>
                              <a:cubicBezTo>
                                <a:pt x="243352" y="341756"/>
                                <a:pt x="162369" y="321117"/>
                                <a:pt x="75648" y="338664"/>
                              </a:cubicBezTo>
                              <a:cubicBezTo>
                                <a:pt x="73657" y="339278"/>
                                <a:pt x="71750" y="338853"/>
                                <a:pt x="69871" y="339831"/>
                              </a:cubicBezTo>
                              <a:lnTo>
                                <a:pt x="69872" y="339830"/>
                              </a:lnTo>
                              <a:cubicBezTo>
                                <a:pt x="35794" y="339116"/>
                                <a:pt x="-4806" y="302796"/>
                                <a:pt x="0" y="276142"/>
                              </a:cubicBezTo>
                              <a:cubicBezTo>
                                <a:pt x="8424" y="164129"/>
                                <a:pt x="93042" y="80910"/>
                                <a:pt x="108261" y="0"/>
                              </a:cubicBezTo>
                              <a:cubicBezTo>
                                <a:pt x="143424" y="13748"/>
                                <a:pt x="170604" y="31514"/>
                                <a:pt x="205031" y="38431"/>
                              </a:cubicBezTo>
                              <a:cubicBezTo>
                                <a:pt x="203161" y="97168"/>
                                <a:pt x="159254" y="130811"/>
                                <a:pt x="131145" y="209924"/>
                              </a:cubicBezTo>
                              <a:cubicBezTo>
                                <a:pt x="175831" y="212839"/>
                                <a:pt x="145295" y="212090"/>
                                <a:pt x="198155" y="213453"/>
                              </a:cubicBezTo>
                            </a:path>
                            <a:path w="289774" h="339831" stroke="0" extrusionOk="0">
                              <a:moveTo>
                                <a:pt x="289774" y="338664"/>
                              </a:moveTo>
                              <a:cubicBezTo>
                                <a:pt x="217433" y="350628"/>
                                <a:pt x="129030" y="326354"/>
                                <a:pt x="75648" y="338664"/>
                              </a:cubicBezTo>
                              <a:cubicBezTo>
                                <a:pt x="74575" y="339560"/>
                                <a:pt x="72410" y="339260"/>
                                <a:pt x="69871" y="339831"/>
                              </a:cubicBezTo>
                              <a:lnTo>
                                <a:pt x="69872" y="339830"/>
                              </a:lnTo>
                              <a:cubicBezTo>
                                <a:pt x="34559" y="345430"/>
                                <a:pt x="4253" y="305035"/>
                                <a:pt x="0" y="276142"/>
                              </a:cubicBezTo>
                              <a:cubicBezTo>
                                <a:pt x="15368" y="176312"/>
                                <a:pt x="85559" y="85628"/>
                                <a:pt x="108261" y="0"/>
                              </a:cubicBezTo>
                              <a:cubicBezTo>
                                <a:pt x="135871" y="-461"/>
                                <a:pt x="178347" y="39708"/>
                                <a:pt x="205031" y="38431"/>
                              </a:cubicBezTo>
                              <a:cubicBezTo>
                                <a:pt x="181104" y="110689"/>
                                <a:pt x="147077" y="155909"/>
                                <a:pt x="131145" y="209924"/>
                              </a:cubicBezTo>
                              <a:cubicBezTo>
                                <a:pt x="193069" y="209124"/>
                                <a:pt x="148731" y="216059"/>
                                <a:pt x="198155" y="213453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78" name="月 677">
                <a:extLst>
                  <a:ext uri="{FF2B5EF4-FFF2-40B4-BE49-F238E27FC236}">
                    <a16:creationId xmlns:a16="http://schemas.microsoft.com/office/drawing/2014/main" id="{0FE39901-DEEF-4E95-6732-AD6E173B67FD}"/>
                  </a:ext>
                </a:extLst>
              </p:cNvPr>
              <p:cNvSpPr/>
              <p:nvPr/>
            </p:nvSpPr>
            <p:spPr bwMode="auto">
              <a:xfrm rot="17100000">
                <a:off x="1240868" y="6778701"/>
                <a:ext cx="45719" cy="202166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19050" cap="rnd">
                <a:solidFill>
                  <a:schemeClr val="tx1"/>
                </a:solidFill>
                <a:bevel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752929506">
                      <a:custGeom>
                        <a:avLst/>
                        <a:gdLst>
                          <a:gd name="csX0" fmla="*/ 25222 w 25222"/>
                          <a:gd name="csY0" fmla="*/ 111530 h 111530"/>
                          <a:gd name="csX1" fmla="*/ 0 w 25222"/>
                          <a:gd name="csY1" fmla="*/ 55765 h 111530"/>
                          <a:gd name="csX2" fmla="*/ 25222 w 25222"/>
                          <a:gd name="csY2" fmla="*/ 0 h 111530"/>
                          <a:gd name="csX3" fmla="*/ 14056 w 25222"/>
                          <a:gd name="csY3" fmla="*/ 55765 h 111530"/>
                          <a:gd name="csX4" fmla="*/ 25222 w 25222"/>
                          <a:gd name="csY4" fmla="*/ 111530 h 111530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25222" h="111530" fill="none" extrusionOk="0">
                            <a:moveTo>
                              <a:pt x="25222" y="111530"/>
                            </a:moveTo>
                            <a:cubicBezTo>
                              <a:pt x="13024" y="111873"/>
                              <a:pt x="5233" y="88920"/>
                              <a:pt x="0" y="55765"/>
                            </a:cubicBezTo>
                            <a:cubicBezTo>
                              <a:pt x="-408" y="25132"/>
                              <a:pt x="9979" y="922"/>
                              <a:pt x="25222" y="0"/>
                            </a:cubicBezTo>
                            <a:cubicBezTo>
                              <a:pt x="20114" y="16045"/>
                              <a:pt x="13018" y="29908"/>
                              <a:pt x="14056" y="55765"/>
                            </a:cubicBezTo>
                            <a:cubicBezTo>
                              <a:pt x="16001" y="73554"/>
                              <a:pt x="18620" y="97377"/>
                              <a:pt x="25222" y="111530"/>
                            </a:cubicBezTo>
                            <a:close/>
                          </a:path>
                          <a:path w="25222" h="111530" stroke="0" extrusionOk="0">
                            <a:moveTo>
                              <a:pt x="25222" y="111530"/>
                            </a:moveTo>
                            <a:cubicBezTo>
                              <a:pt x="7825" y="113791"/>
                              <a:pt x="1539" y="91180"/>
                              <a:pt x="0" y="55765"/>
                            </a:cubicBezTo>
                            <a:cubicBezTo>
                              <a:pt x="1430" y="25111"/>
                              <a:pt x="11226" y="-2194"/>
                              <a:pt x="25222" y="0"/>
                            </a:cubicBezTo>
                            <a:cubicBezTo>
                              <a:pt x="17822" y="11694"/>
                              <a:pt x="13024" y="34436"/>
                              <a:pt x="14056" y="55765"/>
                            </a:cubicBezTo>
                            <a:cubicBezTo>
                              <a:pt x="14068" y="81377"/>
                              <a:pt x="19158" y="97917"/>
                              <a:pt x="25222" y="11153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4FBA7A2-EC50-F847-590F-4F4C65C4243D}"/>
                </a:ext>
              </a:extLst>
            </p:cNvPr>
            <p:cNvGrpSpPr/>
            <p:nvPr/>
          </p:nvGrpSpPr>
          <p:grpSpPr>
            <a:xfrm>
              <a:off x="8245608" y="2001262"/>
              <a:ext cx="1090102" cy="2492582"/>
              <a:chOff x="457639" y="4019551"/>
              <a:chExt cx="1793360" cy="4100624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FEBBBCAF-C92B-4795-7264-CDDD376A3F75}"/>
                  </a:ext>
                </a:extLst>
              </p:cNvPr>
              <p:cNvSpPr/>
              <p:nvPr/>
            </p:nvSpPr>
            <p:spPr>
              <a:xfrm>
                <a:off x="1606548" y="78250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034321308">
                      <a:custGeom>
                        <a:avLst/>
                        <a:gdLst>
                          <a:gd name="csX0" fmla="*/ 0 w 95824"/>
                          <a:gd name="csY0" fmla="*/ 49482 h 98964"/>
                          <a:gd name="csX1" fmla="*/ 47912 w 95824"/>
                          <a:gd name="csY1" fmla="*/ 0 h 98964"/>
                          <a:gd name="csX2" fmla="*/ 95824 w 95824"/>
                          <a:gd name="csY2" fmla="*/ 49482 h 98964"/>
                          <a:gd name="csX3" fmla="*/ 47912 w 95824"/>
                          <a:gd name="csY3" fmla="*/ 98964 h 98964"/>
                          <a:gd name="csX4" fmla="*/ 0 w 95824"/>
                          <a:gd name="csY4" fmla="*/ 49482 h 98964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5824" h="98964" fill="none" extrusionOk="0">
                            <a:moveTo>
                              <a:pt x="0" y="49482"/>
                            </a:moveTo>
                            <a:cubicBezTo>
                              <a:pt x="967" y="18697"/>
                              <a:pt x="24014" y="4973"/>
                              <a:pt x="47912" y="0"/>
                            </a:cubicBezTo>
                            <a:cubicBezTo>
                              <a:pt x="73945" y="1949"/>
                              <a:pt x="92577" y="29081"/>
                              <a:pt x="95824" y="49482"/>
                            </a:cubicBezTo>
                            <a:cubicBezTo>
                              <a:pt x="95441" y="74784"/>
                              <a:pt x="67775" y="98209"/>
                              <a:pt x="47912" y="98964"/>
                            </a:cubicBezTo>
                            <a:cubicBezTo>
                              <a:pt x="16980" y="102864"/>
                              <a:pt x="-3215" y="77441"/>
                              <a:pt x="0" y="49482"/>
                            </a:cubicBezTo>
                            <a:close/>
                          </a:path>
                          <a:path w="95824" h="98964" stroke="0" extrusionOk="0">
                            <a:moveTo>
                              <a:pt x="0" y="49482"/>
                            </a:moveTo>
                            <a:cubicBezTo>
                              <a:pt x="-1645" y="19795"/>
                              <a:pt x="14771" y="-1074"/>
                              <a:pt x="47912" y="0"/>
                            </a:cubicBezTo>
                            <a:cubicBezTo>
                              <a:pt x="73845" y="5679"/>
                              <a:pt x="99621" y="17560"/>
                              <a:pt x="95824" y="49482"/>
                            </a:cubicBezTo>
                            <a:cubicBezTo>
                              <a:pt x="95680" y="75662"/>
                              <a:pt x="73495" y="98579"/>
                              <a:pt x="47912" y="98964"/>
                            </a:cubicBezTo>
                            <a:cubicBezTo>
                              <a:pt x="17995" y="94983"/>
                              <a:pt x="-1657" y="75217"/>
                              <a:pt x="0" y="4948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FE3AA0B-45CD-4C14-8E9F-F7ABF200984C}"/>
                  </a:ext>
                </a:extLst>
              </p:cNvPr>
              <p:cNvSpPr/>
              <p:nvPr/>
            </p:nvSpPr>
            <p:spPr>
              <a:xfrm>
                <a:off x="1962148" y="75202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92214743">
                      <a:custGeom>
                        <a:avLst/>
                        <a:gdLst>
                          <a:gd name="csX0" fmla="*/ 0 w 95824"/>
                          <a:gd name="csY0" fmla="*/ 49482 h 98964"/>
                          <a:gd name="csX1" fmla="*/ 47912 w 95824"/>
                          <a:gd name="csY1" fmla="*/ 0 h 98964"/>
                          <a:gd name="csX2" fmla="*/ 95824 w 95824"/>
                          <a:gd name="csY2" fmla="*/ 49482 h 98964"/>
                          <a:gd name="csX3" fmla="*/ 47912 w 95824"/>
                          <a:gd name="csY3" fmla="*/ 98964 h 98964"/>
                          <a:gd name="csX4" fmla="*/ 0 w 95824"/>
                          <a:gd name="csY4" fmla="*/ 49482 h 98964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5824" h="98964" fill="none" extrusionOk="0">
                            <a:moveTo>
                              <a:pt x="0" y="49482"/>
                            </a:moveTo>
                            <a:cubicBezTo>
                              <a:pt x="-2011" y="20295"/>
                              <a:pt x="16066" y="-2214"/>
                              <a:pt x="47912" y="0"/>
                            </a:cubicBezTo>
                            <a:cubicBezTo>
                              <a:pt x="70021" y="733"/>
                              <a:pt x="96343" y="18592"/>
                              <a:pt x="95824" y="49482"/>
                            </a:cubicBezTo>
                            <a:cubicBezTo>
                              <a:pt x="89574" y="77594"/>
                              <a:pt x="79390" y="96074"/>
                              <a:pt x="47912" y="98964"/>
                            </a:cubicBezTo>
                            <a:cubicBezTo>
                              <a:pt x="27803" y="97661"/>
                              <a:pt x="3054" y="78103"/>
                              <a:pt x="0" y="49482"/>
                            </a:cubicBezTo>
                            <a:close/>
                          </a:path>
                          <a:path w="95824" h="98964" stroke="0" extrusionOk="0">
                            <a:moveTo>
                              <a:pt x="0" y="49482"/>
                            </a:moveTo>
                            <a:cubicBezTo>
                              <a:pt x="209" y="21551"/>
                              <a:pt x="21465" y="-765"/>
                              <a:pt x="47912" y="0"/>
                            </a:cubicBezTo>
                            <a:cubicBezTo>
                              <a:pt x="81938" y="-1442"/>
                              <a:pt x="99104" y="15622"/>
                              <a:pt x="95824" y="49482"/>
                            </a:cubicBezTo>
                            <a:cubicBezTo>
                              <a:pt x="94148" y="78486"/>
                              <a:pt x="78258" y="96247"/>
                              <a:pt x="47912" y="98964"/>
                            </a:cubicBezTo>
                            <a:cubicBezTo>
                              <a:pt x="27366" y="93922"/>
                              <a:pt x="-676" y="69380"/>
                              <a:pt x="0" y="4948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90CCEACB-C6E9-D98E-92D7-5BBEF43C0020}"/>
                  </a:ext>
                </a:extLst>
              </p:cNvPr>
              <p:cNvSpPr/>
              <p:nvPr/>
            </p:nvSpPr>
            <p:spPr>
              <a:xfrm>
                <a:off x="552448" y="729800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4092345727">
                      <a:custGeom>
                        <a:avLst/>
                        <a:gdLst>
                          <a:gd name="csX0" fmla="*/ 0 w 95824"/>
                          <a:gd name="csY0" fmla="*/ 49482 h 98964"/>
                          <a:gd name="csX1" fmla="*/ 47912 w 95824"/>
                          <a:gd name="csY1" fmla="*/ 0 h 98964"/>
                          <a:gd name="csX2" fmla="*/ 95824 w 95824"/>
                          <a:gd name="csY2" fmla="*/ 49482 h 98964"/>
                          <a:gd name="csX3" fmla="*/ 47912 w 95824"/>
                          <a:gd name="csY3" fmla="*/ 98964 h 98964"/>
                          <a:gd name="csX4" fmla="*/ 0 w 95824"/>
                          <a:gd name="csY4" fmla="*/ 49482 h 98964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5824" h="98964" fill="none" extrusionOk="0">
                            <a:moveTo>
                              <a:pt x="0" y="49482"/>
                            </a:moveTo>
                            <a:cubicBezTo>
                              <a:pt x="531" y="19175"/>
                              <a:pt x="22552" y="-1534"/>
                              <a:pt x="47912" y="0"/>
                            </a:cubicBezTo>
                            <a:cubicBezTo>
                              <a:pt x="70138" y="-125"/>
                              <a:pt x="88908" y="23765"/>
                              <a:pt x="95824" y="49482"/>
                            </a:cubicBezTo>
                            <a:cubicBezTo>
                              <a:pt x="94116" y="76531"/>
                              <a:pt x="71990" y="102230"/>
                              <a:pt x="47912" y="98964"/>
                            </a:cubicBezTo>
                            <a:cubicBezTo>
                              <a:pt x="22481" y="104414"/>
                              <a:pt x="-3424" y="75566"/>
                              <a:pt x="0" y="49482"/>
                            </a:cubicBezTo>
                            <a:close/>
                          </a:path>
                          <a:path w="95824" h="98964" stroke="0" extrusionOk="0">
                            <a:moveTo>
                              <a:pt x="0" y="49482"/>
                            </a:moveTo>
                            <a:cubicBezTo>
                              <a:pt x="974" y="20925"/>
                              <a:pt x="27209" y="5089"/>
                              <a:pt x="47912" y="0"/>
                            </a:cubicBezTo>
                            <a:cubicBezTo>
                              <a:pt x="77769" y="5751"/>
                              <a:pt x="97085" y="22791"/>
                              <a:pt x="95824" y="49482"/>
                            </a:cubicBezTo>
                            <a:cubicBezTo>
                              <a:pt x="97215" y="75608"/>
                              <a:pt x="72682" y="101502"/>
                              <a:pt x="47912" y="98964"/>
                            </a:cubicBezTo>
                            <a:cubicBezTo>
                              <a:pt x="20620" y="98824"/>
                              <a:pt x="7333" y="77938"/>
                              <a:pt x="0" y="4948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FFDD8F6-8FD5-8B17-9B5C-21B33696E90D}"/>
                  </a:ext>
                </a:extLst>
              </p:cNvPr>
              <p:cNvSpPr/>
              <p:nvPr/>
            </p:nvSpPr>
            <p:spPr>
              <a:xfrm flipH="1">
                <a:off x="1651370" y="7807889"/>
                <a:ext cx="88529" cy="259699"/>
              </a:xfrm>
              <a:custGeom>
                <a:avLst/>
                <a:gdLst>
                  <a:gd name="csX0" fmla="*/ 213768 w 318785"/>
                  <a:gd name="csY0" fmla="*/ 9 h 935153"/>
                  <a:gd name="csX1" fmla="*/ 313023 w 318785"/>
                  <a:gd name="csY1" fmla="*/ 173956 h 935153"/>
                  <a:gd name="csX2" fmla="*/ 318734 w 318785"/>
                  <a:gd name="csY2" fmla="*/ 545923 h 935153"/>
                  <a:gd name="csX3" fmla="*/ 166243 w 318785"/>
                  <a:gd name="csY3" fmla="*/ 913690 h 935153"/>
                  <a:gd name="csX4" fmla="*/ 5763 w 318785"/>
                  <a:gd name="csY4" fmla="*/ 761199 h 935153"/>
                  <a:gd name="csX5" fmla="*/ 52 w 318785"/>
                  <a:gd name="csY5" fmla="*/ 389231 h 935153"/>
                  <a:gd name="csX6" fmla="*/ 152543 w 318785"/>
                  <a:gd name="csY6" fmla="*/ 21464 h 935153"/>
                  <a:gd name="csX7" fmla="*/ 213768 w 318785"/>
                  <a:gd name="csY7" fmla="*/ 9 h 9351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18785" h="935153">
                    <a:moveTo>
                      <a:pt x="213768" y="9"/>
                    </a:moveTo>
                    <a:cubicBezTo>
                      <a:pt x="270540" y="866"/>
                      <a:pt x="311369" y="66207"/>
                      <a:pt x="313023" y="173956"/>
                    </a:cubicBezTo>
                    <a:lnTo>
                      <a:pt x="318734" y="545923"/>
                    </a:lnTo>
                    <a:cubicBezTo>
                      <a:pt x="320940" y="689589"/>
                      <a:pt x="252668" y="854244"/>
                      <a:pt x="166243" y="913690"/>
                    </a:cubicBezTo>
                    <a:cubicBezTo>
                      <a:pt x="79818" y="973137"/>
                      <a:pt x="7969" y="904864"/>
                      <a:pt x="5763" y="761199"/>
                    </a:cubicBezTo>
                    <a:lnTo>
                      <a:pt x="52" y="389231"/>
                    </a:lnTo>
                    <a:cubicBezTo>
                      <a:pt x="-2154" y="245565"/>
                      <a:pt x="66119" y="80911"/>
                      <a:pt x="152543" y="21464"/>
                    </a:cubicBezTo>
                    <a:cubicBezTo>
                      <a:pt x="174149" y="6603"/>
                      <a:pt x="194845" y="-276"/>
                      <a:pt x="213768" y="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616129836">
                      <a:custGeom>
                        <a:avLst/>
                        <a:gdLst>
                          <a:gd name="csX0" fmla="*/ 19907 w 29687"/>
                          <a:gd name="csY0" fmla="*/ 0 h 87087"/>
                          <a:gd name="csX1" fmla="*/ 29150 w 29687"/>
                          <a:gd name="csY1" fmla="*/ 16199 h 87087"/>
                          <a:gd name="csX2" fmla="*/ 29682 w 29687"/>
                          <a:gd name="csY2" fmla="*/ 50839 h 87087"/>
                          <a:gd name="csX3" fmla="*/ 15481 w 29687"/>
                          <a:gd name="csY3" fmla="*/ 85088 h 87087"/>
                          <a:gd name="csX4" fmla="*/ 536 w 29687"/>
                          <a:gd name="csY4" fmla="*/ 70887 h 87087"/>
                          <a:gd name="csX5" fmla="*/ 4 w 29687"/>
                          <a:gd name="csY5" fmla="*/ 36247 h 87087"/>
                          <a:gd name="csX6" fmla="*/ 14205 w 29687"/>
                          <a:gd name="csY6" fmla="*/ 1998 h 87087"/>
                          <a:gd name="csX7" fmla="*/ 19907 w 29687"/>
                          <a:gd name="csY7" fmla="*/ 0 h 8708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</a:cxnLst>
                        <a:rect l="l" t="t" r="r" b="b"/>
                        <a:pathLst>
                          <a:path w="29687" h="87087" fill="none" extrusionOk="0">
                            <a:moveTo>
                              <a:pt x="19907" y="0"/>
                            </a:moveTo>
                            <a:cubicBezTo>
                              <a:pt x="24318" y="-1202"/>
                              <a:pt x="28636" y="6409"/>
                              <a:pt x="29150" y="16199"/>
                            </a:cubicBezTo>
                            <a:cubicBezTo>
                              <a:pt x="29906" y="28598"/>
                              <a:pt x="31348" y="38982"/>
                              <a:pt x="29682" y="50839"/>
                            </a:cubicBezTo>
                            <a:cubicBezTo>
                              <a:pt x="29847" y="64471"/>
                              <a:pt x="21802" y="80271"/>
                              <a:pt x="15481" y="85088"/>
                            </a:cubicBezTo>
                            <a:cubicBezTo>
                              <a:pt x="5752" y="92550"/>
                              <a:pt x="-470" y="86717"/>
                              <a:pt x="536" y="70887"/>
                            </a:cubicBezTo>
                            <a:cubicBezTo>
                              <a:pt x="1022" y="61594"/>
                              <a:pt x="495" y="48341"/>
                              <a:pt x="4" y="36247"/>
                            </a:cubicBezTo>
                            <a:cubicBezTo>
                              <a:pt x="-1905" y="22686"/>
                              <a:pt x="7947" y="7376"/>
                              <a:pt x="14205" y="1998"/>
                            </a:cubicBezTo>
                            <a:cubicBezTo>
                              <a:pt x="16357" y="401"/>
                              <a:pt x="18025" y="148"/>
                              <a:pt x="19907" y="0"/>
                            </a:cubicBezTo>
                            <a:close/>
                          </a:path>
                          <a:path w="29687" h="87087" stroke="0" extrusionOk="0">
                            <a:moveTo>
                              <a:pt x="19907" y="0"/>
                            </a:moveTo>
                            <a:cubicBezTo>
                              <a:pt x="25530" y="2118"/>
                              <a:pt x="28777" y="6512"/>
                              <a:pt x="29150" y="16199"/>
                            </a:cubicBezTo>
                            <a:cubicBezTo>
                              <a:pt x="28117" y="28320"/>
                              <a:pt x="30650" y="41129"/>
                              <a:pt x="29682" y="50839"/>
                            </a:cubicBezTo>
                            <a:cubicBezTo>
                              <a:pt x="30150" y="64260"/>
                              <a:pt x="24772" y="80054"/>
                              <a:pt x="15481" y="85088"/>
                            </a:cubicBezTo>
                            <a:cubicBezTo>
                              <a:pt x="7929" y="88476"/>
                              <a:pt x="-439" y="86423"/>
                              <a:pt x="536" y="70887"/>
                            </a:cubicBezTo>
                            <a:cubicBezTo>
                              <a:pt x="-1405" y="58304"/>
                              <a:pt x="-2270" y="46809"/>
                              <a:pt x="4" y="36247"/>
                            </a:cubicBezTo>
                            <a:cubicBezTo>
                              <a:pt x="1039" y="23539"/>
                              <a:pt x="4920" y="6301"/>
                              <a:pt x="14205" y="1998"/>
                            </a:cubicBezTo>
                            <a:cubicBezTo>
                              <a:pt x="16186" y="586"/>
                              <a:pt x="18109" y="-318"/>
                              <a:pt x="1990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6F7B2F60-E3A6-E260-5AA1-05FFEB74EE7F}"/>
                  </a:ext>
                </a:extLst>
              </p:cNvPr>
              <p:cNvSpPr/>
              <p:nvPr/>
            </p:nvSpPr>
            <p:spPr>
              <a:xfrm flipH="1">
                <a:off x="589333" y="7267345"/>
                <a:ext cx="88529" cy="259699"/>
              </a:xfrm>
              <a:custGeom>
                <a:avLst/>
                <a:gdLst>
                  <a:gd name="csX0" fmla="*/ 213768 w 318785"/>
                  <a:gd name="csY0" fmla="*/ 9 h 935153"/>
                  <a:gd name="csX1" fmla="*/ 313023 w 318785"/>
                  <a:gd name="csY1" fmla="*/ 173956 h 935153"/>
                  <a:gd name="csX2" fmla="*/ 318734 w 318785"/>
                  <a:gd name="csY2" fmla="*/ 545923 h 935153"/>
                  <a:gd name="csX3" fmla="*/ 166243 w 318785"/>
                  <a:gd name="csY3" fmla="*/ 913690 h 935153"/>
                  <a:gd name="csX4" fmla="*/ 5763 w 318785"/>
                  <a:gd name="csY4" fmla="*/ 761199 h 935153"/>
                  <a:gd name="csX5" fmla="*/ 52 w 318785"/>
                  <a:gd name="csY5" fmla="*/ 389231 h 935153"/>
                  <a:gd name="csX6" fmla="*/ 152543 w 318785"/>
                  <a:gd name="csY6" fmla="*/ 21464 h 935153"/>
                  <a:gd name="csX7" fmla="*/ 213768 w 318785"/>
                  <a:gd name="csY7" fmla="*/ 9 h 9351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18785" h="935153">
                    <a:moveTo>
                      <a:pt x="213768" y="9"/>
                    </a:moveTo>
                    <a:cubicBezTo>
                      <a:pt x="270540" y="866"/>
                      <a:pt x="311369" y="66207"/>
                      <a:pt x="313023" y="173956"/>
                    </a:cubicBezTo>
                    <a:lnTo>
                      <a:pt x="318734" y="545923"/>
                    </a:lnTo>
                    <a:cubicBezTo>
                      <a:pt x="320940" y="689589"/>
                      <a:pt x="252668" y="854244"/>
                      <a:pt x="166243" y="913690"/>
                    </a:cubicBezTo>
                    <a:cubicBezTo>
                      <a:pt x="79818" y="973137"/>
                      <a:pt x="7969" y="904864"/>
                      <a:pt x="5763" y="761199"/>
                    </a:cubicBezTo>
                    <a:lnTo>
                      <a:pt x="52" y="389231"/>
                    </a:lnTo>
                    <a:cubicBezTo>
                      <a:pt x="-2154" y="245565"/>
                      <a:pt x="66119" y="80911"/>
                      <a:pt x="152543" y="21464"/>
                    </a:cubicBezTo>
                    <a:cubicBezTo>
                      <a:pt x="174149" y="6603"/>
                      <a:pt x="194845" y="-276"/>
                      <a:pt x="213768" y="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606917886">
                      <a:custGeom>
                        <a:avLst/>
                        <a:gdLst>
                          <a:gd name="csX0" fmla="*/ 19907 w 29687"/>
                          <a:gd name="csY0" fmla="*/ 0 h 87087"/>
                          <a:gd name="csX1" fmla="*/ 29150 w 29687"/>
                          <a:gd name="csY1" fmla="*/ 16199 h 87087"/>
                          <a:gd name="csX2" fmla="*/ 29682 w 29687"/>
                          <a:gd name="csY2" fmla="*/ 50839 h 87087"/>
                          <a:gd name="csX3" fmla="*/ 15481 w 29687"/>
                          <a:gd name="csY3" fmla="*/ 85088 h 87087"/>
                          <a:gd name="csX4" fmla="*/ 536 w 29687"/>
                          <a:gd name="csY4" fmla="*/ 70887 h 87087"/>
                          <a:gd name="csX5" fmla="*/ 4 w 29687"/>
                          <a:gd name="csY5" fmla="*/ 36247 h 87087"/>
                          <a:gd name="csX6" fmla="*/ 14205 w 29687"/>
                          <a:gd name="csY6" fmla="*/ 1998 h 87087"/>
                          <a:gd name="csX7" fmla="*/ 19907 w 29687"/>
                          <a:gd name="csY7" fmla="*/ 0 h 8708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</a:cxnLst>
                        <a:rect l="l" t="t" r="r" b="b"/>
                        <a:pathLst>
                          <a:path w="29687" h="87087" fill="none" extrusionOk="0">
                            <a:moveTo>
                              <a:pt x="19907" y="0"/>
                            </a:moveTo>
                            <a:cubicBezTo>
                              <a:pt x="25709" y="67"/>
                              <a:pt x="28534" y="5021"/>
                              <a:pt x="29150" y="16199"/>
                            </a:cubicBezTo>
                            <a:cubicBezTo>
                              <a:pt x="30433" y="30054"/>
                              <a:pt x="27909" y="40484"/>
                              <a:pt x="29682" y="50839"/>
                            </a:cubicBezTo>
                            <a:cubicBezTo>
                              <a:pt x="29579" y="63262"/>
                              <a:pt x="25622" y="80126"/>
                              <a:pt x="15481" y="85088"/>
                            </a:cubicBezTo>
                            <a:cubicBezTo>
                              <a:pt x="7068" y="90988"/>
                              <a:pt x="147" y="84426"/>
                              <a:pt x="536" y="70887"/>
                            </a:cubicBezTo>
                            <a:cubicBezTo>
                              <a:pt x="739" y="59978"/>
                              <a:pt x="-1163" y="48097"/>
                              <a:pt x="4" y="36247"/>
                            </a:cubicBezTo>
                            <a:cubicBezTo>
                              <a:pt x="668" y="20814"/>
                              <a:pt x="7443" y="6772"/>
                              <a:pt x="14205" y="1998"/>
                            </a:cubicBezTo>
                            <a:cubicBezTo>
                              <a:pt x="16289" y="469"/>
                              <a:pt x="18142" y="485"/>
                              <a:pt x="19907" y="0"/>
                            </a:cubicBezTo>
                            <a:close/>
                          </a:path>
                          <a:path w="29687" h="87087" stroke="0" extrusionOk="0">
                            <a:moveTo>
                              <a:pt x="19907" y="0"/>
                            </a:moveTo>
                            <a:cubicBezTo>
                              <a:pt x="26565" y="897"/>
                              <a:pt x="27761" y="7024"/>
                              <a:pt x="29150" y="16199"/>
                            </a:cubicBezTo>
                            <a:cubicBezTo>
                              <a:pt x="28267" y="25926"/>
                              <a:pt x="31594" y="41206"/>
                              <a:pt x="29682" y="50839"/>
                            </a:cubicBezTo>
                            <a:cubicBezTo>
                              <a:pt x="29943" y="64003"/>
                              <a:pt x="22037" y="79051"/>
                              <a:pt x="15481" y="85088"/>
                            </a:cubicBezTo>
                            <a:cubicBezTo>
                              <a:pt x="8365" y="88237"/>
                              <a:pt x="-1357" y="84105"/>
                              <a:pt x="536" y="70887"/>
                            </a:cubicBezTo>
                            <a:cubicBezTo>
                              <a:pt x="-528" y="62617"/>
                              <a:pt x="32" y="49530"/>
                              <a:pt x="4" y="36247"/>
                            </a:cubicBezTo>
                            <a:cubicBezTo>
                              <a:pt x="-2001" y="21601"/>
                              <a:pt x="6096" y="9870"/>
                              <a:pt x="14205" y="1998"/>
                            </a:cubicBezTo>
                            <a:cubicBezTo>
                              <a:pt x="16406" y="715"/>
                              <a:pt x="18120" y="128"/>
                              <a:pt x="1990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8C9ACC60-4D1D-6DB3-35FB-DB3F49E5D30A}"/>
                  </a:ext>
                </a:extLst>
              </p:cNvPr>
              <p:cNvSpPr/>
              <p:nvPr/>
            </p:nvSpPr>
            <p:spPr>
              <a:xfrm flipH="1">
                <a:off x="2053802" y="7524520"/>
                <a:ext cx="88529" cy="259699"/>
              </a:xfrm>
              <a:custGeom>
                <a:avLst/>
                <a:gdLst>
                  <a:gd name="csX0" fmla="*/ 213768 w 318785"/>
                  <a:gd name="csY0" fmla="*/ 9 h 935153"/>
                  <a:gd name="csX1" fmla="*/ 313023 w 318785"/>
                  <a:gd name="csY1" fmla="*/ 173956 h 935153"/>
                  <a:gd name="csX2" fmla="*/ 318734 w 318785"/>
                  <a:gd name="csY2" fmla="*/ 545923 h 935153"/>
                  <a:gd name="csX3" fmla="*/ 166243 w 318785"/>
                  <a:gd name="csY3" fmla="*/ 913690 h 935153"/>
                  <a:gd name="csX4" fmla="*/ 5763 w 318785"/>
                  <a:gd name="csY4" fmla="*/ 761199 h 935153"/>
                  <a:gd name="csX5" fmla="*/ 52 w 318785"/>
                  <a:gd name="csY5" fmla="*/ 389231 h 935153"/>
                  <a:gd name="csX6" fmla="*/ 152543 w 318785"/>
                  <a:gd name="csY6" fmla="*/ 21464 h 935153"/>
                  <a:gd name="csX7" fmla="*/ 213768 w 318785"/>
                  <a:gd name="csY7" fmla="*/ 9 h 9351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18785" h="935153">
                    <a:moveTo>
                      <a:pt x="213768" y="9"/>
                    </a:moveTo>
                    <a:cubicBezTo>
                      <a:pt x="270540" y="866"/>
                      <a:pt x="311369" y="66207"/>
                      <a:pt x="313023" y="173956"/>
                    </a:cubicBezTo>
                    <a:lnTo>
                      <a:pt x="318734" y="545923"/>
                    </a:lnTo>
                    <a:cubicBezTo>
                      <a:pt x="320940" y="689589"/>
                      <a:pt x="252668" y="854244"/>
                      <a:pt x="166243" y="913690"/>
                    </a:cubicBezTo>
                    <a:cubicBezTo>
                      <a:pt x="79818" y="973137"/>
                      <a:pt x="7969" y="904864"/>
                      <a:pt x="5763" y="761199"/>
                    </a:cubicBezTo>
                    <a:lnTo>
                      <a:pt x="52" y="389231"/>
                    </a:lnTo>
                    <a:cubicBezTo>
                      <a:pt x="-2154" y="245565"/>
                      <a:pt x="66119" y="80911"/>
                      <a:pt x="152543" y="21464"/>
                    </a:cubicBezTo>
                    <a:cubicBezTo>
                      <a:pt x="174149" y="6603"/>
                      <a:pt x="194845" y="-276"/>
                      <a:pt x="213768" y="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87307230">
                      <a:custGeom>
                        <a:avLst/>
                        <a:gdLst>
                          <a:gd name="csX0" fmla="*/ 19907 w 29687"/>
                          <a:gd name="csY0" fmla="*/ 0 h 87087"/>
                          <a:gd name="csX1" fmla="*/ 29150 w 29687"/>
                          <a:gd name="csY1" fmla="*/ 16199 h 87087"/>
                          <a:gd name="csX2" fmla="*/ 29682 w 29687"/>
                          <a:gd name="csY2" fmla="*/ 50839 h 87087"/>
                          <a:gd name="csX3" fmla="*/ 15481 w 29687"/>
                          <a:gd name="csY3" fmla="*/ 85088 h 87087"/>
                          <a:gd name="csX4" fmla="*/ 536 w 29687"/>
                          <a:gd name="csY4" fmla="*/ 70887 h 87087"/>
                          <a:gd name="csX5" fmla="*/ 4 w 29687"/>
                          <a:gd name="csY5" fmla="*/ 36247 h 87087"/>
                          <a:gd name="csX6" fmla="*/ 14205 w 29687"/>
                          <a:gd name="csY6" fmla="*/ 1998 h 87087"/>
                          <a:gd name="csX7" fmla="*/ 19907 w 29687"/>
                          <a:gd name="csY7" fmla="*/ 0 h 8708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</a:cxnLst>
                        <a:rect l="l" t="t" r="r" b="b"/>
                        <a:pathLst>
                          <a:path w="29687" h="87087" fill="none" extrusionOk="0">
                            <a:moveTo>
                              <a:pt x="19907" y="0"/>
                            </a:moveTo>
                            <a:cubicBezTo>
                              <a:pt x="23575" y="-831"/>
                              <a:pt x="30435" y="5531"/>
                              <a:pt x="29150" y="16199"/>
                            </a:cubicBezTo>
                            <a:cubicBezTo>
                              <a:pt x="28167" y="30402"/>
                              <a:pt x="29694" y="37336"/>
                              <a:pt x="29682" y="50839"/>
                            </a:cubicBezTo>
                            <a:cubicBezTo>
                              <a:pt x="27376" y="64761"/>
                              <a:pt x="22391" y="78195"/>
                              <a:pt x="15481" y="85088"/>
                            </a:cubicBezTo>
                            <a:cubicBezTo>
                              <a:pt x="7664" y="88605"/>
                              <a:pt x="-265" y="84446"/>
                              <a:pt x="536" y="70887"/>
                            </a:cubicBezTo>
                            <a:cubicBezTo>
                              <a:pt x="-3020" y="59376"/>
                              <a:pt x="883" y="44409"/>
                              <a:pt x="4" y="36247"/>
                            </a:cubicBezTo>
                            <a:cubicBezTo>
                              <a:pt x="272" y="21505"/>
                              <a:pt x="7410" y="7774"/>
                              <a:pt x="14205" y="1998"/>
                            </a:cubicBezTo>
                            <a:cubicBezTo>
                              <a:pt x="16032" y="641"/>
                              <a:pt x="18079" y="121"/>
                              <a:pt x="19907" y="0"/>
                            </a:cubicBezTo>
                            <a:close/>
                          </a:path>
                          <a:path w="29687" h="87087" stroke="0" extrusionOk="0">
                            <a:moveTo>
                              <a:pt x="19907" y="0"/>
                            </a:moveTo>
                            <a:cubicBezTo>
                              <a:pt x="26114" y="148"/>
                              <a:pt x="28075" y="5844"/>
                              <a:pt x="29150" y="16199"/>
                            </a:cubicBezTo>
                            <a:cubicBezTo>
                              <a:pt x="31226" y="26061"/>
                              <a:pt x="28759" y="40134"/>
                              <a:pt x="29682" y="50839"/>
                            </a:cubicBezTo>
                            <a:cubicBezTo>
                              <a:pt x="29194" y="66060"/>
                              <a:pt x="23197" y="78274"/>
                              <a:pt x="15481" y="85088"/>
                            </a:cubicBezTo>
                            <a:cubicBezTo>
                              <a:pt x="8780" y="89163"/>
                              <a:pt x="-1085" y="82591"/>
                              <a:pt x="536" y="70887"/>
                            </a:cubicBezTo>
                            <a:cubicBezTo>
                              <a:pt x="876" y="57653"/>
                              <a:pt x="2334" y="46387"/>
                              <a:pt x="4" y="36247"/>
                            </a:cubicBezTo>
                            <a:cubicBezTo>
                              <a:pt x="-1978" y="23148"/>
                              <a:pt x="6456" y="8193"/>
                              <a:pt x="14205" y="1998"/>
                            </a:cubicBezTo>
                            <a:cubicBezTo>
                              <a:pt x="15907" y="824"/>
                              <a:pt x="18570" y="-322"/>
                              <a:pt x="1990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FBFBE0AF-F8CC-AAEB-A870-3957597BE524}"/>
                  </a:ext>
                </a:extLst>
              </p:cNvPr>
              <p:cNvSpPr/>
              <p:nvPr/>
            </p:nvSpPr>
            <p:spPr>
              <a:xfrm>
                <a:off x="1201846" y="4350994"/>
                <a:ext cx="81648" cy="794887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97886355">
                      <a:custGeom>
                        <a:avLst/>
                        <a:gdLst>
                          <a:gd name="csX0" fmla="*/ 0 w 27380"/>
                          <a:gd name="csY0" fmla="*/ 4563 h 266557"/>
                          <a:gd name="csX1" fmla="*/ 4563 w 27380"/>
                          <a:gd name="csY1" fmla="*/ 0 h 266557"/>
                          <a:gd name="csX2" fmla="*/ 22817 w 27380"/>
                          <a:gd name="csY2" fmla="*/ 0 h 266557"/>
                          <a:gd name="csX3" fmla="*/ 27380 w 27380"/>
                          <a:gd name="csY3" fmla="*/ 4563 h 266557"/>
                          <a:gd name="csX4" fmla="*/ 27380 w 27380"/>
                          <a:gd name="csY4" fmla="*/ 261994 h 266557"/>
                          <a:gd name="csX5" fmla="*/ 22817 w 27380"/>
                          <a:gd name="csY5" fmla="*/ 266557 h 266557"/>
                          <a:gd name="csX6" fmla="*/ 4563 w 27380"/>
                          <a:gd name="csY6" fmla="*/ 266557 h 266557"/>
                          <a:gd name="csX7" fmla="*/ 0 w 27380"/>
                          <a:gd name="csY7" fmla="*/ 261994 h 266557"/>
                          <a:gd name="csX8" fmla="*/ 0 w 27380"/>
                          <a:gd name="csY8" fmla="*/ 4563 h 26655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</a:cxnLst>
                        <a:rect l="l" t="t" r="r" b="b"/>
                        <a:pathLst>
                          <a:path w="27380" h="266557" fill="none" extrusionOk="0">
                            <a:moveTo>
                              <a:pt x="0" y="4563"/>
                            </a:moveTo>
                            <a:cubicBezTo>
                              <a:pt x="581" y="1889"/>
                              <a:pt x="1893" y="-167"/>
                              <a:pt x="4563" y="0"/>
                            </a:cubicBezTo>
                            <a:cubicBezTo>
                              <a:pt x="10142" y="-1901"/>
                              <a:pt x="19145" y="2166"/>
                              <a:pt x="22817" y="0"/>
                            </a:cubicBezTo>
                            <a:cubicBezTo>
                              <a:pt x="25720" y="597"/>
                              <a:pt x="27794" y="1829"/>
                              <a:pt x="27380" y="4563"/>
                            </a:cubicBezTo>
                            <a:cubicBezTo>
                              <a:pt x="53762" y="130367"/>
                              <a:pt x="9543" y="167735"/>
                              <a:pt x="27380" y="261994"/>
                            </a:cubicBezTo>
                            <a:cubicBezTo>
                              <a:pt x="27894" y="264336"/>
                              <a:pt x="25579" y="266494"/>
                              <a:pt x="22817" y="266557"/>
                            </a:cubicBezTo>
                            <a:cubicBezTo>
                              <a:pt x="15406" y="267829"/>
                              <a:pt x="9248" y="266383"/>
                              <a:pt x="4563" y="266557"/>
                            </a:cubicBezTo>
                            <a:cubicBezTo>
                              <a:pt x="1916" y="266415"/>
                              <a:pt x="-489" y="264550"/>
                              <a:pt x="0" y="261994"/>
                            </a:cubicBezTo>
                            <a:cubicBezTo>
                              <a:pt x="-19818" y="155588"/>
                              <a:pt x="4736" y="96535"/>
                              <a:pt x="0" y="4563"/>
                            </a:cubicBezTo>
                            <a:close/>
                          </a:path>
                          <a:path w="27380" h="266557" stroke="0" extrusionOk="0">
                            <a:moveTo>
                              <a:pt x="0" y="4563"/>
                            </a:moveTo>
                            <a:cubicBezTo>
                              <a:pt x="-113" y="2243"/>
                              <a:pt x="2166" y="-146"/>
                              <a:pt x="4563" y="0"/>
                            </a:cubicBezTo>
                            <a:cubicBezTo>
                              <a:pt x="8822" y="-2038"/>
                              <a:pt x="18103" y="2111"/>
                              <a:pt x="22817" y="0"/>
                            </a:cubicBezTo>
                            <a:cubicBezTo>
                              <a:pt x="25285" y="-92"/>
                              <a:pt x="27324" y="1999"/>
                              <a:pt x="27380" y="4563"/>
                            </a:cubicBezTo>
                            <a:cubicBezTo>
                              <a:pt x="38622" y="72950"/>
                              <a:pt x="3161" y="168589"/>
                              <a:pt x="27380" y="261994"/>
                            </a:cubicBezTo>
                            <a:cubicBezTo>
                              <a:pt x="27861" y="264778"/>
                              <a:pt x="25269" y="267056"/>
                              <a:pt x="22817" y="266557"/>
                            </a:cubicBezTo>
                            <a:cubicBezTo>
                              <a:pt x="16306" y="266815"/>
                              <a:pt x="12313" y="264742"/>
                              <a:pt x="4563" y="266557"/>
                            </a:cubicBezTo>
                            <a:cubicBezTo>
                              <a:pt x="2101" y="266699"/>
                              <a:pt x="214" y="264374"/>
                              <a:pt x="0" y="261994"/>
                            </a:cubicBezTo>
                            <a:cubicBezTo>
                              <a:pt x="-25865" y="142752"/>
                              <a:pt x="7541" y="72614"/>
                              <a:pt x="0" y="456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1A7A42BA-06FD-C587-00B4-2482371D4BBA}"/>
                  </a:ext>
                </a:extLst>
              </p:cNvPr>
              <p:cNvSpPr/>
              <p:nvPr/>
            </p:nvSpPr>
            <p:spPr>
              <a:xfrm>
                <a:off x="1909077" y="4610550"/>
                <a:ext cx="81648" cy="794887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379210554">
                      <a:custGeom>
                        <a:avLst/>
                        <a:gdLst>
                          <a:gd name="csX0" fmla="*/ 0 w 27380"/>
                          <a:gd name="csY0" fmla="*/ 4563 h 266557"/>
                          <a:gd name="csX1" fmla="*/ 4563 w 27380"/>
                          <a:gd name="csY1" fmla="*/ 0 h 266557"/>
                          <a:gd name="csX2" fmla="*/ 22817 w 27380"/>
                          <a:gd name="csY2" fmla="*/ 0 h 266557"/>
                          <a:gd name="csX3" fmla="*/ 27380 w 27380"/>
                          <a:gd name="csY3" fmla="*/ 4563 h 266557"/>
                          <a:gd name="csX4" fmla="*/ 27380 w 27380"/>
                          <a:gd name="csY4" fmla="*/ 261994 h 266557"/>
                          <a:gd name="csX5" fmla="*/ 22817 w 27380"/>
                          <a:gd name="csY5" fmla="*/ 266557 h 266557"/>
                          <a:gd name="csX6" fmla="*/ 4563 w 27380"/>
                          <a:gd name="csY6" fmla="*/ 266557 h 266557"/>
                          <a:gd name="csX7" fmla="*/ 0 w 27380"/>
                          <a:gd name="csY7" fmla="*/ 261994 h 266557"/>
                          <a:gd name="csX8" fmla="*/ 0 w 27380"/>
                          <a:gd name="csY8" fmla="*/ 4563 h 26655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</a:cxnLst>
                        <a:rect l="l" t="t" r="r" b="b"/>
                        <a:pathLst>
                          <a:path w="27380" h="266557" fill="none" extrusionOk="0">
                            <a:moveTo>
                              <a:pt x="0" y="4563"/>
                            </a:moveTo>
                            <a:cubicBezTo>
                              <a:pt x="67" y="2083"/>
                              <a:pt x="1946" y="462"/>
                              <a:pt x="4563" y="0"/>
                            </a:cubicBezTo>
                            <a:cubicBezTo>
                              <a:pt x="12203" y="-45"/>
                              <a:pt x="14021" y="1927"/>
                              <a:pt x="22817" y="0"/>
                            </a:cubicBezTo>
                            <a:cubicBezTo>
                              <a:pt x="24757" y="366"/>
                              <a:pt x="27750" y="1444"/>
                              <a:pt x="27380" y="4563"/>
                            </a:cubicBezTo>
                            <a:cubicBezTo>
                              <a:pt x="46455" y="132761"/>
                              <a:pt x="1376" y="210203"/>
                              <a:pt x="27380" y="261994"/>
                            </a:cubicBezTo>
                            <a:cubicBezTo>
                              <a:pt x="27107" y="264315"/>
                              <a:pt x="24990" y="266504"/>
                              <a:pt x="22817" y="266557"/>
                            </a:cubicBezTo>
                            <a:cubicBezTo>
                              <a:pt x="17622" y="267495"/>
                              <a:pt x="9162" y="266282"/>
                              <a:pt x="4563" y="266557"/>
                            </a:cubicBezTo>
                            <a:cubicBezTo>
                              <a:pt x="1948" y="266190"/>
                              <a:pt x="258" y="264655"/>
                              <a:pt x="0" y="261994"/>
                            </a:cubicBezTo>
                            <a:cubicBezTo>
                              <a:pt x="-19614" y="163712"/>
                              <a:pt x="16301" y="122260"/>
                              <a:pt x="0" y="4563"/>
                            </a:cubicBezTo>
                            <a:close/>
                          </a:path>
                          <a:path w="27380" h="266557" stroke="0" extrusionOk="0">
                            <a:moveTo>
                              <a:pt x="0" y="4563"/>
                            </a:moveTo>
                            <a:cubicBezTo>
                              <a:pt x="91" y="2092"/>
                              <a:pt x="1430" y="-341"/>
                              <a:pt x="4563" y="0"/>
                            </a:cubicBezTo>
                            <a:cubicBezTo>
                              <a:pt x="9997" y="-1590"/>
                              <a:pt x="14621" y="351"/>
                              <a:pt x="22817" y="0"/>
                            </a:cubicBezTo>
                            <a:cubicBezTo>
                              <a:pt x="24825" y="-102"/>
                              <a:pt x="27245" y="2019"/>
                              <a:pt x="27380" y="4563"/>
                            </a:cubicBezTo>
                            <a:cubicBezTo>
                              <a:pt x="30947" y="71564"/>
                              <a:pt x="6408" y="193782"/>
                              <a:pt x="27380" y="261994"/>
                            </a:cubicBezTo>
                            <a:cubicBezTo>
                              <a:pt x="27095" y="264467"/>
                              <a:pt x="25042" y="266193"/>
                              <a:pt x="22817" y="266557"/>
                            </a:cubicBezTo>
                            <a:cubicBezTo>
                              <a:pt x="14212" y="267315"/>
                              <a:pt x="12375" y="265043"/>
                              <a:pt x="4563" y="266557"/>
                            </a:cubicBezTo>
                            <a:cubicBezTo>
                              <a:pt x="2248" y="267236"/>
                              <a:pt x="120" y="264283"/>
                              <a:pt x="0" y="261994"/>
                            </a:cubicBezTo>
                            <a:cubicBezTo>
                              <a:pt x="-14770" y="161493"/>
                              <a:pt x="10813" y="95473"/>
                              <a:pt x="0" y="456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3BD75825-FB81-7B72-DA77-854032FAA519}"/>
                  </a:ext>
                </a:extLst>
              </p:cNvPr>
              <p:cNvSpPr/>
              <p:nvPr/>
            </p:nvSpPr>
            <p:spPr>
              <a:xfrm flipH="1">
                <a:off x="1176055" y="4019551"/>
                <a:ext cx="852776" cy="850592"/>
              </a:xfrm>
              <a:custGeom>
                <a:avLst/>
                <a:gdLst>
                  <a:gd name="csX0" fmla="*/ 676582 w 857720"/>
                  <a:gd name="csY0" fmla="*/ 592 h 843459"/>
                  <a:gd name="csX1" fmla="*/ 603208 w 857720"/>
                  <a:gd name="csY1" fmla="*/ 20814 h 843459"/>
                  <a:gd name="csX2" fmla="*/ 148198 w 857720"/>
                  <a:gd name="csY2" fmla="*/ 271175 h 843459"/>
                  <a:gd name="csX3" fmla="*/ 9019 w 857720"/>
                  <a:gd name="csY3" fmla="*/ 515463 h 843459"/>
                  <a:gd name="csX4" fmla="*/ 10324 w 857720"/>
                  <a:gd name="csY4" fmla="*/ 796833 h 843459"/>
                  <a:gd name="csX5" fmla="*/ 1277 w 857720"/>
                  <a:gd name="csY5" fmla="*/ 812898 h 843459"/>
                  <a:gd name="csX6" fmla="*/ 2141 w 857720"/>
                  <a:gd name="csY6" fmla="*/ 830288 h 843459"/>
                  <a:gd name="csX7" fmla="*/ 102962 w 857720"/>
                  <a:gd name="csY7" fmla="*/ 823589 h 843459"/>
                  <a:gd name="csX8" fmla="*/ 166218 w 857720"/>
                  <a:gd name="csY8" fmla="*/ 744796 h 843459"/>
                  <a:gd name="csX9" fmla="*/ 157539 w 857720"/>
                  <a:gd name="csY9" fmla="*/ 738064 h 843459"/>
                  <a:gd name="csX10" fmla="*/ 156717 w 857720"/>
                  <a:gd name="csY10" fmla="*/ 560701 h 843459"/>
                  <a:gd name="csX11" fmla="*/ 252080 w 857720"/>
                  <a:gd name="csY11" fmla="*/ 393320 h 843459"/>
                  <a:gd name="csX12" fmla="*/ 635634 w 857720"/>
                  <a:gd name="csY12" fmla="*/ 179355 h 843459"/>
                  <a:gd name="csX13" fmla="*/ 673001 w 857720"/>
                  <a:gd name="csY13" fmla="*/ 167483 h 843459"/>
                  <a:gd name="csX14" fmla="*/ 703594 w 857720"/>
                  <a:gd name="csY14" fmla="*/ 174887 h 843459"/>
                  <a:gd name="csX15" fmla="*/ 732054 w 857720"/>
                  <a:gd name="csY15" fmla="*/ 239751 h 843459"/>
                  <a:gd name="csX16" fmla="*/ 732874 w 857720"/>
                  <a:gd name="csY16" fmla="*/ 416596 h 843459"/>
                  <a:gd name="csX17" fmla="*/ 725988 w 857720"/>
                  <a:gd name="csY17" fmla="*/ 429489 h 843459"/>
                  <a:gd name="csX18" fmla="*/ 726952 w 857720"/>
                  <a:gd name="csY18" fmla="*/ 443700 h 843459"/>
                  <a:gd name="csX19" fmla="*/ 806902 w 857720"/>
                  <a:gd name="csY19" fmla="*/ 439844 h 843459"/>
                  <a:gd name="csX20" fmla="*/ 855870 w 857720"/>
                  <a:gd name="csY20" fmla="*/ 376528 h 843459"/>
                  <a:gd name="csX21" fmla="*/ 850096 w 857720"/>
                  <a:gd name="csY21" fmla="*/ 371879 h 843459"/>
                  <a:gd name="csX22" fmla="*/ 849761 w 857720"/>
                  <a:gd name="csY22" fmla="*/ 309655 h 843459"/>
                  <a:gd name="csX23" fmla="*/ 848704 w 857720"/>
                  <a:gd name="csY23" fmla="*/ 147059 h 843459"/>
                  <a:gd name="csX24" fmla="*/ 676582 w 857720"/>
                  <a:gd name="csY24" fmla="*/ 592 h 843459"/>
                  <a:gd name="csX0" fmla="*/ 676582 w 857720"/>
                  <a:gd name="csY0" fmla="*/ 592 h 843459"/>
                  <a:gd name="csX1" fmla="*/ 603208 w 857720"/>
                  <a:gd name="csY1" fmla="*/ 20814 h 843459"/>
                  <a:gd name="csX2" fmla="*/ 148198 w 857720"/>
                  <a:gd name="csY2" fmla="*/ 271175 h 843459"/>
                  <a:gd name="csX3" fmla="*/ 9019 w 857720"/>
                  <a:gd name="csY3" fmla="*/ 515463 h 843459"/>
                  <a:gd name="csX4" fmla="*/ 10324 w 857720"/>
                  <a:gd name="csY4" fmla="*/ 796833 h 843459"/>
                  <a:gd name="csX5" fmla="*/ 1277 w 857720"/>
                  <a:gd name="csY5" fmla="*/ 812898 h 843459"/>
                  <a:gd name="csX6" fmla="*/ 2141 w 857720"/>
                  <a:gd name="csY6" fmla="*/ 830288 h 843459"/>
                  <a:gd name="csX7" fmla="*/ 102962 w 857720"/>
                  <a:gd name="csY7" fmla="*/ 823589 h 843459"/>
                  <a:gd name="csX8" fmla="*/ 166218 w 857720"/>
                  <a:gd name="csY8" fmla="*/ 744796 h 843459"/>
                  <a:gd name="csX9" fmla="*/ 157539 w 857720"/>
                  <a:gd name="csY9" fmla="*/ 738064 h 843459"/>
                  <a:gd name="csX10" fmla="*/ 156717 w 857720"/>
                  <a:gd name="csY10" fmla="*/ 560701 h 843459"/>
                  <a:gd name="csX11" fmla="*/ 252080 w 857720"/>
                  <a:gd name="csY11" fmla="*/ 393320 h 843459"/>
                  <a:gd name="csX12" fmla="*/ 635634 w 857720"/>
                  <a:gd name="csY12" fmla="*/ 179355 h 843459"/>
                  <a:gd name="csX13" fmla="*/ 673001 w 857720"/>
                  <a:gd name="csY13" fmla="*/ 167483 h 843459"/>
                  <a:gd name="csX14" fmla="*/ 703594 w 857720"/>
                  <a:gd name="csY14" fmla="*/ 174887 h 843459"/>
                  <a:gd name="csX15" fmla="*/ 732054 w 857720"/>
                  <a:gd name="csY15" fmla="*/ 239751 h 843459"/>
                  <a:gd name="csX16" fmla="*/ 732874 w 857720"/>
                  <a:gd name="csY16" fmla="*/ 416596 h 843459"/>
                  <a:gd name="csX17" fmla="*/ 725988 w 857720"/>
                  <a:gd name="csY17" fmla="*/ 429489 h 843459"/>
                  <a:gd name="csX18" fmla="*/ 726952 w 857720"/>
                  <a:gd name="csY18" fmla="*/ 443700 h 843459"/>
                  <a:gd name="csX19" fmla="*/ 806902 w 857720"/>
                  <a:gd name="csY19" fmla="*/ 461275 h 843459"/>
                  <a:gd name="csX20" fmla="*/ 855870 w 857720"/>
                  <a:gd name="csY20" fmla="*/ 376528 h 843459"/>
                  <a:gd name="csX21" fmla="*/ 850096 w 857720"/>
                  <a:gd name="csY21" fmla="*/ 371879 h 843459"/>
                  <a:gd name="csX22" fmla="*/ 849761 w 857720"/>
                  <a:gd name="csY22" fmla="*/ 309655 h 843459"/>
                  <a:gd name="csX23" fmla="*/ 848704 w 857720"/>
                  <a:gd name="csY23" fmla="*/ 147059 h 843459"/>
                  <a:gd name="csX24" fmla="*/ 676582 w 857720"/>
                  <a:gd name="csY24" fmla="*/ 592 h 843459"/>
                  <a:gd name="csX0" fmla="*/ 682668 w 863806"/>
                  <a:gd name="csY0" fmla="*/ 592 h 851405"/>
                  <a:gd name="csX1" fmla="*/ 609294 w 863806"/>
                  <a:gd name="csY1" fmla="*/ 20814 h 851405"/>
                  <a:gd name="csX2" fmla="*/ 154284 w 863806"/>
                  <a:gd name="csY2" fmla="*/ 271175 h 851405"/>
                  <a:gd name="csX3" fmla="*/ 15105 w 863806"/>
                  <a:gd name="csY3" fmla="*/ 515463 h 851405"/>
                  <a:gd name="csX4" fmla="*/ 16410 w 863806"/>
                  <a:gd name="csY4" fmla="*/ 796833 h 851405"/>
                  <a:gd name="csX5" fmla="*/ 7363 w 863806"/>
                  <a:gd name="csY5" fmla="*/ 812898 h 851405"/>
                  <a:gd name="csX6" fmla="*/ 8227 w 863806"/>
                  <a:gd name="csY6" fmla="*/ 830288 h 851405"/>
                  <a:gd name="csX7" fmla="*/ 109048 w 863806"/>
                  <a:gd name="csY7" fmla="*/ 842639 h 851405"/>
                  <a:gd name="csX8" fmla="*/ 172304 w 863806"/>
                  <a:gd name="csY8" fmla="*/ 744796 h 851405"/>
                  <a:gd name="csX9" fmla="*/ 163625 w 863806"/>
                  <a:gd name="csY9" fmla="*/ 738064 h 851405"/>
                  <a:gd name="csX10" fmla="*/ 162803 w 863806"/>
                  <a:gd name="csY10" fmla="*/ 560701 h 851405"/>
                  <a:gd name="csX11" fmla="*/ 258166 w 863806"/>
                  <a:gd name="csY11" fmla="*/ 393320 h 851405"/>
                  <a:gd name="csX12" fmla="*/ 641720 w 863806"/>
                  <a:gd name="csY12" fmla="*/ 179355 h 851405"/>
                  <a:gd name="csX13" fmla="*/ 679087 w 863806"/>
                  <a:gd name="csY13" fmla="*/ 167483 h 851405"/>
                  <a:gd name="csX14" fmla="*/ 709680 w 863806"/>
                  <a:gd name="csY14" fmla="*/ 174887 h 851405"/>
                  <a:gd name="csX15" fmla="*/ 738140 w 863806"/>
                  <a:gd name="csY15" fmla="*/ 239751 h 851405"/>
                  <a:gd name="csX16" fmla="*/ 738960 w 863806"/>
                  <a:gd name="csY16" fmla="*/ 416596 h 851405"/>
                  <a:gd name="csX17" fmla="*/ 732074 w 863806"/>
                  <a:gd name="csY17" fmla="*/ 429489 h 851405"/>
                  <a:gd name="csX18" fmla="*/ 733038 w 863806"/>
                  <a:gd name="csY18" fmla="*/ 443700 h 851405"/>
                  <a:gd name="csX19" fmla="*/ 812988 w 863806"/>
                  <a:gd name="csY19" fmla="*/ 461275 h 851405"/>
                  <a:gd name="csX20" fmla="*/ 861956 w 863806"/>
                  <a:gd name="csY20" fmla="*/ 376528 h 851405"/>
                  <a:gd name="csX21" fmla="*/ 856182 w 863806"/>
                  <a:gd name="csY21" fmla="*/ 371879 h 851405"/>
                  <a:gd name="csX22" fmla="*/ 855847 w 863806"/>
                  <a:gd name="csY22" fmla="*/ 309655 h 851405"/>
                  <a:gd name="csX23" fmla="*/ 854790 w 863806"/>
                  <a:gd name="csY23" fmla="*/ 147059 h 851405"/>
                  <a:gd name="csX24" fmla="*/ 682668 w 863806"/>
                  <a:gd name="csY24" fmla="*/ 592 h 851405"/>
                  <a:gd name="csX0" fmla="*/ 682668 w 863806"/>
                  <a:gd name="csY0" fmla="*/ 592 h 854507"/>
                  <a:gd name="csX1" fmla="*/ 609294 w 863806"/>
                  <a:gd name="csY1" fmla="*/ 20814 h 854507"/>
                  <a:gd name="csX2" fmla="*/ 154284 w 863806"/>
                  <a:gd name="csY2" fmla="*/ 271175 h 854507"/>
                  <a:gd name="csX3" fmla="*/ 15105 w 863806"/>
                  <a:gd name="csY3" fmla="*/ 515463 h 854507"/>
                  <a:gd name="csX4" fmla="*/ 16410 w 863806"/>
                  <a:gd name="csY4" fmla="*/ 796833 h 854507"/>
                  <a:gd name="csX5" fmla="*/ 7363 w 863806"/>
                  <a:gd name="csY5" fmla="*/ 812898 h 854507"/>
                  <a:gd name="csX6" fmla="*/ 8227 w 863806"/>
                  <a:gd name="csY6" fmla="*/ 830288 h 854507"/>
                  <a:gd name="csX7" fmla="*/ 109048 w 863806"/>
                  <a:gd name="csY7" fmla="*/ 842639 h 854507"/>
                  <a:gd name="csX8" fmla="*/ 172304 w 863806"/>
                  <a:gd name="csY8" fmla="*/ 744796 h 854507"/>
                  <a:gd name="csX9" fmla="*/ 163625 w 863806"/>
                  <a:gd name="csY9" fmla="*/ 738064 h 854507"/>
                  <a:gd name="csX10" fmla="*/ 162803 w 863806"/>
                  <a:gd name="csY10" fmla="*/ 560701 h 854507"/>
                  <a:gd name="csX11" fmla="*/ 258166 w 863806"/>
                  <a:gd name="csY11" fmla="*/ 393320 h 854507"/>
                  <a:gd name="csX12" fmla="*/ 641720 w 863806"/>
                  <a:gd name="csY12" fmla="*/ 179355 h 854507"/>
                  <a:gd name="csX13" fmla="*/ 679087 w 863806"/>
                  <a:gd name="csY13" fmla="*/ 167483 h 854507"/>
                  <a:gd name="csX14" fmla="*/ 709680 w 863806"/>
                  <a:gd name="csY14" fmla="*/ 174887 h 854507"/>
                  <a:gd name="csX15" fmla="*/ 738140 w 863806"/>
                  <a:gd name="csY15" fmla="*/ 239751 h 854507"/>
                  <a:gd name="csX16" fmla="*/ 738960 w 863806"/>
                  <a:gd name="csY16" fmla="*/ 416596 h 854507"/>
                  <a:gd name="csX17" fmla="*/ 732074 w 863806"/>
                  <a:gd name="csY17" fmla="*/ 429489 h 854507"/>
                  <a:gd name="csX18" fmla="*/ 733038 w 863806"/>
                  <a:gd name="csY18" fmla="*/ 443700 h 854507"/>
                  <a:gd name="csX19" fmla="*/ 812988 w 863806"/>
                  <a:gd name="csY19" fmla="*/ 461275 h 854507"/>
                  <a:gd name="csX20" fmla="*/ 861956 w 863806"/>
                  <a:gd name="csY20" fmla="*/ 376528 h 854507"/>
                  <a:gd name="csX21" fmla="*/ 856182 w 863806"/>
                  <a:gd name="csY21" fmla="*/ 371879 h 854507"/>
                  <a:gd name="csX22" fmla="*/ 855847 w 863806"/>
                  <a:gd name="csY22" fmla="*/ 309655 h 854507"/>
                  <a:gd name="csX23" fmla="*/ 854790 w 863806"/>
                  <a:gd name="csY23" fmla="*/ 147059 h 854507"/>
                  <a:gd name="csX24" fmla="*/ 682668 w 863806"/>
                  <a:gd name="csY24" fmla="*/ 592 h 854507"/>
                  <a:gd name="csX0" fmla="*/ 682668 w 864974"/>
                  <a:gd name="csY0" fmla="*/ 592 h 854507"/>
                  <a:gd name="csX1" fmla="*/ 609294 w 864974"/>
                  <a:gd name="csY1" fmla="*/ 20814 h 854507"/>
                  <a:gd name="csX2" fmla="*/ 154284 w 864974"/>
                  <a:gd name="csY2" fmla="*/ 271175 h 854507"/>
                  <a:gd name="csX3" fmla="*/ 15105 w 864974"/>
                  <a:gd name="csY3" fmla="*/ 515463 h 854507"/>
                  <a:gd name="csX4" fmla="*/ 16410 w 864974"/>
                  <a:gd name="csY4" fmla="*/ 796833 h 854507"/>
                  <a:gd name="csX5" fmla="*/ 7363 w 864974"/>
                  <a:gd name="csY5" fmla="*/ 812898 h 854507"/>
                  <a:gd name="csX6" fmla="*/ 8227 w 864974"/>
                  <a:gd name="csY6" fmla="*/ 830288 h 854507"/>
                  <a:gd name="csX7" fmla="*/ 109048 w 864974"/>
                  <a:gd name="csY7" fmla="*/ 842639 h 854507"/>
                  <a:gd name="csX8" fmla="*/ 172304 w 864974"/>
                  <a:gd name="csY8" fmla="*/ 744796 h 854507"/>
                  <a:gd name="csX9" fmla="*/ 163625 w 864974"/>
                  <a:gd name="csY9" fmla="*/ 738064 h 854507"/>
                  <a:gd name="csX10" fmla="*/ 162803 w 864974"/>
                  <a:gd name="csY10" fmla="*/ 560701 h 854507"/>
                  <a:gd name="csX11" fmla="*/ 258166 w 864974"/>
                  <a:gd name="csY11" fmla="*/ 393320 h 854507"/>
                  <a:gd name="csX12" fmla="*/ 641720 w 864974"/>
                  <a:gd name="csY12" fmla="*/ 179355 h 854507"/>
                  <a:gd name="csX13" fmla="*/ 679087 w 864974"/>
                  <a:gd name="csY13" fmla="*/ 167483 h 854507"/>
                  <a:gd name="csX14" fmla="*/ 709680 w 864974"/>
                  <a:gd name="csY14" fmla="*/ 174887 h 854507"/>
                  <a:gd name="csX15" fmla="*/ 738140 w 864974"/>
                  <a:gd name="csY15" fmla="*/ 239751 h 854507"/>
                  <a:gd name="csX16" fmla="*/ 738960 w 864974"/>
                  <a:gd name="csY16" fmla="*/ 416596 h 854507"/>
                  <a:gd name="csX17" fmla="*/ 732074 w 864974"/>
                  <a:gd name="csY17" fmla="*/ 429489 h 854507"/>
                  <a:gd name="csX18" fmla="*/ 733038 w 864974"/>
                  <a:gd name="csY18" fmla="*/ 443700 h 854507"/>
                  <a:gd name="csX19" fmla="*/ 812988 w 864974"/>
                  <a:gd name="csY19" fmla="*/ 461275 h 854507"/>
                  <a:gd name="csX20" fmla="*/ 861956 w 864974"/>
                  <a:gd name="csY20" fmla="*/ 376528 h 854507"/>
                  <a:gd name="csX21" fmla="*/ 856182 w 864974"/>
                  <a:gd name="csY21" fmla="*/ 371879 h 854507"/>
                  <a:gd name="csX22" fmla="*/ 855847 w 864974"/>
                  <a:gd name="csY22" fmla="*/ 309655 h 854507"/>
                  <a:gd name="csX23" fmla="*/ 854790 w 864974"/>
                  <a:gd name="csY23" fmla="*/ 147059 h 854507"/>
                  <a:gd name="csX24" fmla="*/ 682668 w 864974"/>
                  <a:gd name="csY24" fmla="*/ 592 h 854507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29828 w 862728"/>
                  <a:gd name="csY17" fmla="*/ 429489 h 858576"/>
                  <a:gd name="csX18" fmla="*/ 730792 w 862728"/>
                  <a:gd name="csY18" fmla="*/ 443700 h 858576"/>
                  <a:gd name="csX19" fmla="*/ 810742 w 862728"/>
                  <a:gd name="csY19" fmla="*/ 461275 h 858576"/>
                  <a:gd name="csX20" fmla="*/ 859710 w 862728"/>
                  <a:gd name="csY20" fmla="*/ 376528 h 858576"/>
                  <a:gd name="csX21" fmla="*/ 853936 w 862728"/>
                  <a:gd name="csY21" fmla="*/ 371879 h 858576"/>
                  <a:gd name="csX22" fmla="*/ 853601 w 862728"/>
                  <a:gd name="csY22" fmla="*/ 309655 h 858576"/>
                  <a:gd name="csX23" fmla="*/ 852544 w 862728"/>
                  <a:gd name="csY23" fmla="*/ 147059 h 858576"/>
                  <a:gd name="csX24" fmla="*/ 680422 w 862728"/>
                  <a:gd name="csY24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29828 w 862728"/>
                  <a:gd name="csY17" fmla="*/ 429489 h 858576"/>
                  <a:gd name="csX18" fmla="*/ 730792 w 862728"/>
                  <a:gd name="csY18" fmla="*/ 443700 h 858576"/>
                  <a:gd name="csX19" fmla="*/ 810742 w 862728"/>
                  <a:gd name="csY19" fmla="*/ 461275 h 858576"/>
                  <a:gd name="csX20" fmla="*/ 859710 w 862728"/>
                  <a:gd name="csY20" fmla="*/ 376528 h 858576"/>
                  <a:gd name="csX21" fmla="*/ 853936 w 862728"/>
                  <a:gd name="csY21" fmla="*/ 371879 h 858576"/>
                  <a:gd name="csX22" fmla="*/ 853601 w 862728"/>
                  <a:gd name="csY22" fmla="*/ 309655 h 858576"/>
                  <a:gd name="csX23" fmla="*/ 852544 w 862728"/>
                  <a:gd name="csY23" fmla="*/ 147059 h 858576"/>
                  <a:gd name="csX24" fmla="*/ 680422 w 862728"/>
                  <a:gd name="csY24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80422 w 862065"/>
                  <a:gd name="csY0" fmla="*/ 592 h 858576"/>
                  <a:gd name="csX1" fmla="*/ 607048 w 862065"/>
                  <a:gd name="csY1" fmla="*/ 20814 h 858576"/>
                  <a:gd name="csX2" fmla="*/ 152038 w 862065"/>
                  <a:gd name="csY2" fmla="*/ 271175 h 858576"/>
                  <a:gd name="csX3" fmla="*/ 12859 w 862065"/>
                  <a:gd name="csY3" fmla="*/ 515463 h 858576"/>
                  <a:gd name="csX4" fmla="*/ 14164 w 862065"/>
                  <a:gd name="csY4" fmla="*/ 796833 h 858576"/>
                  <a:gd name="csX5" fmla="*/ 5117 w 862065"/>
                  <a:gd name="csY5" fmla="*/ 812898 h 858576"/>
                  <a:gd name="csX6" fmla="*/ 5981 w 862065"/>
                  <a:gd name="csY6" fmla="*/ 830288 h 858576"/>
                  <a:gd name="csX7" fmla="*/ 106802 w 862065"/>
                  <a:gd name="csY7" fmla="*/ 842639 h 858576"/>
                  <a:gd name="csX8" fmla="*/ 170058 w 862065"/>
                  <a:gd name="csY8" fmla="*/ 744796 h 858576"/>
                  <a:gd name="csX9" fmla="*/ 161379 w 862065"/>
                  <a:gd name="csY9" fmla="*/ 738064 h 858576"/>
                  <a:gd name="csX10" fmla="*/ 160557 w 862065"/>
                  <a:gd name="csY10" fmla="*/ 560701 h 858576"/>
                  <a:gd name="csX11" fmla="*/ 255920 w 862065"/>
                  <a:gd name="csY11" fmla="*/ 393320 h 858576"/>
                  <a:gd name="csX12" fmla="*/ 639474 w 862065"/>
                  <a:gd name="csY12" fmla="*/ 179355 h 858576"/>
                  <a:gd name="csX13" fmla="*/ 676841 w 862065"/>
                  <a:gd name="csY13" fmla="*/ 167483 h 858576"/>
                  <a:gd name="csX14" fmla="*/ 707434 w 862065"/>
                  <a:gd name="csY14" fmla="*/ 174887 h 858576"/>
                  <a:gd name="csX15" fmla="*/ 735894 w 862065"/>
                  <a:gd name="csY15" fmla="*/ 239751 h 858576"/>
                  <a:gd name="csX16" fmla="*/ 736714 w 862065"/>
                  <a:gd name="csY16" fmla="*/ 416596 h 858576"/>
                  <a:gd name="csX17" fmla="*/ 730792 w 862065"/>
                  <a:gd name="csY17" fmla="*/ 443700 h 858576"/>
                  <a:gd name="csX18" fmla="*/ 810742 w 862065"/>
                  <a:gd name="csY18" fmla="*/ 461275 h 858576"/>
                  <a:gd name="csX19" fmla="*/ 859710 w 862065"/>
                  <a:gd name="csY19" fmla="*/ 376528 h 858576"/>
                  <a:gd name="csX20" fmla="*/ 853936 w 862065"/>
                  <a:gd name="csY20" fmla="*/ 371879 h 858576"/>
                  <a:gd name="csX21" fmla="*/ 853601 w 862065"/>
                  <a:gd name="csY21" fmla="*/ 309655 h 858576"/>
                  <a:gd name="csX22" fmla="*/ 852544 w 862065"/>
                  <a:gd name="csY22" fmla="*/ 147059 h 858576"/>
                  <a:gd name="csX23" fmla="*/ 680422 w 862065"/>
                  <a:gd name="csY23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74441 w 856747"/>
                  <a:gd name="csY0" fmla="*/ 592 h 858576"/>
                  <a:gd name="csX1" fmla="*/ 601067 w 856747"/>
                  <a:gd name="csY1" fmla="*/ 20814 h 858576"/>
                  <a:gd name="csX2" fmla="*/ 146057 w 856747"/>
                  <a:gd name="csY2" fmla="*/ 271175 h 858576"/>
                  <a:gd name="csX3" fmla="*/ 6878 w 856747"/>
                  <a:gd name="csY3" fmla="*/ 515463 h 858576"/>
                  <a:gd name="csX4" fmla="*/ 8183 w 856747"/>
                  <a:gd name="csY4" fmla="*/ 796833 h 858576"/>
                  <a:gd name="csX5" fmla="*/ 0 w 856747"/>
                  <a:gd name="csY5" fmla="*/ 830288 h 858576"/>
                  <a:gd name="csX6" fmla="*/ 100821 w 856747"/>
                  <a:gd name="csY6" fmla="*/ 842639 h 858576"/>
                  <a:gd name="csX7" fmla="*/ 164077 w 856747"/>
                  <a:gd name="csY7" fmla="*/ 744796 h 858576"/>
                  <a:gd name="csX8" fmla="*/ 155398 w 856747"/>
                  <a:gd name="csY8" fmla="*/ 738064 h 858576"/>
                  <a:gd name="csX9" fmla="*/ 154576 w 856747"/>
                  <a:gd name="csY9" fmla="*/ 560701 h 858576"/>
                  <a:gd name="csX10" fmla="*/ 249939 w 856747"/>
                  <a:gd name="csY10" fmla="*/ 393320 h 858576"/>
                  <a:gd name="csX11" fmla="*/ 633493 w 856747"/>
                  <a:gd name="csY11" fmla="*/ 179355 h 858576"/>
                  <a:gd name="csX12" fmla="*/ 670860 w 856747"/>
                  <a:gd name="csY12" fmla="*/ 167483 h 858576"/>
                  <a:gd name="csX13" fmla="*/ 701453 w 856747"/>
                  <a:gd name="csY13" fmla="*/ 174887 h 858576"/>
                  <a:gd name="csX14" fmla="*/ 729913 w 856747"/>
                  <a:gd name="csY14" fmla="*/ 239751 h 858576"/>
                  <a:gd name="csX15" fmla="*/ 730733 w 856747"/>
                  <a:gd name="csY15" fmla="*/ 416596 h 858576"/>
                  <a:gd name="csX16" fmla="*/ 724811 w 856747"/>
                  <a:gd name="csY16" fmla="*/ 443700 h 858576"/>
                  <a:gd name="csX17" fmla="*/ 804761 w 856747"/>
                  <a:gd name="csY17" fmla="*/ 461275 h 858576"/>
                  <a:gd name="csX18" fmla="*/ 853729 w 856747"/>
                  <a:gd name="csY18" fmla="*/ 376528 h 858576"/>
                  <a:gd name="csX19" fmla="*/ 847955 w 856747"/>
                  <a:gd name="csY19" fmla="*/ 371879 h 858576"/>
                  <a:gd name="csX20" fmla="*/ 847620 w 856747"/>
                  <a:gd name="csY20" fmla="*/ 309655 h 858576"/>
                  <a:gd name="csX21" fmla="*/ 846563 w 856747"/>
                  <a:gd name="csY21" fmla="*/ 147059 h 858576"/>
                  <a:gd name="csX22" fmla="*/ 674441 w 856747"/>
                  <a:gd name="csY22" fmla="*/ 592 h 858576"/>
                  <a:gd name="csX0" fmla="*/ 674441 w 856747"/>
                  <a:gd name="csY0" fmla="*/ 592 h 858576"/>
                  <a:gd name="csX1" fmla="*/ 601067 w 856747"/>
                  <a:gd name="csY1" fmla="*/ 20814 h 858576"/>
                  <a:gd name="csX2" fmla="*/ 146057 w 856747"/>
                  <a:gd name="csY2" fmla="*/ 271175 h 858576"/>
                  <a:gd name="csX3" fmla="*/ 6878 w 856747"/>
                  <a:gd name="csY3" fmla="*/ 515463 h 858576"/>
                  <a:gd name="csX4" fmla="*/ 8183 w 856747"/>
                  <a:gd name="csY4" fmla="*/ 796833 h 858576"/>
                  <a:gd name="csX5" fmla="*/ 0 w 856747"/>
                  <a:gd name="csY5" fmla="*/ 830288 h 858576"/>
                  <a:gd name="csX6" fmla="*/ 100821 w 856747"/>
                  <a:gd name="csY6" fmla="*/ 842639 h 858576"/>
                  <a:gd name="csX7" fmla="*/ 164077 w 856747"/>
                  <a:gd name="csY7" fmla="*/ 744796 h 858576"/>
                  <a:gd name="csX8" fmla="*/ 155398 w 856747"/>
                  <a:gd name="csY8" fmla="*/ 738064 h 858576"/>
                  <a:gd name="csX9" fmla="*/ 154576 w 856747"/>
                  <a:gd name="csY9" fmla="*/ 560701 h 858576"/>
                  <a:gd name="csX10" fmla="*/ 249939 w 856747"/>
                  <a:gd name="csY10" fmla="*/ 393320 h 858576"/>
                  <a:gd name="csX11" fmla="*/ 633493 w 856747"/>
                  <a:gd name="csY11" fmla="*/ 179355 h 858576"/>
                  <a:gd name="csX12" fmla="*/ 670860 w 856747"/>
                  <a:gd name="csY12" fmla="*/ 167483 h 858576"/>
                  <a:gd name="csX13" fmla="*/ 701453 w 856747"/>
                  <a:gd name="csY13" fmla="*/ 174887 h 858576"/>
                  <a:gd name="csX14" fmla="*/ 729913 w 856747"/>
                  <a:gd name="csY14" fmla="*/ 239751 h 858576"/>
                  <a:gd name="csX15" fmla="*/ 730733 w 856747"/>
                  <a:gd name="csY15" fmla="*/ 416596 h 858576"/>
                  <a:gd name="csX16" fmla="*/ 724811 w 856747"/>
                  <a:gd name="csY16" fmla="*/ 443700 h 858576"/>
                  <a:gd name="csX17" fmla="*/ 804761 w 856747"/>
                  <a:gd name="csY17" fmla="*/ 461275 h 858576"/>
                  <a:gd name="csX18" fmla="*/ 853729 w 856747"/>
                  <a:gd name="csY18" fmla="*/ 376528 h 858576"/>
                  <a:gd name="csX19" fmla="*/ 847955 w 856747"/>
                  <a:gd name="csY19" fmla="*/ 371879 h 858576"/>
                  <a:gd name="csX20" fmla="*/ 847620 w 856747"/>
                  <a:gd name="csY20" fmla="*/ 309655 h 858576"/>
                  <a:gd name="csX21" fmla="*/ 846563 w 856747"/>
                  <a:gd name="csY21" fmla="*/ 147059 h 858576"/>
                  <a:gd name="csX22" fmla="*/ 674441 w 856747"/>
                  <a:gd name="csY22" fmla="*/ 592 h 858576"/>
                  <a:gd name="csX0" fmla="*/ 675949 w 858255"/>
                  <a:gd name="csY0" fmla="*/ 592 h 856058"/>
                  <a:gd name="csX1" fmla="*/ 602575 w 858255"/>
                  <a:gd name="csY1" fmla="*/ 20814 h 856058"/>
                  <a:gd name="csX2" fmla="*/ 147565 w 858255"/>
                  <a:gd name="csY2" fmla="*/ 271175 h 856058"/>
                  <a:gd name="csX3" fmla="*/ 8386 w 858255"/>
                  <a:gd name="csY3" fmla="*/ 515463 h 856058"/>
                  <a:gd name="csX4" fmla="*/ 9691 w 858255"/>
                  <a:gd name="csY4" fmla="*/ 796833 h 856058"/>
                  <a:gd name="csX5" fmla="*/ 1508 w 858255"/>
                  <a:gd name="csY5" fmla="*/ 830288 h 856058"/>
                  <a:gd name="csX6" fmla="*/ 102329 w 858255"/>
                  <a:gd name="csY6" fmla="*/ 842639 h 856058"/>
                  <a:gd name="csX7" fmla="*/ 165585 w 858255"/>
                  <a:gd name="csY7" fmla="*/ 744796 h 856058"/>
                  <a:gd name="csX8" fmla="*/ 156906 w 858255"/>
                  <a:gd name="csY8" fmla="*/ 738064 h 856058"/>
                  <a:gd name="csX9" fmla="*/ 156084 w 858255"/>
                  <a:gd name="csY9" fmla="*/ 560701 h 856058"/>
                  <a:gd name="csX10" fmla="*/ 251447 w 858255"/>
                  <a:gd name="csY10" fmla="*/ 393320 h 856058"/>
                  <a:gd name="csX11" fmla="*/ 635001 w 858255"/>
                  <a:gd name="csY11" fmla="*/ 179355 h 856058"/>
                  <a:gd name="csX12" fmla="*/ 672368 w 858255"/>
                  <a:gd name="csY12" fmla="*/ 167483 h 856058"/>
                  <a:gd name="csX13" fmla="*/ 702961 w 858255"/>
                  <a:gd name="csY13" fmla="*/ 174887 h 856058"/>
                  <a:gd name="csX14" fmla="*/ 731421 w 858255"/>
                  <a:gd name="csY14" fmla="*/ 239751 h 856058"/>
                  <a:gd name="csX15" fmla="*/ 732241 w 858255"/>
                  <a:gd name="csY15" fmla="*/ 416596 h 856058"/>
                  <a:gd name="csX16" fmla="*/ 726319 w 858255"/>
                  <a:gd name="csY16" fmla="*/ 443700 h 856058"/>
                  <a:gd name="csX17" fmla="*/ 806269 w 858255"/>
                  <a:gd name="csY17" fmla="*/ 461275 h 856058"/>
                  <a:gd name="csX18" fmla="*/ 855237 w 858255"/>
                  <a:gd name="csY18" fmla="*/ 376528 h 856058"/>
                  <a:gd name="csX19" fmla="*/ 849463 w 858255"/>
                  <a:gd name="csY19" fmla="*/ 371879 h 856058"/>
                  <a:gd name="csX20" fmla="*/ 849128 w 858255"/>
                  <a:gd name="csY20" fmla="*/ 309655 h 856058"/>
                  <a:gd name="csX21" fmla="*/ 848071 w 858255"/>
                  <a:gd name="csY21" fmla="*/ 147059 h 856058"/>
                  <a:gd name="csX22" fmla="*/ 675949 w 858255"/>
                  <a:gd name="csY22" fmla="*/ 592 h 8560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858255" h="856058">
                    <a:moveTo>
                      <a:pt x="675949" y="592"/>
                    </a:moveTo>
                    <a:cubicBezTo>
                      <a:pt x="649121" y="2606"/>
                      <a:pt x="623428" y="9690"/>
                      <a:pt x="602575" y="20814"/>
                    </a:cubicBezTo>
                    <a:cubicBezTo>
                      <a:pt x="519162" y="65314"/>
                      <a:pt x="299235" y="187721"/>
                      <a:pt x="147565" y="271175"/>
                    </a:cubicBezTo>
                    <a:cubicBezTo>
                      <a:pt x="70273" y="314292"/>
                      <a:pt x="7960" y="423665"/>
                      <a:pt x="8386" y="515463"/>
                    </a:cubicBezTo>
                    <a:lnTo>
                      <a:pt x="9691" y="796833"/>
                    </a:lnTo>
                    <a:cubicBezTo>
                      <a:pt x="199" y="810014"/>
                      <a:pt x="-1851" y="817107"/>
                      <a:pt x="1508" y="830288"/>
                    </a:cubicBezTo>
                    <a:cubicBezTo>
                      <a:pt x="4867" y="843469"/>
                      <a:pt x="35589" y="873390"/>
                      <a:pt x="102329" y="842639"/>
                    </a:cubicBezTo>
                    <a:cubicBezTo>
                      <a:pt x="169069" y="811888"/>
                      <a:pt x="175958" y="764705"/>
                      <a:pt x="165585" y="744796"/>
                    </a:cubicBezTo>
                    <a:lnTo>
                      <a:pt x="156906" y="738064"/>
                    </a:lnTo>
                    <a:lnTo>
                      <a:pt x="156084" y="560701"/>
                    </a:lnTo>
                    <a:cubicBezTo>
                      <a:pt x="155792" y="497802"/>
                      <a:pt x="198488" y="422862"/>
                      <a:pt x="251447" y="393320"/>
                    </a:cubicBezTo>
                    <a:lnTo>
                      <a:pt x="635001" y="179355"/>
                    </a:lnTo>
                    <a:cubicBezTo>
                      <a:pt x="648241" y="171969"/>
                      <a:pt x="660869" y="168119"/>
                      <a:pt x="672368" y="167483"/>
                    </a:cubicBezTo>
                    <a:cubicBezTo>
                      <a:pt x="683867" y="166846"/>
                      <a:pt x="694237" y="169422"/>
                      <a:pt x="702961" y="174887"/>
                    </a:cubicBezTo>
                    <a:cubicBezTo>
                      <a:pt x="720410" y="185817"/>
                      <a:pt x="731275" y="208301"/>
                      <a:pt x="731421" y="239751"/>
                    </a:cubicBezTo>
                    <a:cubicBezTo>
                      <a:pt x="731694" y="298699"/>
                      <a:pt x="731968" y="357648"/>
                      <a:pt x="732241" y="416596"/>
                    </a:cubicBezTo>
                    <a:cubicBezTo>
                      <a:pt x="723503" y="425631"/>
                      <a:pt x="720853" y="437371"/>
                      <a:pt x="726319" y="443700"/>
                    </a:cubicBezTo>
                    <a:cubicBezTo>
                      <a:pt x="731785" y="450029"/>
                      <a:pt x="756382" y="478499"/>
                      <a:pt x="806269" y="461275"/>
                    </a:cubicBezTo>
                    <a:cubicBezTo>
                      <a:pt x="856156" y="444051"/>
                      <a:pt x="863792" y="392947"/>
                      <a:pt x="855237" y="376528"/>
                    </a:cubicBezTo>
                    <a:lnTo>
                      <a:pt x="849463" y="371879"/>
                    </a:lnTo>
                    <a:cubicBezTo>
                      <a:pt x="849351" y="351138"/>
                      <a:pt x="849240" y="330396"/>
                      <a:pt x="849128" y="309655"/>
                    </a:cubicBezTo>
                    <a:cubicBezTo>
                      <a:pt x="848740" y="240969"/>
                      <a:pt x="848382" y="184704"/>
                      <a:pt x="848071" y="147059"/>
                    </a:cubicBezTo>
                    <a:cubicBezTo>
                      <a:pt x="847137" y="34128"/>
                      <a:pt x="756432" y="-5451"/>
                      <a:pt x="675949" y="592"/>
                    </a:cubicBezTo>
                    <a:close/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809532596">
                      <a:custGeom>
                        <a:avLst/>
                        <a:gdLst>
                          <a:gd name="csX0" fmla="*/ 225224 w 285969"/>
                          <a:gd name="csY0" fmla="*/ 197 h 285237"/>
                          <a:gd name="csX1" fmla="*/ 200776 w 285969"/>
                          <a:gd name="csY1" fmla="*/ 6935 h 285237"/>
                          <a:gd name="csX2" fmla="*/ 49168 w 285969"/>
                          <a:gd name="csY2" fmla="*/ 90355 h 285237"/>
                          <a:gd name="csX3" fmla="*/ 2794 w 285969"/>
                          <a:gd name="csY3" fmla="*/ 171751 h 285237"/>
                          <a:gd name="csX4" fmla="*/ 3229 w 285969"/>
                          <a:gd name="csY4" fmla="*/ 265503 h 285237"/>
                          <a:gd name="csX5" fmla="*/ 502 w 285969"/>
                          <a:gd name="csY5" fmla="*/ 276650 h 285237"/>
                          <a:gd name="csX6" fmla="*/ 34095 w 285969"/>
                          <a:gd name="csY6" fmla="*/ 280765 h 285237"/>
                          <a:gd name="csX7" fmla="*/ 55172 w 285969"/>
                          <a:gd name="csY7" fmla="*/ 248164 h 285237"/>
                          <a:gd name="csX8" fmla="*/ 52280 w 285969"/>
                          <a:gd name="csY8" fmla="*/ 245921 h 285237"/>
                          <a:gd name="csX9" fmla="*/ 52006 w 285969"/>
                          <a:gd name="csY9" fmla="*/ 186824 h 285237"/>
                          <a:gd name="csX10" fmla="*/ 83781 w 285969"/>
                          <a:gd name="csY10" fmla="*/ 131053 h 285237"/>
                          <a:gd name="csX11" fmla="*/ 211581 w 285969"/>
                          <a:gd name="csY11" fmla="*/ 59760 h 285237"/>
                          <a:gd name="csX12" fmla="*/ 224031 w 285969"/>
                          <a:gd name="csY12" fmla="*/ 55805 h 285237"/>
                          <a:gd name="csX13" fmla="*/ 234225 w 285969"/>
                          <a:gd name="csY13" fmla="*/ 58272 h 285237"/>
                          <a:gd name="csX14" fmla="*/ 243708 w 285969"/>
                          <a:gd name="csY14" fmla="*/ 79884 h 285237"/>
                          <a:gd name="csX15" fmla="*/ 243981 w 285969"/>
                          <a:gd name="csY15" fmla="*/ 138809 h 285237"/>
                          <a:gd name="csX16" fmla="*/ 242008 w 285969"/>
                          <a:gd name="csY16" fmla="*/ 147840 h 285237"/>
                          <a:gd name="csX17" fmla="*/ 268647 w 285969"/>
                          <a:gd name="csY17" fmla="*/ 153696 h 285237"/>
                          <a:gd name="csX18" fmla="*/ 284963 w 285969"/>
                          <a:gd name="csY18" fmla="*/ 125458 h 285237"/>
                          <a:gd name="csX19" fmla="*/ 283039 w 285969"/>
                          <a:gd name="csY19" fmla="*/ 123909 h 285237"/>
                          <a:gd name="csX20" fmla="*/ 282927 w 285969"/>
                          <a:gd name="csY20" fmla="*/ 103176 h 285237"/>
                          <a:gd name="csX21" fmla="*/ 282575 w 285969"/>
                          <a:gd name="csY21" fmla="*/ 48999 h 285237"/>
                          <a:gd name="csX22" fmla="*/ 225224 w 285969"/>
                          <a:gd name="csY22" fmla="*/ 197 h 28523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  <a:cxn ang="0">
                            <a:pos x="csX22" y="csY22"/>
                          </a:cxn>
                        </a:cxnLst>
                        <a:rect l="l" t="t" r="r" b="b"/>
                        <a:pathLst>
                          <a:path w="285969" h="285237" fill="none" extrusionOk="0">
                            <a:moveTo>
                              <a:pt x="225224" y="197"/>
                            </a:moveTo>
                            <a:cubicBezTo>
                              <a:pt x="216851" y="620"/>
                              <a:pt x="208014" y="1208"/>
                              <a:pt x="200776" y="6935"/>
                            </a:cubicBezTo>
                            <a:cubicBezTo>
                              <a:pt x="166709" y="18609"/>
                              <a:pt x="102023" y="63559"/>
                              <a:pt x="49168" y="90355"/>
                            </a:cubicBezTo>
                            <a:cubicBezTo>
                              <a:pt x="25487" y="101088"/>
                              <a:pt x="2891" y="142129"/>
                              <a:pt x="2794" y="171751"/>
                            </a:cubicBezTo>
                            <a:cubicBezTo>
                              <a:pt x="4329" y="210962"/>
                              <a:pt x="976" y="235240"/>
                              <a:pt x="3229" y="265503"/>
                            </a:cubicBezTo>
                            <a:cubicBezTo>
                              <a:pt x="189" y="269818"/>
                              <a:pt x="-155" y="272666"/>
                              <a:pt x="502" y="276650"/>
                            </a:cubicBezTo>
                            <a:cubicBezTo>
                              <a:pt x="2460" y="281367"/>
                              <a:pt x="10749" y="288762"/>
                              <a:pt x="34095" y="280765"/>
                            </a:cubicBezTo>
                            <a:cubicBezTo>
                              <a:pt x="55256" y="268574"/>
                              <a:pt x="56970" y="253919"/>
                              <a:pt x="55172" y="248164"/>
                            </a:cubicBezTo>
                            <a:cubicBezTo>
                              <a:pt x="54266" y="247927"/>
                              <a:pt x="53466" y="246802"/>
                              <a:pt x="52280" y="245921"/>
                            </a:cubicBezTo>
                            <a:cubicBezTo>
                              <a:pt x="49050" y="222451"/>
                              <a:pt x="55028" y="207522"/>
                              <a:pt x="52006" y="186824"/>
                            </a:cubicBezTo>
                            <a:cubicBezTo>
                              <a:pt x="48646" y="165269"/>
                              <a:pt x="64163" y="146371"/>
                              <a:pt x="83781" y="131053"/>
                            </a:cubicBezTo>
                            <a:cubicBezTo>
                              <a:pt x="132181" y="90620"/>
                              <a:pt x="160439" y="108127"/>
                              <a:pt x="211581" y="59760"/>
                            </a:cubicBezTo>
                            <a:cubicBezTo>
                              <a:pt x="216241" y="56859"/>
                              <a:pt x="219733" y="55145"/>
                              <a:pt x="224031" y="55805"/>
                            </a:cubicBezTo>
                            <a:cubicBezTo>
                              <a:pt x="227363" y="55287"/>
                              <a:pt x="230349" y="56402"/>
                              <a:pt x="234225" y="58272"/>
                            </a:cubicBezTo>
                            <a:cubicBezTo>
                              <a:pt x="240233" y="62211"/>
                              <a:pt x="244500" y="71640"/>
                              <a:pt x="243708" y="79884"/>
                            </a:cubicBezTo>
                            <a:cubicBezTo>
                              <a:pt x="246673" y="104990"/>
                              <a:pt x="237382" y="119457"/>
                              <a:pt x="243981" y="138809"/>
                            </a:cubicBezTo>
                            <a:cubicBezTo>
                              <a:pt x="240991" y="141528"/>
                              <a:pt x="240322" y="145517"/>
                              <a:pt x="242008" y="147840"/>
                            </a:cubicBezTo>
                            <a:cubicBezTo>
                              <a:pt x="244669" y="150375"/>
                              <a:pt x="251258" y="161195"/>
                              <a:pt x="268647" y="153696"/>
                            </a:cubicBezTo>
                            <a:cubicBezTo>
                              <a:pt x="284132" y="148711"/>
                              <a:pt x="286701" y="131266"/>
                              <a:pt x="284963" y="125458"/>
                            </a:cubicBezTo>
                            <a:cubicBezTo>
                              <a:pt x="284459" y="125103"/>
                              <a:pt x="283970" y="124320"/>
                              <a:pt x="283039" y="123909"/>
                            </a:cubicBezTo>
                            <a:cubicBezTo>
                              <a:pt x="282419" y="116120"/>
                              <a:pt x="282752" y="109684"/>
                              <a:pt x="282927" y="103176"/>
                            </a:cubicBezTo>
                            <a:cubicBezTo>
                              <a:pt x="282854" y="79352"/>
                              <a:pt x="282935" y="58882"/>
                              <a:pt x="282575" y="48999"/>
                            </a:cubicBezTo>
                            <a:cubicBezTo>
                              <a:pt x="287401" y="12774"/>
                              <a:pt x="251533" y="-661"/>
                              <a:pt x="225224" y="197"/>
                            </a:cubicBezTo>
                            <a:close/>
                          </a:path>
                          <a:path w="285969" h="285237" stroke="0" extrusionOk="0">
                            <a:moveTo>
                              <a:pt x="225224" y="197"/>
                            </a:moveTo>
                            <a:cubicBezTo>
                              <a:pt x="216144" y="-243"/>
                              <a:pt x="207892" y="3740"/>
                              <a:pt x="200776" y="6935"/>
                            </a:cubicBezTo>
                            <a:cubicBezTo>
                              <a:pt x="169039" y="21879"/>
                              <a:pt x="102094" y="66228"/>
                              <a:pt x="49168" y="90355"/>
                            </a:cubicBezTo>
                            <a:cubicBezTo>
                              <a:pt x="23559" y="107491"/>
                              <a:pt x="5629" y="141367"/>
                              <a:pt x="2794" y="171751"/>
                            </a:cubicBezTo>
                            <a:cubicBezTo>
                              <a:pt x="5876" y="192474"/>
                              <a:pt x="-664" y="245153"/>
                              <a:pt x="3229" y="265503"/>
                            </a:cubicBezTo>
                            <a:cubicBezTo>
                              <a:pt x="290" y="269969"/>
                              <a:pt x="-474" y="272717"/>
                              <a:pt x="502" y="276650"/>
                            </a:cubicBezTo>
                            <a:cubicBezTo>
                              <a:pt x="819" y="281362"/>
                              <a:pt x="12311" y="294927"/>
                              <a:pt x="34095" y="280765"/>
                            </a:cubicBezTo>
                            <a:cubicBezTo>
                              <a:pt x="56791" y="270067"/>
                              <a:pt x="58796" y="254894"/>
                              <a:pt x="55172" y="248164"/>
                            </a:cubicBezTo>
                            <a:cubicBezTo>
                              <a:pt x="53768" y="247411"/>
                              <a:pt x="53447" y="246781"/>
                              <a:pt x="52280" y="245921"/>
                            </a:cubicBezTo>
                            <a:cubicBezTo>
                              <a:pt x="51923" y="227600"/>
                              <a:pt x="52736" y="211783"/>
                              <a:pt x="52006" y="186824"/>
                            </a:cubicBezTo>
                            <a:cubicBezTo>
                              <a:pt x="49769" y="167639"/>
                              <a:pt x="68162" y="140937"/>
                              <a:pt x="83781" y="131053"/>
                            </a:cubicBezTo>
                            <a:cubicBezTo>
                              <a:pt x="120193" y="98214"/>
                              <a:pt x="184510" y="92881"/>
                              <a:pt x="211581" y="59760"/>
                            </a:cubicBezTo>
                            <a:cubicBezTo>
                              <a:pt x="215919" y="57214"/>
                              <a:pt x="220595" y="56615"/>
                              <a:pt x="224031" y="55805"/>
                            </a:cubicBezTo>
                            <a:cubicBezTo>
                              <a:pt x="227793" y="56214"/>
                              <a:pt x="232077" y="56241"/>
                              <a:pt x="234225" y="58272"/>
                            </a:cubicBezTo>
                            <a:cubicBezTo>
                              <a:pt x="240260" y="61303"/>
                              <a:pt x="243260" y="70064"/>
                              <a:pt x="243708" y="79884"/>
                            </a:cubicBezTo>
                            <a:cubicBezTo>
                              <a:pt x="244238" y="96811"/>
                              <a:pt x="236821" y="117102"/>
                              <a:pt x="243981" y="138809"/>
                            </a:cubicBezTo>
                            <a:cubicBezTo>
                              <a:pt x="240847" y="141852"/>
                              <a:pt x="239888" y="146118"/>
                              <a:pt x="242008" y="147840"/>
                            </a:cubicBezTo>
                            <a:cubicBezTo>
                              <a:pt x="241112" y="150216"/>
                              <a:pt x="253429" y="159426"/>
                              <a:pt x="268647" y="153696"/>
                            </a:cubicBezTo>
                            <a:cubicBezTo>
                              <a:pt x="284382" y="147881"/>
                              <a:pt x="288509" y="130872"/>
                              <a:pt x="284963" y="125458"/>
                            </a:cubicBezTo>
                            <a:cubicBezTo>
                              <a:pt x="284113" y="124980"/>
                              <a:pt x="283504" y="124228"/>
                              <a:pt x="283039" y="123909"/>
                            </a:cubicBezTo>
                            <a:cubicBezTo>
                              <a:pt x="283224" y="117169"/>
                              <a:pt x="282549" y="109666"/>
                              <a:pt x="282927" y="103176"/>
                            </a:cubicBezTo>
                            <a:cubicBezTo>
                              <a:pt x="281773" y="82260"/>
                              <a:pt x="280252" y="60093"/>
                              <a:pt x="282575" y="48999"/>
                            </a:cubicBezTo>
                            <a:cubicBezTo>
                              <a:pt x="278229" y="17387"/>
                              <a:pt x="251850" y="65"/>
                              <a:pt x="225224" y="19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20E99F17-F0C9-AD9E-35F1-23735B2F5335}"/>
                  </a:ext>
                </a:extLst>
              </p:cNvPr>
              <p:cNvSpPr/>
              <p:nvPr/>
            </p:nvSpPr>
            <p:spPr>
              <a:xfrm>
                <a:off x="457639" y="4858033"/>
                <a:ext cx="1793360" cy="3082875"/>
              </a:xfrm>
              <a:custGeom>
                <a:avLst/>
                <a:gdLst>
                  <a:gd name="csX0" fmla="*/ 530028 w 1793360"/>
                  <a:gd name="csY0" fmla="*/ 222 h 3082875"/>
                  <a:gd name="csX1" fmla="*/ 621462 w 1793360"/>
                  <a:gd name="csY1" fmla="*/ 27927 h 3082875"/>
                  <a:gd name="csX2" fmla="*/ 1560006 w 1793360"/>
                  <a:gd name="csY2" fmla="*/ 527252 h 3082875"/>
                  <a:gd name="csX3" fmla="*/ 1793356 w 1793360"/>
                  <a:gd name="csY3" fmla="*/ 917869 h 3082875"/>
                  <a:gd name="csX4" fmla="*/ 1785202 w 1793360"/>
                  <a:gd name="csY4" fmla="*/ 2594690 h 3082875"/>
                  <a:gd name="csX5" fmla="*/ 1744406 w 1793360"/>
                  <a:gd name="csY5" fmla="*/ 2721969 h 3082875"/>
                  <a:gd name="csX6" fmla="*/ 1731656 w 1793360"/>
                  <a:gd name="csY6" fmla="*/ 2732619 h 3082875"/>
                  <a:gd name="csX7" fmla="*/ 1734231 w 1793360"/>
                  <a:gd name="csY7" fmla="*/ 2735678 h 3082875"/>
                  <a:gd name="csX8" fmla="*/ 1356418 w 1793360"/>
                  <a:gd name="csY8" fmla="*/ 3053676 h 3082875"/>
                  <a:gd name="csX9" fmla="*/ 1354675 w 1793360"/>
                  <a:gd name="csY9" fmla="*/ 3051607 h 3082875"/>
                  <a:gd name="csX10" fmla="*/ 1338190 w 1793360"/>
                  <a:gd name="csY10" fmla="*/ 3065376 h 3082875"/>
                  <a:gd name="csX11" fmla="*/ 1171894 w 1793360"/>
                  <a:gd name="csY11" fmla="*/ 3054950 h 3082875"/>
                  <a:gd name="csX12" fmla="*/ 233353 w 1793360"/>
                  <a:gd name="csY12" fmla="*/ 2555623 h 3082875"/>
                  <a:gd name="csX13" fmla="*/ 3 w 1793360"/>
                  <a:gd name="csY13" fmla="*/ 2165006 h 3082875"/>
                  <a:gd name="csX14" fmla="*/ 8155 w 1793360"/>
                  <a:gd name="csY14" fmla="*/ 488185 h 3082875"/>
                  <a:gd name="csX15" fmla="*/ 48952 w 1793360"/>
                  <a:gd name="csY15" fmla="*/ 360906 h 3082875"/>
                  <a:gd name="csX16" fmla="*/ 64339 w 1793360"/>
                  <a:gd name="csY16" fmla="*/ 348054 h 3082875"/>
                  <a:gd name="csX17" fmla="*/ 62952 w 1793360"/>
                  <a:gd name="csY17" fmla="*/ 346405 h 3082875"/>
                  <a:gd name="csX18" fmla="*/ 440765 w 1793360"/>
                  <a:gd name="csY18" fmla="*/ 28408 h 3082875"/>
                  <a:gd name="csX19" fmla="*/ 441320 w 1793360"/>
                  <a:gd name="csY19" fmla="*/ 29067 h 3082875"/>
                  <a:gd name="csX20" fmla="*/ 455167 w 1793360"/>
                  <a:gd name="csY20" fmla="*/ 17501 h 3082875"/>
                  <a:gd name="csX21" fmla="*/ 530028 w 1793360"/>
                  <a:gd name="csY21" fmla="*/ 222 h 30828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1793360" h="3082875">
                    <a:moveTo>
                      <a:pt x="530028" y="222"/>
                    </a:moveTo>
                    <a:cubicBezTo>
                      <a:pt x="558165" y="1707"/>
                      <a:pt x="589065" y="10690"/>
                      <a:pt x="621462" y="27927"/>
                    </a:cubicBezTo>
                    <a:lnTo>
                      <a:pt x="1560006" y="527252"/>
                    </a:lnTo>
                    <a:cubicBezTo>
                      <a:pt x="1689595" y="596197"/>
                      <a:pt x="1794068" y="771083"/>
                      <a:pt x="1793356" y="917869"/>
                    </a:cubicBezTo>
                    <a:lnTo>
                      <a:pt x="1785202" y="2594690"/>
                    </a:lnTo>
                    <a:cubicBezTo>
                      <a:pt x="1784935" y="2649735"/>
                      <a:pt x="1769913" y="2693012"/>
                      <a:pt x="1744406" y="2721969"/>
                    </a:cubicBezTo>
                    <a:lnTo>
                      <a:pt x="1731656" y="2732619"/>
                    </a:lnTo>
                    <a:lnTo>
                      <a:pt x="1734231" y="2735678"/>
                    </a:lnTo>
                    <a:lnTo>
                      <a:pt x="1356418" y="3053676"/>
                    </a:lnTo>
                    <a:lnTo>
                      <a:pt x="1354675" y="3051607"/>
                    </a:lnTo>
                    <a:lnTo>
                      <a:pt x="1338190" y="3065376"/>
                    </a:lnTo>
                    <a:cubicBezTo>
                      <a:pt x="1295493" y="3090881"/>
                      <a:pt x="1236689" y="3089421"/>
                      <a:pt x="1171894" y="3054950"/>
                    </a:cubicBezTo>
                    <a:lnTo>
                      <a:pt x="233353" y="2555623"/>
                    </a:lnTo>
                    <a:cubicBezTo>
                      <a:pt x="103763" y="2486679"/>
                      <a:pt x="-711" y="2311792"/>
                      <a:pt x="3" y="2165006"/>
                    </a:cubicBezTo>
                    <a:lnTo>
                      <a:pt x="8155" y="488185"/>
                    </a:lnTo>
                    <a:cubicBezTo>
                      <a:pt x="8424" y="433141"/>
                      <a:pt x="23445" y="389864"/>
                      <a:pt x="48952" y="360906"/>
                    </a:cubicBezTo>
                    <a:lnTo>
                      <a:pt x="64339" y="348054"/>
                    </a:lnTo>
                    <a:lnTo>
                      <a:pt x="62952" y="346405"/>
                    </a:lnTo>
                    <a:lnTo>
                      <a:pt x="440765" y="28408"/>
                    </a:lnTo>
                    <a:lnTo>
                      <a:pt x="441320" y="29067"/>
                    </a:lnTo>
                    <a:lnTo>
                      <a:pt x="455167" y="17501"/>
                    </a:lnTo>
                    <a:cubicBezTo>
                      <a:pt x="476516" y="4748"/>
                      <a:pt x="501890" y="-1264"/>
                      <a:pt x="530028" y="222"/>
                    </a:cubicBezTo>
                    <a:close/>
                  </a:path>
                </a:pathLst>
              </a:custGeom>
              <a:solidFill>
                <a:srgbClr val="FF7C80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966351019">
                      <a:custGeom>
                        <a:avLst/>
                        <a:gdLst>
                          <a:gd name="csX0" fmla="*/ 177739 w 601384"/>
                          <a:gd name="csY0" fmla="*/ 74 h 1033808"/>
                          <a:gd name="csX1" fmla="*/ 208400 w 601384"/>
                          <a:gd name="csY1" fmla="*/ 9365 h 1033808"/>
                          <a:gd name="csX2" fmla="*/ 523131 w 601384"/>
                          <a:gd name="csY2" fmla="*/ 176808 h 1033808"/>
                          <a:gd name="csX3" fmla="*/ 601382 w 601384"/>
                          <a:gd name="csY3" fmla="*/ 307797 h 1033808"/>
                          <a:gd name="csX4" fmla="*/ 598648 w 601384"/>
                          <a:gd name="csY4" fmla="*/ 870100 h 1033808"/>
                          <a:gd name="csX5" fmla="*/ 584967 w 601384"/>
                          <a:gd name="csY5" fmla="*/ 912782 h 1033808"/>
                          <a:gd name="csX6" fmla="*/ 580692 w 601384"/>
                          <a:gd name="csY6" fmla="*/ 916353 h 1033808"/>
                          <a:gd name="csX7" fmla="*/ 581555 w 601384"/>
                          <a:gd name="csY7" fmla="*/ 917379 h 1033808"/>
                          <a:gd name="csX8" fmla="*/ 454860 w 601384"/>
                          <a:gd name="csY8" fmla="*/ 1024016 h 1033808"/>
                          <a:gd name="csX9" fmla="*/ 454275 w 601384"/>
                          <a:gd name="csY9" fmla="*/ 1023322 h 1033808"/>
                          <a:gd name="csX10" fmla="*/ 448747 w 601384"/>
                          <a:gd name="csY10" fmla="*/ 1027939 h 1033808"/>
                          <a:gd name="csX11" fmla="*/ 392982 w 601384"/>
                          <a:gd name="csY11" fmla="*/ 1024443 h 1033808"/>
                          <a:gd name="csX12" fmla="*/ 78252 w 601384"/>
                          <a:gd name="csY12" fmla="*/ 856999 h 1033808"/>
                          <a:gd name="csX13" fmla="*/ 1 w 601384"/>
                          <a:gd name="csY13" fmla="*/ 726010 h 1033808"/>
                          <a:gd name="csX14" fmla="*/ 2734 w 601384"/>
                          <a:gd name="csY14" fmla="*/ 163707 h 1033808"/>
                          <a:gd name="csX15" fmla="*/ 16415 w 601384"/>
                          <a:gd name="csY15" fmla="*/ 121025 h 1033808"/>
                          <a:gd name="csX16" fmla="*/ 21575 w 601384"/>
                          <a:gd name="csY16" fmla="*/ 116716 h 1033808"/>
                          <a:gd name="csX17" fmla="*/ 21110 w 601384"/>
                          <a:gd name="csY17" fmla="*/ 116163 h 1033808"/>
                          <a:gd name="csX18" fmla="*/ 147805 w 601384"/>
                          <a:gd name="csY18" fmla="*/ 9526 h 1033808"/>
                          <a:gd name="csX19" fmla="*/ 147991 w 601384"/>
                          <a:gd name="csY19" fmla="*/ 9747 h 1033808"/>
                          <a:gd name="csX20" fmla="*/ 152635 w 601384"/>
                          <a:gd name="csY20" fmla="*/ 5868 h 1033808"/>
                          <a:gd name="csX21" fmla="*/ 177739 w 601384"/>
                          <a:gd name="csY21" fmla="*/ 74 h 1033808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</a:cxnLst>
                        <a:rect l="l" t="t" r="r" b="b"/>
                        <a:pathLst>
                          <a:path w="601384" h="1033808" fill="none" extrusionOk="0">
                            <a:moveTo>
                              <a:pt x="177739" y="74"/>
                            </a:moveTo>
                            <a:cubicBezTo>
                              <a:pt x="189714" y="-553"/>
                              <a:pt x="196830" y="6387"/>
                              <a:pt x="208400" y="9365"/>
                            </a:cubicBezTo>
                            <a:cubicBezTo>
                              <a:pt x="293070" y="26561"/>
                              <a:pt x="436414" y="134171"/>
                              <a:pt x="523131" y="176808"/>
                            </a:cubicBezTo>
                            <a:cubicBezTo>
                              <a:pt x="573943" y="207746"/>
                              <a:pt x="592987" y="266393"/>
                              <a:pt x="601382" y="307797"/>
                            </a:cubicBezTo>
                            <a:cubicBezTo>
                              <a:pt x="585015" y="529020"/>
                              <a:pt x="624107" y="708248"/>
                              <a:pt x="598648" y="870100"/>
                            </a:cubicBezTo>
                            <a:cubicBezTo>
                              <a:pt x="598740" y="888329"/>
                              <a:pt x="596959" y="902243"/>
                              <a:pt x="584967" y="912782"/>
                            </a:cubicBezTo>
                            <a:cubicBezTo>
                              <a:pt x="584212" y="913687"/>
                              <a:pt x="581620" y="915118"/>
                              <a:pt x="580692" y="916353"/>
                            </a:cubicBezTo>
                            <a:cubicBezTo>
                              <a:pt x="581154" y="916786"/>
                              <a:pt x="581133" y="916992"/>
                              <a:pt x="581555" y="917379"/>
                            </a:cubicBezTo>
                            <a:cubicBezTo>
                              <a:pt x="552475" y="948353"/>
                              <a:pt x="490506" y="990270"/>
                              <a:pt x="454860" y="1024016"/>
                            </a:cubicBezTo>
                            <a:cubicBezTo>
                              <a:pt x="454671" y="1023854"/>
                              <a:pt x="454637" y="1023583"/>
                              <a:pt x="454275" y="1023322"/>
                            </a:cubicBezTo>
                            <a:cubicBezTo>
                              <a:pt x="452109" y="1025930"/>
                              <a:pt x="449643" y="1026646"/>
                              <a:pt x="448747" y="1027939"/>
                            </a:cubicBezTo>
                            <a:cubicBezTo>
                              <a:pt x="432373" y="1037593"/>
                              <a:pt x="419149" y="1032508"/>
                              <a:pt x="392982" y="1024443"/>
                            </a:cubicBezTo>
                            <a:cubicBezTo>
                              <a:pt x="237228" y="952379"/>
                              <a:pt x="195244" y="887318"/>
                              <a:pt x="78252" y="856999"/>
                            </a:cubicBezTo>
                            <a:cubicBezTo>
                              <a:pt x="38126" y="830830"/>
                              <a:pt x="-1792" y="778815"/>
                              <a:pt x="1" y="726010"/>
                            </a:cubicBezTo>
                            <a:cubicBezTo>
                              <a:pt x="-44094" y="505006"/>
                              <a:pt x="25785" y="421340"/>
                              <a:pt x="2734" y="163707"/>
                            </a:cubicBezTo>
                            <a:cubicBezTo>
                              <a:pt x="2617" y="144169"/>
                              <a:pt x="8839" y="131161"/>
                              <a:pt x="16415" y="121025"/>
                            </a:cubicBezTo>
                            <a:cubicBezTo>
                              <a:pt x="17667" y="119809"/>
                              <a:pt x="20011" y="118687"/>
                              <a:pt x="21575" y="116716"/>
                            </a:cubicBezTo>
                            <a:cubicBezTo>
                              <a:pt x="21378" y="116561"/>
                              <a:pt x="21294" y="116293"/>
                              <a:pt x="21110" y="116163"/>
                            </a:cubicBezTo>
                            <a:cubicBezTo>
                              <a:pt x="66008" y="64885"/>
                              <a:pt x="118727" y="45508"/>
                              <a:pt x="147805" y="9526"/>
                            </a:cubicBezTo>
                            <a:cubicBezTo>
                              <a:pt x="147876" y="9579"/>
                              <a:pt x="147953" y="9705"/>
                              <a:pt x="147991" y="9747"/>
                            </a:cubicBezTo>
                            <a:cubicBezTo>
                              <a:pt x="149554" y="7724"/>
                              <a:pt x="152019" y="7103"/>
                              <a:pt x="152635" y="5868"/>
                            </a:cubicBezTo>
                            <a:cubicBezTo>
                              <a:pt x="160145" y="1260"/>
                              <a:pt x="166940" y="198"/>
                              <a:pt x="177739" y="74"/>
                            </a:cubicBezTo>
                            <a:close/>
                          </a:path>
                          <a:path w="601384" h="1033808" stroke="0" extrusionOk="0">
                            <a:moveTo>
                              <a:pt x="177739" y="74"/>
                            </a:moveTo>
                            <a:cubicBezTo>
                              <a:pt x="187476" y="1750"/>
                              <a:pt x="197275" y="829"/>
                              <a:pt x="208400" y="9365"/>
                            </a:cubicBezTo>
                            <a:cubicBezTo>
                              <a:pt x="323571" y="37158"/>
                              <a:pt x="355917" y="119902"/>
                              <a:pt x="523131" y="176808"/>
                            </a:cubicBezTo>
                            <a:cubicBezTo>
                              <a:pt x="558283" y="209494"/>
                              <a:pt x="600077" y="247808"/>
                              <a:pt x="601382" y="307797"/>
                            </a:cubicBezTo>
                            <a:cubicBezTo>
                              <a:pt x="620197" y="447479"/>
                              <a:pt x="593953" y="693384"/>
                              <a:pt x="598648" y="870100"/>
                            </a:cubicBezTo>
                            <a:cubicBezTo>
                              <a:pt x="599833" y="885495"/>
                              <a:pt x="596002" y="900855"/>
                              <a:pt x="584967" y="912782"/>
                            </a:cubicBezTo>
                            <a:cubicBezTo>
                              <a:pt x="583325" y="914955"/>
                              <a:pt x="581341" y="914993"/>
                              <a:pt x="580692" y="916353"/>
                            </a:cubicBezTo>
                            <a:cubicBezTo>
                              <a:pt x="581125" y="916623"/>
                              <a:pt x="581187" y="917010"/>
                              <a:pt x="581555" y="917379"/>
                            </a:cubicBezTo>
                            <a:cubicBezTo>
                              <a:pt x="549119" y="945513"/>
                              <a:pt x="504185" y="968685"/>
                              <a:pt x="454860" y="1024016"/>
                            </a:cubicBezTo>
                            <a:cubicBezTo>
                              <a:pt x="454701" y="1023892"/>
                              <a:pt x="454530" y="1023470"/>
                              <a:pt x="454275" y="1023322"/>
                            </a:cubicBezTo>
                            <a:cubicBezTo>
                              <a:pt x="451995" y="1025969"/>
                              <a:pt x="449951" y="1026006"/>
                              <a:pt x="448747" y="1027939"/>
                            </a:cubicBezTo>
                            <a:cubicBezTo>
                              <a:pt x="433744" y="1041015"/>
                              <a:pt x="415572" y="1033183"/>
                              <a:pt x="392982" y="1024443"/>
                            </a:cubicBezTo>
                            <a:cubicBezTo>
                              <a:pt x="301476" y="976430"/>
                              <a:pt x="200218" y="902135"/>
                              <a:pt x="78252" y="856999"/>
                            </a:cubicBezTo>
                            <a:cubicBezTo>
                              <a:pt x="36012" y="823191"/>
                              <a:pt x="-5134" y="770425"/>
                              <a:pt x="1" y="726010"/>
                            </a:cubicBezTo>
                            <a:cubicBezTo>
                              <a:pt x="-45579" y="520814"/>
                              <a:pt x="42671" y="309928"/>
                              <a:pt x="2734" y="163707"/>
                            </a:cubicBezTo>
                            <a:cubicBezTo>
                              <a:pt x="261" y="146082"/>
                              <a:pt x="9460" y="131020"/>
                              <a:pt x="16415" y="121025"/>
                            </a:cubicBezTo>
                            <a:cubicBezTo>
                              <a:pt x="17645" y="119945"/>
                              <a:pt x="20672" y="118025"/>
                              <a:pt x="21575" y="116716"/>
                            </a:cubicBezTo>
                            <a:cubicBezTo>
                              <a:pt x="21400" y="116639"/>
                              <a:pt x="21299" y="116275"/>
                              <a:pt x="21110" y="116163"/>
                            </a:cubicBezTo>
                            <a:cubicBezTo>
                              <a:pt x="49447" y="80745"/>
                              <a:pt x="119352" y="35528"/>
                              <a:pt x="147805" y="9526"/>
                            </a:cubicBezTo>
                            <a:cubicBezTo>
                              <a:pt x="147902" y="9605"/>
                              <a:pt x="147885" y="9659"/>
                              <a:pt x="147991" y="9747"/>
                            </a:cubicBezTo>
                            <a:cubicBezTo>
                              <a:pt x="149282" y="8241"/>
                              <a:pt x="150512" y="7863"/>
                              <a:pt x="152635" y="5868"/>
                            </a:cubicBezTo>
                            <a:cubicBezTo>
                              <a:pt x="159869" y="1311"/>
                              <a:pt x="168675" y="-834"/>
                              <a:pt x="177739" y="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フリーフォーム: 図形 671">
                <a:extLst>
                  <a:ext uri="{FF2B5EF4-FFF2-40B4-BE49-F238E27FC236}">
                    <a16:creationId xmlns:a16="http://schemas.microsoft.com/office/drawing/2014/main" id="{65E162C3-2917-F92B-8972-979BF8F309A6}"/>
                  </a:ext>
                </a:extLst>
              </p:cNvPr>
              <p:cNvSpPr/>
              <p:nvPr/>
            </p:nvSpPr>
            <p:spPr>
              <a:xfrm flipH="1">
                <a:off x="863600" y="5291393"/>
                <a:ext cx="1010021" cy="2584300"/>
              </a:xfrm>
              <a:custGeom>
                <a:avLst/>
                <a:gdLst>
                  <a:gd name="csX0" fmla="*/ 1010021 w 1010021"/>
                  <a:gd name="csY0" fmla="*/ 0 h 2584300"/>
                  <a:gd name="csX1" fmla="*/ 233353 w 1010021"/>
                  <a:gd name="csY1" fmla="*/ 413205 h 2584300"/>
                  <a:gd name="csX2" fmla="*/ 3 w 1010021"/>
                  <a:gd name="csY2" fmla="*/ 803821 h 2584300"/>
                  <a:gd name="csX3" fmla="*/ 8156 w 1010021"/>
                  <a:gd name="csY3" fmla="*/ 2480642 h 2584300"/>
                  <a:gd name="csX4" fmla="*/ 27099 w 1010021"/>
                  <a:gd name="csY4" fmla="*/ 2574285 h 2584300"/>
                  <a:gd name="csX5" fmla="*/ 33605 w 1010021"/>
                  <a:gd name="csY5" fmla="*/ 2584300 h 2584300"/>
                  <a:gd name="csX6" fmla="*/ 33627 w 1010021"/>
                  <a:gd name="csY6" fmla="*/ 2516308 h 2584300"/>
                  <a:gd name="csX7" fmla="*/ 50802 w 1010021"/>
                  <a:gd name="csY7" fmla="*/ 854621 h 2584300"/>
                  <a:gd name="csX8" fmla="*/ 284152 w 1010021"/>
                  <a:gd name="csY8" fmla="*/ 464005 h 2584300"/>
                  <a:gd name="csX9" fmla="*/ 1010021 w 1010021"/>
                  <a:gd name="csY9" fmla="*/ 331 h 25843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010021" h="2584300">
                    <a:moveTo>
                      <a:pt x="1010021" y="0"/>
                    </a:moveTo>
                    <a:lnTo>
                      <a:pt x="233353" y="413205"/>
                    </a:lnTo>
                    <a:cubicBezTo>
                      <a:pt x="103764" y="482149"/>
                      <a:pt x="-711" y="657035"/>
                      <a:pt x="3" y="803821"/>
                    </a:cubicBezTo>
                    <a:lnTo>
                      <a:pt x="8156" y="2480642"/>
                    </a:lnTo>
                    <a:cubicBezTo>
                      <a:pt x="8335" y="2517339"/>
                      <a:pt x="15070" y="2548805"/>
                      <a:pt x="27099" y="2574285"/>
                    </a:cubicBezTo>
                    <a:lnTo>
                      <a:pt x="33605" y="2584300"/>
                    </a:lnTo>
                    <a:lnTo>
                      <a:pt x="33627" y="2516308"/>
                    </a:lnTo>
                    <a:cubicBezTo>
                      <a:pt x="36111" y="1988342"/>
                      <a:pt x="53180" y="1343694"/>
                      <a:pt x="50802" y="854621"/>
                    </a:cubicBezTo>
                    <a:cubicBezTo>
                      <a:pt x="50088" y="707835"/>
                      <a:pt x="154563" y="532949"/>
                      <a:pt x="284152" y="464005"/>
                    </a:cubicBezTo>
                    <a:lnTo>
                      <a:pt x="1010021" y="331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75429421">
                      <a:custGeom>
                        <a:avLst/>
                        <a:gdLst>
                          <a:gd name="csX0" fmla="*/ 338700 w 338700"/>
                          <a:gd name="csY0" fmla="*/ 0 h 866616"/>
                          <a:gd name="csX1" fmla="*/ 78252 w 338700"/>
                          <a:gd name="csY1" fmla="*/ 138563 h 866616"/>
                          <a:gd name="csX2" fmla="*/ 1 w 338700"/>
                          <a:gd name="csY2" fmla="*/ 269552 h 866616"/>
                          <a:gd name="csX3" fmla="*/ 2735 w 338700"/>
                          <a:gd name="csY3" fmla="*/ 831855 h 866616"/>
                          <a:gd name="csX4" fmla="*/ 9087 w 338700"/>
                          <a:gd name="csY4" fmla="*/ 863257 h 866616"/>
                          <a:gd name="csX5" fmla="*/ 11269 w 338700"/>
                          <a:gd name="csY5" fmla="*/ 866616 h 866616"/>
                          <a:gd name="csX6" fmla="*/ 11276 w 338700"/>
                          <a:gd name="csY6" fmla="*/ 843815 h 866616"/>
                          <a:gd name="csX7" fmla="*/ 17035 w 338700"/>
                          <a:gd name="csY7" fmla="*/ 286587 h 866616"/>
                          <a:gd name="csX8" fmla="*/ 95287 w 338700"/>
                          <a:gd name="csY8" fmla="*/ 155598 h 866616"/>
                          <a:gd name="csX9" fmla="*/ 338700 w 338700"/>
                          <a:gd name="csY9" fmla="*/ 110 h 866616"/>
                          <a:gd name="csX10" fmla="*/ 338700 w 338700"/>
                          <a:gd name="csY10" fmla="*/ 0 h 86661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338700" h="866616" fill="none" extrusionOk="0">
                            <a:moveTo>
                              <a:pt x="338700" y="0"/>
                            </a:moveTo>
                            <a:cubicBezTo>
                              <a:pt x="235842" y="61392"/>
                              <a:pt x="147023" y="81788"/>
                              <a:pt x="78252" y="138563"/>
                            </a:cubicBezTo>
                            <a:cubicBezTo>
                              <a:pt x="37459" y="156698"/>
                              <a:pt x="1587" y="228799"/>
                              <a:pt x="1" y="269552"/>
                            </a:cubicBezTo>
                            <a:cubicBezTo>
                              <a:pt x="-13042" y="417683"/>
                              <a:pt x="-16652" y="643836"/>
                              <a:pt x="2735" y="831855"/>
                            </a:cubicBezTo>
                            <a:cubicBezTo>
                              <a:pt x="2042" y="841591"/>
                              <a:pt x="6094" y="854638"/>
                              <a:pt x="9087" y="863257"/>
                            </a:cubicBezTo>
                            <a:cubicBezTo>
                              <a:pt x="9932" y="864104"/>
                              <a:pt x="10336" y="865471"/>
                              <a:pt x="11269" y="866616"/>
                            </a:cubicBezTo>
                            <a:cubicBezTo>
                              <a:pt x="11269" y="859598"/>
                              <a:pt x="11741" y="851318"/>
                              <a:pt x="11276" y="843815"/>
                            </a:cubicBezTo>
                            <a:cubicBezTo>
                              <a:pt x="-402" y="676275"/>
                              <a:pt x="12939" y="443285"/>
                              <a:pt x="17035" y="286587"/>
                            </a:cubicBezTo>
                            <a:cubicBezTo>
                              <a:pt x="3516" y="234461"/>
                              <a:pt x="53725" y="172124"/>
                              <a:pt x="95287" y="155598"/>
                            </a:cubicBezTo>
                            <a:cubicBezTo>
                              <a:pt x="195109" y="58279"/>
                              <a:pt x="250262" y="95083"/>
                              <a:pt x="338700" y="110"/>
                            </a:cubicBezTo>
                            <a:cubicBezTo>
                              <a:pt x="338699" y="64"/>
                              <a:pt x="338703" y="37"/>
                              <a:pt x="338700" y="0"/>
                            </a:cubicBezTo>
                            <a:close/>
                          </a:path>
                          <a:path w="338700" h="866616" stroke="0" extrusionOk="0">
                            <a:moveTo>
                              <a:pt x="338700" y="0"/>
                            </a:moveTo>
                            <a:cubicBezTo>
                              <a:pt x="254899" y="60721"/>
                              <a:pt x="142839" y="70978"/>
                              <a:pt x="78252" y="138563"/>
                            </a:cubicBezTo>
                            <a:cubicBezTo>
                              <a:pt x="28501" y="174364"/>
                              <a:pt x="-4786" y="220651"/>
                              <a:pt x="1" y="269552"/>
                            </a:cubicBezTo>
                            <a:cubicBezTo>
                              <a:pt x="-12142" y="490996"/>
                              <a:pt x="-1347" y="680416"/>
                              <a:pt x="2735" y="831855"/>
                            </a:cubicBezTo>
                            <a:cubicBezTo>
                              <a:pt x="3901" y="845008"/>
                              <a:pt x="4134" y="855930"/>
                              <a:pt x="9087" y="863257"/>
                            </a:cubicBezTo>
                            <a:cubicBezTo>
                              <a:pt x="10172" y="864465"/>
                              <a:pt x="10136" y="865299"/>
                              <a:pt x="11269" y="866616"/>
                            </a:cubicBezTo>
                            <a:cubicBezTo>
                              <a:pt x="10835" y="858328"/>
                              <a:pt x="11467" y="852248"/>
                              <a:pt x="11276" y="843815"/>
                            </a:cubicBezTo>
                            <a:cubicBezTo>
                              <a:pt x="35845" y="670495"/>
                              <a:pt x="55169" y="452048"/>
                              <a:pt x="17035" y="286587"/>
                            </a:cubicBezTo>
                            <a:cubicBezTo>
                              <a:pt x="17438" y="239015"/>
                              <a:pt x="52166" y="166440"/>
                              <a:pt x="95287" y="155598"/>
                            </a:cubicBezTo>
                            <a:cubicBezTo>
                              <a:pt x="182631" y="96707"/>
                              <a:pt x="300753" y="59415"/>
                              <a:pt x="338700" y="110"/>
                            </a:cubicBezTo>
                            <a:cubicBezTo>
                              <a:pt x="338694" y="81"/>
                              <a:pt x="338707" y="37"/>
                              <a:pt x="33870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フリーフォーム: 図形 672">
                <a:extLst>
                  <a:ext uri="{FF2B5EF4-FFF2-40B4-BE49-F238E27FC236}">
                    <a16:creationId xmlns:a16="http://schemas.microsoft.com/office/drawing/2014/main" id="{A37E55CA-97C4-BB1F-7640-98306A57EEC3}"/>
                  </a:ext>
                </a:extLst>
              </p:cNvPr>
              <p:cNvSpPr/>
              <p:nvPr/>
            </p:nvSpPr>
            <p:spPr>
              <a:xfrm>
                <a:off x="803891" y="4932380"/>
                <a:ext cx="1308963" cy="2776195"/>
              </a:xfrm>
              <a:custGeom>
                <a:avLst/>
                <a:gdLst>
                  <a:gd name="csX0" fmla="*/ 36282 w 1308963"/>
                  <a:gd name="csY0" fmla="*/ 0 h 2776195"/>
                  <a:gd name="csX1" fmla="*/ 54481 w 1308963"/>
                  <a:gd name="csY1" fmla="*/ 7600 h 2776195"/>
                  <a:gd name="csX2" fmla="*/ 1059165 w 1308963"/>
                  <a:gd name="csY2" fmla="*/ 542113 h 2776195"/>
                  <a:gd name="csX3" fmla="*/ 1308960 w 1308963"/>
                  <a:gd name="csY3" fmla="*/ 960258 h 2776195"/>
                  <a:gd name="csX4" fmla="*/ 1300344 w 1308963"/>
                  <a:gd name="csY4" fmla="*/ 2732018 h 2776195"/>
                  <a:gd name="csX5" fmla="*/ 1247858 w 1308963"/>
                  <a:gd name="csY5" fmla="*/ 2776195 h 2776195"/>
                  <a:gd name="csX6" fmla="*/ 1256573 w 1308963"/>
                  <a:gd name="csY6" fmla="*/ 984070 h 2776195"/>
                  <a:gd name="csX7" fmla="*/ 1006778 w 1308963"/>
                  <a:gd name="csY7" fmla="*/ 565925 h 2776195"/>
                  <a:gd name="csX8" fmla="*/ 2094 w 1308963"/>
                  <a:gd name="csY8" fmla="*/ 31412 h 2776195"/>
                  <a:gd name="csX9" fmla="*/ 0 w 1308963"/>
                  <a:gd name="csY9" fmla="*/ 30537 h 2776195"/>
                  <a:gd name="csX10" fmla="*/ 36282 w 1308963"/>
                  <a:gd name="csY10" fmla="*/ 0 h 27761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308963" h="2776195">
                    <a:moveTo>
                      <a:pt x="36282" y="0"/>
                    </a:moveTo>
                    <a:lnTo>
                      <a:pt x="54481" y="7600"/>
                    </a:lnTo>
                    <a:lnTo>
                      <a:pt x="1059165" y="542113"/>
                    </a:lnTo>
                    <a:cubicBezTo>
                      <a:pt x="1197887" y="615917"/>
                      <a:pt x="1309722" y="803128"/>
                      <a:pt x="1308960" y="960258"/>
                    </a:cubicBezTo>
                    <a:lnTo>
                      <a:pt x="1300344" y="2732018"/>
                    </a:lnTo>
                    <a:lnTo>
                      <a:pt x="1247858" y="2776195"/>
                    </a:lnTo>
                    <a:lnTo>
                      <a:pt x="1256573" y="984070"/>
                    </a:lnTo>
                    <a:cubicBezTo>
                      <a:pt x="1257335" y="826940"/>
                      <a:pt x="1145500" y="639729"/>
                      <a:pt x="1006778" y="565925"/>
                    </a:cubicBezTo>
                    <a:lnTo>
                      <a:pt x="2094" y="31412"/>
                    </a:lnTo>
                    <a:lnTo>
                      <a:pt x="0" y="30537"/>
                    </a:lnTo>
                    <a:lnTo>
                      <a:pt x="3628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78809306">
                      <a:custGeom>
                        <a:avLst/>
                        <a:gdLst>
                          <a:gd name="csX0" fmla="*/ 12166 w 438947"/>
                          <a:gd name="csY0" fmla="*/ 0 h 930966"/>
                          <a:gd name="csX1" fmla="*/ 18269 w 438947"/>
                          <a:gd name="csY1" fmla="*/ 2548 h 930966"/>
                          <a:gd name="csX2" fmla="*/ 355179 w 438947"/>
                          <a:gd name="csY2" fmla="*/ 181791 h 930966"/>
                          <a:gd name="csX3" fmla="*/ 438945 w 438947"/>
                          <a:gd name="csY3" fmla="*/ 322011 h 930966"/>
                          <a:gd name="csX4" fmla="*/ 436056 w 438947"/>
                          <a:gd name="csY4" fmla="*/ 916151 h 930966"/>
                          <a:gd name="csX5" fmla="*/ 418456 w 438947"/>
                          <a:gd name="csY5" fmla="*/ 930966 h 930966"/>
                          <a:gd name="csX6" fmla="*/ 419888 w 438947"/>
                          <a:gd name="csY6" fmla="*/ 636491 h 930966"/>
                          <a:gd name="csX7" fmla="*/ 421378 w 438947"/>
                          <a:gd name="csY7" fmla="*/ 329996 h 930966"/>
                          <a:gd name="csX8" fmla="*/ 337612 w 438947"/>
                          <a:gd name="csY8" fmla="*/ 189776 h 930966"/>
                          <a:gd name="csX9" fmla="*/ 702 w 438947"/>
                          <a:gd name="csY9" fmla="*/ 10533 h 930966"/>
                          <a:gd name="csX10" fmla="*/ 0 w 438947"/>
                          <a:gd name="csY10" fmla="*/ 10240 h 930966"/>
                          <a:gd name="csX11" fmla="*/ 12166 w 438947"/>
                          <a:gd name="csY11" fmla="*/ 0 h 93096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</a:cxnLst>
                        <a:rect l="l" t="t" r="r" b="b"/>
                        <a:pathLst>
                          <a:path w="438947" h="930966" fill="none" extrusionOk="0">
                            <a:moveTo>
                              <a:pt x="12166" y="0"/>
                            </a:moveTo>
                            <a:cubicBezTo>
                              <a:pt x="13634" y="117"/>
                              <a:pt x="16722" y="2345"/>
                              <a:pt x="18269" y="2548"/>
                            </a:cubicBezTo>
                            <a:cubicBezTo>
                              <a:pt x="126968" y="58709"/>
                              <a:pt x="253800" y="143928"/>
                              <a:pt x="355179" y="181791"/>
                            </a:cubicBezTo>
                            <a:cubicBezTo>
                              <a:pt x="402413" y="197793"/>
                              <a:pt x="429089" y="273289"/>
                              <a:pt x="438945" y="322011"/>
                            </a:cubicBezTo>
                            <a:cubicBezTo>
                              <a:pt x="458910" y="488863"/>
                              <a:pt x="429804" y="741427"/>
                              <a:pt x="436056" y="916151"/>
                            </a:cubicBezTo>
                            <a:cubicBezTo>
                              <a:pt x="430142" y="923406"/>
                              <a:pt x="422320" y="926231"/>
                              <a:pt x="418456" y="930966"/>
                            </a:cubicBezTo>
                            <a:cubicBezTo>
                              <a:pt x="398448" y="817337"/>
                              <a:pt x="422369" y="727554"/>
                              <a:pt x="419888" y="636491"/>
                            </a:cubicBezTo>
                            <a:cubicBezTo>
                              <a:pt x="417407" y="545428"/>
                              <a:pt x="449763" y="464741"/>
                              <a:pt x="421378" y="329996"/>
                            </a:cubicBezTo>
                            <a:cubicBezTo>
                              <a:pt x="422962" y="275234"/>
                              <a:pt x="391165" y="214338"/>
                              <a:pt x="337612" y="189776"/>
                            </a:cubicBezTo>
                            <a:cubicBezTo>
                              <a:pt x="209149" y="122142"/>
                              <a:pt x="102177" y="50769"/>
                              <a:pt x="702" y="10533"/>
                            </a:cubicBezTo>
                            <a:cubicBezTo>
                              <a:pt x="442" y="10484"/>
                              <a:pt x="281" y="10289"/>
                              <a:pt x="0" y="10240"/>
                            </a:cubicBezTo>
                            <a:cubicBezTo>
                              <a:pt x="5371" y="4667"/>
                              <a:pt x="7247" y="4604"/>
                              <a:pt x="12166" y="0"/>
                            </a:cubicBezTo>
                            <a:close/>
                          </a:path>
                          <a:path w="438947" h="930966" stroke="0" extrusionOk="0">
                            <a:moveTo>
                              <a:pt x="12166" y="0"/>
                            </a:moveTo>
                            <a:cubicBezTo>
                              <a:pt x="13879" y="184"/>
                              <a:pt x="16102" y="2028"/>
                              <a:pt x="18269" y="2548"/>
                            </a:cubicBezTo>
                            <a:cubicBezTo>
                              <a:pt x="202556" y="53127"/>
                              <a:pt x="257622" y="180001"/>
                              <a:pt x="355179" y="181791"/>
                            </a:cubicBezTo>
                            <a:cubicBezTo>
                              <a:pt x="411724" y="196912"/>
                              <a:pt x="435178" y="274291"/>
                              <a:pt x="438945" y="322011"/>
                            </a:cubicBezTo>
                            <a:cubicBezTo>
                              <a:pt x="496568" y="457376"/>
                              <a:pt x="387309" y="622607"/>
                              <a:pt x="436056" y="916151"/>
                            </a:cubicBezTo>
                            <a:cubicBezTo>
                              <a:pt x="429945" y="922023"/>
                              <a:pt x="422857" y="926665"/>
                              <a:pt x="418456" y="930966"/>
                            </a:cubicBezTo>
                            <a:cubicBezTo>
                              <a:pt x="417877" y="810636"/>
                              <a:pt x="449689" y="709922"/>
                              <a:pt x="419917" y="630481"/>
                            </a:cubicBezTo>
                            <a:cubicBezTo>
                              <a:pt x="390145" y="551040"/>
                              <a:pt x="435026" y="466594"/>
                              <a:pt x="421378" y="329996"/>
                            </a:cubicBezTo>
                            <a:cubicBezTo>
                              <a:pt x="412271" y="269960"/>
                              <a:pt x="382645" y="204927"/>
                              <a:pt x="337612" y="189776"/>
                            </a:cubicBezTo>
                            <a:cubicBezTo>
                              <a:pt x="227993" y="157045"/>
                              <a:pt x="167939" y="89690"/>
                              <a:pt x="702" y="10533"/>
                            </a:cubicBezTo>
                            <a:cubicBezTo>
                              <a:pt x="390" y="10419"/>
                              <a:pt x="297" y="10288"/>
                              <a:pt x="0" y="10240"/>
                            </a:cubicBezTo>
                            <a:cubicBezTo>
                              <a:pt x="5133" y="4076"/>
                              <a:pt x="8523" y="3412"/>
                              <a:pt x="1216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735B91A-1A91-900C-1A12-03E55DA76B08}"/>
                </a:ext>
              </a:extLst>
            </p:cNvPr>
            <p:cNvGrpSpPr/>
            <p:nvPr/>
          </p:nvGrpSpPr>
          <p:grpSpPr>
            <a:xfrm>
              <a:off x="5199842" y="2001262"/>
              <a:ext cx="1090102" cy="2492582"/>
              <a:chOff x="457639" y="4019551"/>
              <a:chExt cx="1793360" cy="4100624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34FC70F4-0932-99BE-6754-988A4A701F79}"/>
                  </a:ext>
                </a:extLst>
              </p:cNvPr>
              <p:cNvSpPr/>
              <p:nvPr/>
            </p:nvSpPr>
            <p:spPr>
              <a:xfrm>
                <a:off x="1606548" y="78250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625359450">
                      <a:custGeom>
                        <a:avLst/>
                        <a:gdLst>
                          <a:gd name="csX0" fmla="*/ 0 w 95824"/>
                          <a:gd name="csY0" fmla="*/ 49482 h 98964"/>
                          <a:gd name="csX1" fmla="*/ 47912 w 95824"/>
                          <a:gd name="csY1" fmla="*/ 0 h 98964"/>
                          <a:gd name="csX2" fmla="*/ 95824 w 95824"/>
                          <a:gd name="csY2" fmla="*/ 49482 h 98964"/>
                          <a:gd name="csX3" fmla="*/ 47912 w 95824"/>
                          <a:gd name="csY3" fmla="*/ 98964 h 98964"/>
                          <a:gd name="csX4" fmla="*/ 0 w 95824"/>
                          <a:gd name="csY4" fmla="*/ 49482 h 98964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5824" h="98964" fill="none" extrusionOk="0">
                            <a:moveTo>
                              <a:pt x="0" y="49482"/>
                            </a:moveTo>
                            <a:cubicBezTo>
                              <a:pt x="-677" y="22204"/>
                              <a:pt x="27002" y="-3852"/>
                              <a:pt x="47912" y="0"/>
                            </a:cubicBezTo>
                            <a:cubicBezTo>
                              <a:pt x="69761" y="1751"/>
                              <a:pt x="94458" y="21074"/>
                              <a:pt x="95824" y="49482"/>
                            </a:cubicBezTo>
                            <a:cubicBezTo>
                              <a:pt x="100701" y="81646"/>
                              <a:pt x="74913" y="92898"/>
                              <a:pt x="47912" y="98964"/>
                            </a:cubicBezTo>
                            <a:cubicBezTo>
                              <a:pt x="17083" y="101956"/>
                              <a:pt x="248" y="77440"/>
                              <a:pt x="0" y="49482"/>
                            </a:cubicBezTo>
                            <a:close/>
                          </a:path>
                          <a:path w="95824" h="98964" stroke="0" extrusionOk="0">
                            <a:moveTo>
                              <a:pt x="0" y="49482"/>
                            </a:moveTo>
                            <a:cubicBezTo>
                              <a:pt x="3592" y="20508"/>
                              <a:pt x="15244" y="3301"/>
                              <a:pt x="47912" y="0"/>
                            </a:cubicBezTo>
                            <a:cubicBezTo>
                              <a:pt x="69318" y="-1526"/>
                              <a:pt x="97436" y="24571"/>
                              <a:pt x="95824" y="49482"/>
                            </a:cubicBezTo>
                            <a:cubicBezTo>
                              <a:pt x="97716" y="81024"/>
                              <a:pt x="72790" y="102588"/>
                              <a:pt x="47912" y="98964"/>
                            </a:cubicBezTo>
                            <a:cubicBezTo>
                              <a:pt x="17043" y="99148"/>
                              <a:pt x="1530" y="69014"/>
                              <a:pt x="0" y="4948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4D26F2D7-4A3B-90DF-1106-674A45FFB4C9}"/>
                  </a:ext>
                </a:extLst>
              </p:cNvPr>
              <p:cNvSpPr/>
              <p:nvPr/>
            </p:nvSpPr>
            <p:spPr>
              <a:xfrm>
                <a:off x="1962148" y="75202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935463134">
                      <a:custGeom>
                        <a:avLst/>
                        <a:gdLst>
                          <a:gd name="csX0" fmla="*/ 0 w 95824"/>
                          <a:gd name="csY0" fmla="*/ 49482 h 98964"/>
                          <a:gd name="csX1" fmla="*/ 47912 w 95824"/>
                          <a:gd name="csY1" fmla="*/ 0 h 98964"/>
                          <a:gd name="csX2" fmla="*/ 95824 w 95824"/>
                          <a:gd name="csY2" fmla="*/ 49482 h 98964"/>
                          <a:gd name="csX3" fmla="*/ 47912 w 95824"/>
                          <a:gd name="csY3" fmla="*/ 98964 h 98964"/>
                          <a:gd name="csX4" fmla="*/ 0 w 95824"/>
                          <a:gd name="csY4" fmla="*/ 49482 h 98964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5824" h="98964" fill="none" extrusionOk="0">
                            <a:moveTo>
                              <a:pt x="0" y="49482"/>
                            </a:moveTo>
                            <a:cubicBezTo>
                              <a:pt x="-1113" y="22541"/>
                              <a:pt x="23404" y="3741"/>
                              <a:pt x="47912" y="0"/>
                            </a:cubicBezTo>
                            <a:cubicBezTo>
                              <a:pt x="73125" y="3437"/>
                              <a:pt x="99100" y="27893"/>
                              <a:pt x="95824" y="49482"/>
                            </a:cubicBezTo>
                            <a:cubicBezTo>
                              <a:pt x="97063" y="78992"/>
                              <a:pt x="74342" y="99699"/>
                              <a:pt x="47912" y="98964"/>
                            </a:cubicBezTo>
                            <a:cubicBezTo>
                              <a:pt x="19844" y="91102"/>
                              <a:pt x="1203" y="74801"/>
                              <a:pt x="0" y="49482"/>
                            </a:cubicBezTo>
                            <a:close/>
                          </a:path>
                          <a:path w="95824" h="98964" stroke="0" extrusionOk="0">
                            <a:moveTo>
                              <a:pt x="0" y="49482"/>
                            </a:moveTo>
                            <a:cubicBezTo>
                              <a:pt x="-1488" y="22028"/>
                              <a:pt x="19270" y="-1120"/>
                              <a:pt x="47912" y="0"/>
                            </a:cubicBezTo>
                            <a:cubicBezTo>
                              <a:pt x="68689" y="974"/>
                              <a:pt x="102231" y="23304"/>
                              <a:pt x="95824" y="49482"/>
                            </a:cubicBezTo>
                            <a:cubicBezTo>
                              <a:pt x="94487" y="76491"/>
                              <a:pt x="73887" y="99451"/>
                              <a:pt x="47912" y="98964"/>
                            </a:cubicBezTo>
                            <a:cubicBezTo>
                              <a:pt x="22708" y="93123"/>
                              <a:pt x="2137" y="82050"/>
                              <a:pt x="0" y="4948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C71669F4-4D73-6F42-EEA4-366D2250BF1D}"/>
                  </a:ext>
                </a:extLst>
              </p:cNvPr>
              <p:cNvSpPr/>
              <p:nvPr/>
            </p:nvSpPr>
            <p:spPr>
              <a:xfrm>
                <a:off x="552448" y="729800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540829347">
                      <a:custGeom>
                        <a:avLst/>
                        <a:gdLst>
                          <a:gd name="csX0" fmla="*/ 0 w 95824"/>
                          <a:gd name="csY0" fmla="*/ 49482 h 98964"/>
                          <a:gd name="csX1" fmla="*/ 47912 w 95824"/>
                          <a:gd name="csY1" fmla="*/ 0 h 98964"/>
                          <a:gd name="csX2" fmla="*/ 95824 w 95824"/>
                          <a:gd name="csY2" fmla="*/ 49482 h 98964"/>
                          <a:gd name="csX3" fmla="*/ 47912 w 95824"/>
                          <a:gd name="csY3" fmla="*/ 98964 h 98964"/>
                          <a:gd name="csX4" fmla="*/ 0 w 95824"/>
                          <a:gd name="csY4" fmla="*/ 49482 h 98964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5824" h="98964" fill="none" extrusionOk="0">
                            <a:moveTo>
                              <a:pt x="0" y="49482"/>
                            </a:moveTo>
                            <a:cubicBezTo>
                              <a:pt x="6623" y="22034"/>
                              <a:pt x="20062" y="819"/>
                              <a:pt x="47912" y="0"/>
                            </a:cubicBezTo>
                            <a:cubicBezTo>
                              <a:pt x="75411" y="-2348"/>
                              <a:pt x="99484" y="16712"/>
                              <a:pt x="95824" y="49482"/>
                            </a:cubicBezTo>
                            <a:cubicBezTo>
                              <a:pt x="99368" y="70503"/>
                              <a:pt x="79559" y="99006"/>
                              <a:pt x="47912" y="98964"/>
                            </a:cubicBezTo>
                            <a:cubicBezTo>
                              <a:pt x="20184" y="99149"/>
                              <a:pt x="-2363" y="73634"/>
                              <a:pt x="0" y="49482"/>
                            </a:cubicBezTo>
                            <a:close/>
                          </a:path>
                          <a:path w="95824" h="98964" stroke="0" extrusionOk="0">
                            <a:moveTo>
                              <a:pt x="0" y="49482"/>
                            </a:moveTo>
                            <a:cubicBezTo>
                              <a:pt x="4112" y="23483"/>
                              <a:pt x="22171" y="457"/>
                              <a:pt x="47912" y="0"/>
                            </a:cubicBezTo>
                            <a:cubicBezTo>
                              <a:pt x="72884" y="-2538"/>
                              <a:pt x="100838" y="16301"/>
                              <a:pt x="95824" y="49482"/>
                            </a:cubicBezTo>
                            <a:cubicBezTo>
                              <a:pt x="91419" y="82074"/>
                              <a:pt x="72146" y="98190"/>
                              <a:pt x="47912" y="98964"/>
                            </a:cubicBezTo>
                            <a:cubicBezTo>
                              <a:pt x="22206" y="92422"/>
                              <a:pt x="-728" y="81421"/>
                              <a:pt x="0" y="49482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70317E7F-BCC9-5A23-6489-528BB3CC02A3}"/>
                  </a:ext>
                </a:extLst>
              </p:cNvPr>
              <p:cNvSpPr/>
              <p:nvPr/>
            </p:nvSpPr>
            <p:spPr>
              <a:xfrm flipH="1">
                <a:off x="1651370" y="7807889"/>
                <a:ext cx="88529" cy="259699"/>
              </a:xfrm>
              <a:custGeom>
                <a:avLst/>
                <a:gdLst>
                  <a:gd name="csX0" fmla="*/ 213768 w 318785"/>
                  <a:gd name="csY0" fmla="*/ 9 h 935153"/>
                  <a:gd name="csX1" fmla="*/ 313023 w 318785"/>
                  <a:gd name="csY1" fmla="*/ 173956 h 935153"/>
                  <a:gd name="csX2" fmla="*/ 318734 w 318785"/>
                  <a:gd name="csY2" fmla="*/ 545923 h 935153"/>
                  <a:gd name="csX3" fmla="*/ 166243 w 318785"/>
                  <a:gd name="csY3" fmla="*/ 913690 h 935153"/>
                  <a:gd name="csX4" fmla="*/ 5763 w 318785"/>
                  <a:gd name="csY4" fmla="*/ 761199 h 935153"/>
                  <a:gd name="csX5" fmla="*/ 52 w 318785"/>
                  <a:gd name="csY5" fmla="*/ 389231 h 935153"/>
                  <a:gd name="csX6" fmla="*/ 152543 w 318785"/>
                  <a:gd name="csY6" fmla="*/ 21464 h 935153"/>
                  <a:gd name="csX7" fmla="*/ 213768 w 318785"/>
                  <a:gd name="csY7" fmla="*/ 9 h 9351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18785" h="935153">
                    <a:moveTo>
                      <a:pt x="213768" y="9"/>
                    </a:moveTo>
                    <a:cubicBezTo>
                      <a:pt x="270540" y="866"/>
                      <a:pt x="311369" y="66207"/>
                      <a:pt x="313023" y="173956"/>
                    </a:cubicBezTo>
                    <a:lnTo>
                      <a:pt x="318734" y="545923"/>
                    </a:lnTo>
                    <a:cubicBezTo>
                      <a:pt x="320940" y="689589"/>
                      <a:pt x="252668" y="854244"/>
                      <a:pt x="166243" y="913690"/>
                    </a:cubicBezTo>
                    <a:cubicBezTo>
                      <a:pt x="79818" y="973137"/>
                      <a:pt x="7969" y="904864"/>
                      <a:pt x="5763" y="761199"/>
                    </a:cubicBezTo>
                    <a:lnTo>
                      <a:pt x="52" y="389231"/>
                    </a:lnTo>
                    <a:cubicBezTo>
                      <a:pt x="-2154" y="245565"/>
                      <a:pt x="66119" y="80911"/>
                      <a:pt x="152543" y="21464"/>
                    </a:cubicBezTo>
                    <a:cubicBezTo>
                      <a:pt x="174149" y="6603"/>
                      <a:pt x="194845" y="-276"/>
                      <a:pt x="213768" y="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9494889">
                      <a:custGeom>
                        <a:avLst/>
                        <a:gdLst>
                          <a:gd name="csX0" fmla="*/ 19907 w 29687"/>
                          <a:gd name="csY0" fmla="*/ 0 h 87087"/>
                          <a:gd name="csX1" fmla="*/ 29150 w 29687"/>
                          <a:gd name="csY1" fmla="*/ 16199 h 87087"/>
                          <a:gd name="csX2" fmla="*/ 29682 w 29687"/>
                          <a:gd name="csY2" fmla="*/ 50839 h 87087"/>
                          <a:gd name="csX3" fmla="*/ 15481 w 29687"/>
                          <a:gd name="csY3" fmla="*/ 85088 h 87087"/>
                          <a:gd name="csX4" fmla="*/ 536 w 29687"/>
                          <a:gd name="csY4" fmla="*/ 70887 h 87087"/>
                          <a:gd name="csX5" fmla="*/ 4 w 29687"/>
                          <a:gd name="csY5" fmla="*/ 36247 h 87087"/>
                          <a:gd name="csX6" fmla="*/ 14205 w 29687"/>
                          <a:gd name="csY6" fmla="*/ 1998 h 87087"/>
                          <a:gd name="csX7" fmla="*/ 19907 w 29687"/>
                          <a:gd name="csY7" fmla="*/ 0 h 8708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</a:cxnLst>
                        <a:rect l="l" t="t" r="r" b="b"/>
                        <a:pathLst>
                          <a:path w="29687" h="87087" fill="none" extrusionOk="0">
                            <a:moveTo>
                              <a:pt x="19907" y="0"/>
                            </a:moveTo>
                            <a:cubicBezTo>
                              <a:pt x="26353" y="-1223"/>
                              <a:pt x="30248" y="6786"/>
                              <a:pt x="29150" y="16199"/>
                            </a:cubicBezTo>
                            <a:cubicBezTo>
                              <a:pt x="30228" y="28025"/>
                              <a:pt x="32471" y="40891"/>
                              <a:pt x="29682" y="50839"/>
                            </a:cubicBezTo>
                            <a:cubicBezTo>
                              <a:pt x="28990" y="61800"/>
                              <a:pt x="23197" y="80551"/>
                              <a:pt x="15481" y="85088"/>
                            </a:cubicBezTo>
                            <a:cubicBezTo>
                              <a:pt x="7724" y="89934"/>
                              <a:pt x="915" y="83522"/>
                              <a:pt x="536" y="70887"/>
                            </a:cubicBezTo>
                            <a:cubicBezTo>
                              <a:pt x="1760" y="61665"/>
                              <a:pt x="718" y="48874"/>
                              <a:pt x="4" y="36247"/>
                            </a:cubicBezTo>
                            <a:cubicBezTo>
                              <a:pt x="-958" y="21221"/>
                              <a:pt x="6171" y="6365"/>
                              <a:pt x="14205" y="1998"/>
                            </a:cubicBezTo>
                            <a:cubicBezTo>
                              <a:pt x="16221" y="236"/>
                              <a:pt x="17798" y="293"/>
                              <a:pt x="19907" y="0"/>
                            </a:cubicBezTo>
                            <a:close/>
                          </a:path>
                          <a:path w="29687" h="87087" stroke="0" extrusionOk="0">
                            <a:moveTo>
                              <a:pt x="19907" y="0"/>
                            </a:moveTo>
                            <a:cubicBezTo>
                              <a:pt x="25458" y="486"/>
                              <a:pt x="28426" y="5387"/>
                              <a:pt x="29150" y="16199"/>
                            </a:cubicBezTo>
                            <a:cubicBezTo>
                              <a:pt x="28823" y="28180"/>
                              <a:pt x="27688" y="36748"/>
                              <a:pt x="29682" y="50839"/>
                            </a:cubicBezTo>
                            <a:cubicBezTo>
                              <a:pt x="27639" y="65413"/>
                              <a:pt x="21938" y="79611"/>
                              <a:pt x="15481" y="85088"/>
                            </a:cubicBezTo>
                            <a:cubicBezTo>
                              <a:pt x="6217" y="90265"/>
                              <a:pt x="1084" y="83130"/>
                              <a:pt x="536" y="70887"/>
                            </a:cubicBezTo>
                            <a:cubicBezTo>
                              <a:pt x="2277" y="59586"/>
                              <a:pt x="13" y="47563"/>
                              <a:pt x="4" y="36247"/>
                            </a:cubicBezTo>
                            <a:cubicBezTo>
                              <a:pt x="-1821" y="21823"/>
                              <a:pt x="5761" y="6075"/>
                              <a:pt x="14205" y="1998"/>
                            </a:cubicBezTo>
                            <a:cubicBezTo>
                              <a:pt x="16359" y="606"/>
                              <a:pt x="18193" y="76"/>
                              <a:pt x="1990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73659B30-3360-EFC3-2B16-C3879D1F23D9}"/>
                  </a:ext>
                </a:extLst>
              </p:cNvPr>
              <p:cNvSpPr/>
              <p:nvPr/>
            </p:nvSpPr>
            <p:spPr>
              <a:xfrm flipH="1">
                <a:off x="589333" y="7267345"/>
                <a:ext cx="88529" cy="259699"/>
              </a:xfrm>
              <a:custGeom>
                <a:avLst/>
                <a:gdLst>
                  <a:gd name="csX0" fmla="*/ 213768 w 318785"/>
                  <a:gd name="csY0" fmla="*/ 9 h 935153"/>
                  <a:gd name="csX1" fmla="*/ 313023 w 318785"/>
                  <a:gd name="csY1" fmla="*/ 173956 h 935153"/>
                  <a:gd name="csX2" fmla="*/ 318734 w 318785"/>
                  <a:gd name="csY2" fmla="*/ 545923 h 935153"/>
                  <a:gd name="csX3" fmla="*/ 166243 w 318785"/>
                  <a:gd name="csY3" fmla="*/ 913690 h 935153"/>
                  <a:gd name="csX4" fmla="*/ 5763 w 318785"/>
                  <a:gd name="csY4" fmla="*/ 761199 h 935153"/>
                  <a:gd name="csX5" fmla="*/ 52 w 318785"/>
                  <a:gd name="csY5" fmla="*/ 389231 h 935153"/>
                  <a:gd name="csX6" fmla="*/ 152543 w 318785"/>
                  <a:gd name="csY6" fmla="*/ 21464 h 935153"/>
                  <a:gd name="csX7" fmla="*/ 213768 w 318785"/>
                  <a:gd name="csY7" fmla="*/ 9 h 9351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18785" h="935153">
                    <a:moveTo>
                      <a:pt x="213768" y="9"/>
                    </a:moveTo>
                    <a:cubicBezTo>
                      <a:pt x="270540" y="866"/>
                      <a:pt x="311369" y="66207"/>
                      <a:pt x="313023" y="173956"/>
                    </a:cubicBezTo>
                    <a:lnTo>
                      <a:pt x="318734" y="545923"/>
                    </a:lnTo>
                    <a:cubicBezTo>
                      <a:pt x="320940" y="689589"/>
                      <a:pt x="252668" y="854244"/>
                      <a:pt x="166243" y="913690"/>
                    </a:cubicBezTo>
                    <a:cubicBezTo>
                      <a:pt x="79818" y="973137"/>
                      <a:pt x="7969" y="904864"/>
                      <a:pt x="5763" y="761199"/>
                    </a:cubicBezTo>
                    <a:lnTo>
                      <a:pt x="52" y="389231"/>
                    </a:lnTo>
                    <a:cubicBezTo>
                      <a:pt x="-2154" y="245565"/>
                      <a:pt x="66119" y="80911"/>
                      <a:pt x="152543" y="21464"/>
                    </a:cubicBezTo>
                    <a:cubicBezTo>
                      <a:pt x="174149" y="6603"/>
                      <a:pt x="194845" y="-276"/>
                      <a:pt x="213768" y="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601606807">
                      <a:custGeom>
                        <a:avLst/>
                        <a:gdLst>
                          <a:gd name="csX0" fmla="*/ 19907 w 29687"/>
                          <a:gd name="csY0" fmla="*/ 0 h 87087"/>
                          <a:gd name="csX1" fmla="*/ 29150 w 29687"/>
                          <a:gd name="csY1" fmla="*/ 16199 h 87087"/>
                          <a:gd name="csX2" fmla="*/ 29682 w 29687"/>
                          <a:gd name="csY2" fmla="*/ 50839 h 87087"/>
                          <a:gd name="csX3" fmla="*/ 15481 w 29687"/>
                          <a:gd name="csY3" fmla="*/ 85088 h 87087"/>
                          <a:gd name="csX4" fmla="*/ 536 w 29687"/>
                          <a:gd name="csY4" fmla="*/ 70887 h 87087"/>
                          <a:gd name="csX5" fmla="*/ 4 w 29687"/>
                          <a:gd name="csY5" fmla="*/ 36247 h 87087"/>
                          <a:gd name="csX6" fmla="*/ 14205 w 29687"/>
                          <a:gd name="csY6" fmla="*/ 1998 h 87087"/>
                          <a:gd name="csX7" fmla="*/ 19907 w 29687"/>
                          <a:gd name="csY7" fmla="*/ 0 h 8708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</a:cxnLst>
                        <a:rect l="l" t="t" r="r" b="b"/>
                        <a:pathLst>
                          <a:path w="29687" h="87087" fill="none" extrusionOk="0">
                            <a:moveTo>
                              <a:pt x="19907" y="0"/>
                            </a:moveTo>
                            <a:cubicBezTo>
                              <a:pt x="24265" y="-405"/>
                              <a:pt x="28818" y="5925"/>
                              <a:pt x="29150" y="16199"/>
                            </a:cubicBezTo>
                            <a:cubicBezTo>
                              <a:pt x="29608" y="27653"/>
                              <a:pt x="28253" y="36636"/>
                              <a:pt x="29682" y="50839"/>
                            </a:cubicBezTo>
                            <a:cubicBezTo>
                              <a:pt x="27178" y="64259"/>
                              <a:pt x="22955" y="77128"/>
                              <a:pt x="15481" y="85088"/>
                            </a:cubicBezTo>
                            <a:cubicBezTo>
                              <a:pt x="7267" y="89138"/>
                              <a:pt x="532" y="84141"/>
                              <a:pt x="536" y="70887"/>
                            </a:cubicBezTo>
                            <a:cubicBezTo>
                              <a:pt x="2285" y="56474"/>
                              <a:pt x="981" y="48021"/>
                              <a:pt x="4" y="36247"/>
                            </a:cubicBezTo>
                            <a:cubicBezTo>
                              <a:pt x="2524" y="22003"/>
                              <a:pt x="7824" y="8581"/>
                              <a:pt x="14205" y="1998"/>
                            </a:cubicBezTo>
                            <a:cubicBezTo>
                              <a:pt x="16552" y="403"/>
                              <a:pt x="17930" y="-88"/>
                              <a:pt x="19907" y="0"/>
                            </a:cubicBezTo>
                            <a:close/>
                          </a:path>
                          <a:path w="29687" h="87087" stroke="0" extrusionOk="0">
                            <a:moveTo>
                              <a:pt x="19907" y="0"/>
                            </a:moveTo>
                            <a:cubicBezTo>
                              <a:pt x="25471" y="-1824"/>
                              <a:pt x="29983" y="6488"/>
                              <a:pt x="29150" y="16199"/>
                            </a:cubicBezTo>
                            <a:cubicBezTo>
                              <a:pt x="28827" y="30095"/>
                              <a:pt x="30108" y="37752"/>
                              <a:pt x="29682" y="50839"/>
                            </a:cubicBezTo>
                            <a:cubicBezTo>
                              <a:pt x="29627" y="65747"/>
                              <a:pt x="25061" y="77827"/>
                              <a:pt x="15481" y="85088"/>
                            </a:cubicBezTo>
                            <a:cubicBezTo>
                              <a:pt x="6027" y="91102"/>
                              <a:pt x="575" y="84943"/>
                              <a:pt x="536" y="70887"/>
                            </a:cubicBezTo>
                            <a:cubicBezTo>
                              <a:pt x="-1203" y="61733"/>
                              <a:pt x="-311" y="48856"/>
                              <a:pt x="4" y="36247"/>
                            </a:cubicBezTo>
                            <a:cubicBezTo>
                              <a:pt x="-277" y="20438"/>
                              <a:pt x="4168" y="5996"/>
                              <a:pt x="14205" y="1998"/>
                            </a:cubicBezTo>
                            <a:cubicBezTo>
                              <a:pt x="16553" y="990"/>
                              <a:pt x="18074" y="-532"/>
                              <a:pt x="1990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634FDEE-3B58-15C3-AF96-52F09C30DCA5}"/>
                  </a:ext>
                </a:extLst>
              </p:cNvPr>
              <p:cNvSpPr/>
              <p:nvPr/>
            </p:nvSpPr>
            <p:spPr>
              <a:xfrm flipH="1">
                <a:off x="2053802" y="7524520"/>
                <a:ext cx="88529" cy="259699"/>
              </a:xfrm>
              <a:custGeom>
                <a:avLst/>
                <a:gdLst>
                  <a:gd name="csX0" fmla="*/ 213768 w 318785"/>
                  <a:gd name="csY0" fmla="*/ 9 h 935153"/>
                  <a:gd name="csX1" fmla="*/ 313023 w 318785"/>
                  <a:gd name="csY1" fmla="*/ 173956 h 935153"/>
                  <a:gd name="csX2" fmla="*/ 318734 w 318785"/>
                  <a:gd name="csY2" fmla="*/ 545923 h 935153"/>
                  <a:gd name="csX3" fmla="*/ 166243 w 318785"/>
                  <a:gd name="csY3" fmla="*/ 913690 h 935153"/>
                  <a:gd name="csX4" fmla="*/ 5763 w 318785"/>
                  <a:gd name="csY4" fmla="*/ 761199 h 935153"/>
                  <a:gd name="csX5" fmla="*/ 52 w 318785"/>
                  <a:gd name="csY5" fmla="*/ 389231 h 935153"/>
                  <a:gd name="csX6" fmla="*/ 152543 w 318785"/>
                  <a:gd name="csY6" fmla="*/ 21464 h 935153"/>
                  <a:gd name="csX7" fmla="*/ 213768 w 318785"/>
                  <a:gd name="csY7" fmla="*/ 9 h 93515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</a:cxnLst>
                <a:rect l="l" t="t" r="r" b="b"/>
                <a:pathLst>
                  <a:path w="318785" h="935153">
                    <a:moveTo>
                      <a:pt x="213768" y="9"/>
                    </a:moveTo>
                    <a:cubicBezTo>
                      <a:pt x="270540" y="866"/>
                      <a:pt x="311369" y="66207"/>
                      <a:pt x="313023" y="173956"/>
                    </a:cubicBezTo>
                    <a:lnTo>
                      <a:pt x="318734" y="545923"/>
                    </a:lnTo>
                    <a:cubicBezTo>
                      <a:pt x="320940" y="689589"/>
                      <a:pt x="252668" y="854244"/>
                      <a:pt x="166243" y="913690"/>
                    </a:cubicBezTo>
                    <a:cubicBezTo>
                      <a:pt x="79818" y="973137"/>
                      <a:pt x="7969" y="904864"/>
                      <a:pt x="5763" y="761199"/>
                    </a:cubicBezTo>
                    <a:lnTo>
                      <a:pt x="52" y="389231"/>
                    </a:lnTo>
                    <a:cubicBezTo>
                      <a:pt x="-2154" y="245565"/>
                      <a:pt x="66119" y="80911"/>
                      <a:pt x="152543" y="21464"/>
                    </a:cubicBezTo>
                    <a:cubicBezTo>
                      <a:pt x="174149" y="6603"/>
                      <a:pt x="194845" y="-276"/>
                      <a:pt x="213768" y="9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573115594">
                      <a:custGeom>
                        <a:avLst/>
                        <a:gdLst>
                          <a:gd name="csX0" fmla="*/ 19907 w 29687"/>
                          <a:gd name="csY0" fmla="*/ 0 h 87087"/>
                          <a:gd name="csX1" fmla="*/ 29150 w 29687"/>
                          <a:gd name="csY1" fmla="*/ 16199 h 87087"/>
                          <a:gd name="csX2" fmla="*/ 29682 w 29687"/>
                          <a:gd name="csY2" fmla="*/ 50839 h 87087"/>
                          <a:gd name="csX3" fmla="*/ 15481 w 29687"/>
                          <a:gd name="csY3" fmla="*/ 85088 h 87087"/>
                          <a:gd name="csX4" fmla="*/ 536 w 29687"/>
                          <a:gd name="csY4" fmla="*/ 70887 h 87087"/>
                          <a:gd name="csX5" fmla="*/ 4 w 29687"/>
                          <a:gd name="csY5" fmla="*/ 36247 h 87087"/>
                          <a:gd name="csX6" fmla="*/ 14205 w 29687"/>
                          <a:gd name="csY6" fmla="*/ 1998 h 87087"/>
                          <a:gd name="csX7" fmla="*/ 19907 w 29687"/>
                          <a:gd name="csY7" fmla="*/ 0 h 8708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</a:cxnLst>
                        <a:rect l="l" t="t" r="r" b="b"/>
                        <a:pathLst>
                          <a:path w="29687" h="87087" fill="none" extrusionOk="0">
                            <a:moveTo>
                              <a:pt x="19907" y="0"/>
                            </a:moveTo>
                            <a:cubicBezTo>
                              <a:pt x="25221" y="862"/>
                              <a:pt x="29957" y="5975"/>
                              <a:pt x="29150" y="16199"/>
                            </a:cubicBezTo>
                            <a:cubicBezTo>
                              <a:pt x="30432" y="27368"/>
                              <a:pt x="29709" y="39022"/>
                              <a:pt x="29682" y="50839"/>
                            </a:cubicBezTo>
                            <a:cubicBezTo>
                              <a:pt x="29874" y="61553"/>
                              <a:pt x="22356" y="81877"/>
                              <a:pt x="15481" y="85088"/>
                            </a:cubicBezTo>
                            <a:cubicBezTo>
                              <a:pt x="6814" y="91033"/>
                              <a:pt x="812" y="84626"/>
                              <a:pt x="536" y="70887"/>
                            </a:cubicBezTo>
                            <a:cubicBezTo>
                              <a:pt x="-1077" y="57019"/>
                              <a:pt x="-639" y="47048"/>
                              <a:pt x="4" y="36247"/>
                            </a:cubicBezTo>
                            <a:cubicBezTo>
                              <a:pt x="-377" y="22590"/>
                              <a:pt x="6967" y="9771"/>
                              <a:pt x="14205" y="1998"/>
                            </a:cubicBezTo>
                            <a:cubicBezTo>
                              <a:pt x="16446" y="632"/>
                              <a:pt x="18028" y="-33"/>
                              <a:pt x="19907" y="0"/>
                            </a:cubicBezTo>
                            <a:close/>
                          </a:path>
                          <a:path w="29687" h="87087" stroke="0" extrusionOk="0">
                            <a:moveTo>
                              <a:pt x="19907" y="0"/>
                            </a:moveTo>
                            <a:cubicBezTo>
                              <a:pt x="25928" y="-1263"/>
                              <a:pt x="28924" y="5773"/>
                              <a:pt x="29150" y="16199"/>
                            </a:cubicBezTo>
                            <a:cubicBezTo>
                              <a:pt x="29179" y="31202"/>
                              <a:pt x="29078" y="41103"/>
                              <a:pt x="29682" y="50839"/>
                            </a:cubicBezTo>
                            <a:cubicBezTo>
                              <a:pt x="32482" y="63385"/>
                              <a:pt x="23345" y="78908"/>
                              <a:pt x="15481" y="85088"/>
                            </a:cubicBezTo>
                            <a:cubicBezTo>
                              <a:pt x="7064" y="90335"/>
                              <a:pt x="-418" y="86318"/>
                              <a:pt x="536" y="70887"/>
                            </a:cubicBezTo>
                            <a:cubicBezTo>
                              <a:pt x="136" y="59793"/>
                              <a:pt x="-1096" y="49156"/>
                              <a:pt x="4" y="36247"/>
                            </a:cubicBezTo>
                            <a:cubicBezTo>
                              <a:pt x="-1634" y="22713"/>
                              <a:pt x="8034" y="9742"/>
                              <a:pt x="14205" y="1998"/>
                            </a:cubicBezTo>
                            <a:cubicBezTo>
                              <a:pt x="15706" y="588"/>
                              <a:pt x="18457" y="-216"/>
                              <a:pt x="1990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F26F8083-CAA6-B447-81AF-1327FB2B9D64}"/>
                  </a:ext>
                </a:extLst>
              </p:cNvPr>
              <p:cNvSpPr/>
              <p:nvPr/>
            </p:nvSpPr>
            <p:spPr>
              <a:xfrm>
                <a:off x="1201846" y="4350994"/>
                <a:ext cx="81648" cy="794887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022831498">
                      <a:custGeom>
                        <a:avLst/>
                        <a:gdLst>
                          <a:gd name="csX0" fmla="*/ 0 w 27380"/>
                          <a:gd name="csY0" fmla="*/ 4563 h 266557"/>
                          <a:gd name="csX1" fmla="*/ 4563 w 27380"/>
                          <a:gd name="csY1" fmla="*/ 0 h 266557"/>
                          <a:gd name="csX2" fmla="*/ 22817 w 27380"/>
                          <a:gd name="csY2" fmla="*/ 0 h 266557"/>
                          <a:gd name="csX3" fmla="*/ 27380 w 27380"/>
                          <a:gd name="csY3" fmla="*/ 4563 h 266557"/>
                          <a:gd name="csX4" fmla="*/ 27380 w 27380"/>
                          <a:gd name="csY4" fmla="*/ 261994 h 266557"/>
                          <a:gd name="csX5" fmla="*/ 22817 w 27380"/>
                          <a:gd name="csY5" fmla="*/ 266557 h 266557"/>
                          <a:gd name="csX6" fmla="*/ 4563 w 27380"/>
                          <a:gd name="csY6" fmla="*/ 266557 h 266557"/>
                          <a:gd name="csX7" fmla="*/ 0 w 27380"/>
                          <a:gd name="csY7" fmla="*/ 261994 h 266557"/>
                          <a:gd name="csX8" fmla="*/ 0 w 27380"/>
                          <a:gd name="csY8" fmla="*/ 4563 h 26655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</a:cxnLst>
                        <a:rect l="l" t="t" r="r" b="b"/>
                        <a:pathLst>
                          <a:path w="27380" h="266557" fill="none" extrusionOk="0">
                            <a:moveTo>
                              <a:pt x="0" y="4563"/>
                            </a:moveTo>
                            <a:cubicBezTo>
                              <a:pt x="-98" y="1947"/>
                              <a:pt x="2511" y="-167"/>
                              <a:pt x="4563" y="0"/>
                            </a:cubicBezTo>
                            <a:cubicBezTo>
                              <a:pt x="8503" y="-754"/>
                              <a:pt x="15523" y="151"/>
                              <a:pt x="22817" y="0"/>
                            </a:cubicBezTo>
                            <a:cubicBezTo>
                              <a:pt x="25322" y="-185"/>
                              <a:pt x="27559" y="2595"/>
                              <a:pt x="27380" y="4563"/>
                            </a:cubicBezTo>
                            <a:cubicBezTo>
                              <a:pt x="48337" y="92663"/>
                              <a:pt x="16427" y="205821"/>
                              <a:pt x="27380" y="261994"/>
                            </a:cubicBezTo>
                            <a:cubicBezTo>
                              <a:pt x="27459" y="265173"/>
                              <a:pt x="25593" y="266559"/>
                              <a:pt x="22817" y="266557"/>
                            </a:cubicBezTo>
                            <a:cubicBezTo>
                              <a:pt x="18744" y="266620"/>
                              <a:pt x="9479" y="265348"/>
                              <a:pt x="4563" y="266557"/>
                            </a:cubicBezTo>
                            <a:cubicBezTo>
                              <a:pt x="2767" y="266758"/>
                              <a:pt x="-48" y="264073"/>
                              <a:pt x="0" y="261994"/>
                            </a:cubicBezTo>
                            <a:cubicBezTo>
                              <a:pt x="-15402" y="174740"/>
                              <a:pt x="2460" y="85029"/>
                              <a:pt x="0" y="4563"/>
                            </a:cubicBezTo>
                            <a:close/>
                          </a:path>
                          <a:path w="27380" h="266557" stroke="0" extrusionOk="0">
                            <a:moveTo>
                              <a:pt x="0" y="4563"/>
                            </a:moveTo>
                            <a:cubicBezTo>
                              <a:pt x="-41" y="2090"/>
                              <a:pt x="1816" y="527"/>
                              <a:pt x="4563" y="0"/>
                            </a:cubicBezTo>
                            <a:cubicBezTo>
                              <a:pt x="10687" y="-570"/>
                              <a:pt x="15190" y="497"/>
                              <a:pt x="22817" y="0"/>
                            </a:cubicBezTo>
                            <a:cubicBezTo>
                              <a:pt x="25031" y="384"/>
                              <a:pt x="27350" y="2151"/>
                              <a:pt x="27380" y="4563"/>
                            </a:cubicBezTo>
                            <a:cubicBezTo>
                              <a:pt x="55313" y="68420"/>
                              <a:pt x="16591" y="183065"/>
                              <a:pt x="27380" y="261994"/>
                            </a:cubicBezTo>
                            <a:cubicBezTo>
                              <a:pt x="27162" y="264484"/>
                              <a:pt x="24593" y="266502"/>
                              <a:pt x="22817" y="266557"/>
                            </a:cubicBezTo>
                            <a:cubicBezTo>
                              <a:pt x="14568" y="268661"/>
                              <a:pt x="11171" y="265672"/>
                              <a:pt x="4563" y="266557"/>
                            </a:cubicBezTo>
                            <a:cubicBezTo>
                              <a:pt x="1453" y="266838"/>
                              <a:pt x="-520" y="264367"/>
                              <a:pt x="0" y="261994"/>
                            </a:cubicBezTo>
                            <a:cubicBezTo>
                              <a:pt x="-8733" y="160487"/>
                              <a:pt x="17314" y="118215"/>
                              <a:pt x="0" y="456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92E77208-E691-5507-03E1-D69D2FDD1E62}"/>
                  </a:ext>
                </a:extLst>
              </p:cNvPr>
              <p:cNvSpPr/>
              <p:nvPr/>
            </p:nvSpPr>
            <p:spPr>
              <a:xfrm>
                <a:off x="1909077" y="4610550"/>
                <a:ext cx="81648" cy="794887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79781770">
                      <a:custGeom>
                        <a:avLst/>
                        <a:gdLst>
                          <a:gd name="csX0" fmla="*/ 0 w 27380"/>
                          <a:gd name="csY0" fmla="*/ 4563 h 266557"/>
                          <a:gd name="csX1" fmla="*/ 4563 w 27380"/>
                          <a:gd name="csY1" fmla="*/ 0 h 266557"/>
                          <a:gd name="csX2" fmla="*/ 22817 w 27380"/>
                          <a:gd name="csY2" fmla="*/ 0 h 266557"/>
                          <a:gd name="csX3" fmla="*/ 27380 w 27380"/>
                          <a:gd name="csY3" fmla="*/ 4563 h 266557"/>
                          <a:gd name="csX4" fmla="*/ 27380 w 27380"/>
                          <a:gd name="csY4" fmla="*/ 261994 h 266557"/>
                          <a:gd name="csX5" fmla="*/ 22817 w 27380"/>
                          <a:gd name="csY5" fmla="*/ 266557 h 266557"/>
                          <a:gd name="csX6" fmla="*/ 4563 w 27380"/>
                          <a:gd name="csY6" fmla="*/ 266557 h 266557"/>
                          <a:gd name="csX7" fmla="*/ 0 w 27380"/>
                          <a:gd name="csY7" fmla="*/ 261994 h 266557"/>
                          <a:gd name="csX8" fmla="*/ 0 w 27380"/>
                          <a:gd name="csY8" fmla="*/ 4563 h 26655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</a:cxnLst>
                        <a:rect l="l" t="t" r="r" b="b"/>
                        <a:pathLst>
                          <a:path w="27380" h="266557" fill="none" extrusionOk="0">
                            <a:moveTo>
                              <a:pt x="0" y="4563"/>
                            </a:moveTo>
                            <a:cubicBezTo>
                              <a:pt x="-77" y="2014"/>
                              <a:pt x="2327" y="259"/>
                              <a:pt x="4563" y="0"/>
                            </a:cubicBezTo>
                            <a:cubicBezTo>
                              <a:pt x="9439" y="-903"/>
                              <a:pt x="13744" y="1184"/>
                              <a:pt x="22817" y="0"/>
                            </a:cubicBezTo>
                            <a:cubicBezTo>
                              <a:pt x="25573" y="282"/>
                              <a:pt x="27360" y="2212"/>
                              <a:pt x="27380" y="4563"/>
                            </a:cubicBezTo>
                            <a:cubicBezTo>
                              <a:pt x="41965" y="56628"/>
                              <a:pt x="8076" y="142843"/>
                              <a:pt x="27380" y="261994"/>
                            </a:cubicBezTo>
                            <a:cubicBezTo>
                              <a:pt x="27643" y="264771"/>
                              <a:pt x="25818" y="266850"/>
                              <a:pt x="22817" y="266557"/>
                            </a:cubicBezTo>
                            <a:cubicBezTo>
                              <a:pt x="18077" y="268325"/>
                              <a:pt x="9809" y="265782"/>
                              <a:pt x="4563" y="266557"/>
                            </a:cubicBezTo>
                            <a:cubicBezTo>
                              <a:pt x="2147" y="266199"/>
                              <a:pt x="123" y="264794"/>
                              <a:pt x="0" y="261994"/>
                            </a:cubicBezTo>
                            <a:cubicBezTo>
                              <a:pt x="-29023" y="171131"/>
                              <a:pt x="14390" y="93218"/>
                              <a:pt x="0" y="4563"/>
                            </a:cubicBezTo>
                            <a:close/>
                          </a:path>
                          <a:path w="27380" h="266557" stroke="0" extrusionOk="0">
                            <a:moveTo>
                              <a:pt x="0" y="4563"/>
                            </a:moveTo>
                            <a:cubicBezTo>
                              <a:pt x="-431" y="1623"/>
                              <a:pt x="2506" y="151"/>
                              <a:pt x="4563" y="0"/>
                            </a:cubicBezTo>
                            <a:cubicBezTo>
                              <a:pt x="8694" y="-378"/>
                              <a:pt x="19163" y="2049"/>
                              <a:pt x="22817" y="0"/>
                            </a:cubicBezTo>
                            <a:cubicBezTo>
                              <a:pt x="25189" y="-192"/>
                              <a:pt x="27690" y="1707"/>
                              <a:pt x="27380" y="4563"/>
                            </a:cubicBezTo>
                            <a:cubicBezTo>
                              <a:pt x="35768" y="127235"/>
                              <a:pt x="2385" y="204729"/>
                              <a:pt x="27380" y="261994"/>
                            </a:cubicBezTo>
                            <a:cubicBezTo>
                              <a:pt x="27129" y="264875"/>
                              <a:pt x="25064" y="266024"/>
                              <a:pt x="22817" y="266557"/>
                            </a:cubicBezTo>
                            <a:cubicBezTo>
                              <a:pt x="15666" y="267351"/>
                              <a:pt x="10711" y="265829"/>
                              <a:pt x="4563" y="266557"/>
                            </a:cubicBezTo>
                            <a:cubicBezTo>
                              <a:pt x="1816" y="266519"/>
                              <a:pt x="431" y="264172"/>
                              <a:pt x="0" y="261994"/>
                            </a:cubicBezTo>
                            <a:cubicBezTo>
                              <a:pt x="-29315" y="166674"/>
                              <a:pt x="25472" y="130871"/>
                              <a:pt x="0" y="4563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9746B13-BC10-ECDD-5635-F9073518550D}"/>
                  </a:ext>
                </a:extLst>
              </p:cNvPr>
              <p:cNvSpPr/>
              <p:nvPr/>
            </p:nvSpPr>
            <p:spPr>
              <a:xfrm flipH="1">
                <a:off x="1176055" y="4019551"/>
                <a:ext cx="852776" cy="850592"/>
              </a:xfrm>
              <a:custGeom>
                <a:avLst/>
                <a:gdLst>
                  <a:gd name="csX0" fmla="*/ 676582 w 857720"/>
                  <a:gd name="csY0" fmla="*/ 592 h 843459"/>
                  <a:gd name="csX1" fmla="*/ 603208 w 857720"/>
                  <a:gd name="csY1" fmla="*/ 20814 h 843459"/>
                  <a:gd name="csX2" fmla="*/ 148198 w 857720"/>
                  <a:gd name="csY2" fmla="*/ 271175 h 843459"/>
                  <a:gd name="csX3" fmla="*/ 9019 w 857720"/>
                  <a:gd name="csY3" fmla="*/ 515463 h 843459"/>
                  <a:gd name="csX4" fmla="*/ 10324 w 857720"/>
                  <a:gd name="csY4" fmla="*/ 796833 h 843459"/>
                  <a:gd name="csX5" fmla="*/ 1277 w 857720"/>
                  <a:gd name="csY5" fmla="*/ 812898 h 843459"/>
                  <a:gd name="csX6" fmla="*/ 2141 w 857720"/>
                  <a:gd name="csY6" fmla="*/ 830288 h 843459"/>
                  <a:gd name="csX7" fmla="*/ 102962 w 857720"/>
                  <a:gd name="csY7" fmla="*/ 823589 h 843459"/>
                  <a:gd name="csX8" fmla="*/ 166218 w 857720"/>
                  <a:gd name="csY8" fmla="*/ 744796 h 843459"/>
                  <a:gd name="csX9" fmla="*/ 157539 w 857720"/>
                  <a:gd name="csY9" fmla="*/ 738064 h 843459"/>
                  <a:gd name="csX10" fmla="*/ 156717 w 857720"/>
                  <a:gd name="csY10" fmla="*/ 560701 h 843459"/>
                  <a:gd name="csX11" fmla="*/ 252080 w 857720"/>
                  <a:gd name="csY11" fmla="*/ 393320 h 843459"/>
                  <a:gd name="csX12" fmla="*/ 635634 w 857720"/>
                  <a:gd name="csY12" fmla="*/ 179355 h 843459"/>
                  <a:gd name="csX13" fmla="*/ 673001 w 857720"/>
                  <a:gd name="csY13" fmla="*/ 167483 h 843459"/>
                  <a:gd name="csX14" fmla="*/ 703594 w 857720"/>
                  <a:gd name="csY14" fmla="*/ 174887 h 843459"/>
                  <a:gd name="csX15" fmla="*/ 732054 w 857720"/>
                  <a:gd name="csY15" fmla="*/ 239751 h 843459"/>
                  <a:gd name="csX16" fmla="*/ 732874 w 857720"/>
                  <a:gd name="csY16" fmla="*/ 416596 h 843459"/>
                  <a:gd name="csX17" fmla="*/ 725988 w 857720"/>
                  <a:gd name="csY17" fmla="*/ 429489 h 843459"/>
                  <a:gd name="csX18" fmla="*/ 726952 w 857720"/>
                  <a:gd name="csY18" fmla="*/ 443700 h 843459"/>
                  <a:gd name="csX19" fmla="*/ 806902 w 857720"/>
                  <a:gd name="csY19" fmla="*/ 439844 h 843459"/>
                  <a:gd name="csX20" fmla="*/ 855870 w 857720"/>
                  <a:gd name="csY20" fmla="*/ 376528 h 843459"/>
                  <a:gd name="csX21" fmla="*/ 850096 w 857720"/>
                  <a:gd name="csY21" fmla="*/ 371879 h 843459"/>
                  <a:gd name="csX22" fmla="*/ 849761 w 857720"/>
                  <a:gd name="csY22" fmla="*/ 309655 h 843459"/>
                  <a:gd name="csX23" fmla="*/ 848704 w 857720"/>
                  <a:gd name="csY23" fmla="*/ 147059 h 843459"/>
                  <a:gd name="csX24" fmla="*/ 676582 w 857720"/>
                  <a:gd name="csY24" fmla="*/ 592 h 843459"/>
                  <a:gd name="csX0" fmla="*/ 676582 w 857720"/>
                  <a:gd name="csY0" fmla="*/ 592 h 843459"/>
                  <a:gd name="csX1" fmla="*/ 603208 w 857720"/>
                  <a:gd name="csY1" fmla="*/ 20814 h 843459"/>
                  <a:gd name="csX2" fmla="*/ 148198 w 857720"/>
                  <a:gd name="csY2" fmla="*/ 271175 h 843459"/>
                  <a:gd name="csX3" fmla="*/ 9019 w 857720"/>
                  <a:gd name="csY3" fmla="*/ 515463 h 843459"/>
                  <a:gd name="csX4" fmla="*/ 10324 w 857720"/>
                  <a:gd name="csY4" fmla="*/ 796833 h 843459"/>
                  <a:gd name="csX5" fmla="*/ 1277 w 857720"/>
                  <a:gd name="csY5" fmla="*/ 812898 h 843459"/>
                  <a:gd name="csX6" fmla="*/ 2141 w 857720"/>
                  <a:gd name="csY6" fmla="*/ 830288 h 843459"/>
                  <a:gd name="csX7" fmla="*/ 102962 w 857720"/>
                  <a:gd name="csY7" fmla="*/ 823589 h 843459"/>
                  <a:gd name="csX8" fmla="*/ 166218 w 857720"/>
                  <a:gd name="csY8" fmla="*/ 744796 h 843459"/>
                  <a:gd name="csX9" fmla="*/ 157539 w 857720"/>
                  <a:gd name="csY9" fmla="*/ 738064 h 843459"/>
                  <a:gd name="csX10" fmla="*/ 156717 w 857720"/>
                  <a:gd name="csY10" fmla="*/ 560701 h 843459"/>
                  <a:gd name="csX11" fmla="*/ 252080 w 857720"/>
                  <a:gd name="csY11" fmla="*/ 393320 h 843459"/>
                  <a:gd name="csX12" fmla="*/ 635634 w 857720"/>
                  <a:gd name="csY12" fmla="*/ 179355 h 843459"/>
                  <a:gd name="csX13" fmla="*/ 673001 w 857720"/>
                  <a:gd name="csY13" fmla="*/ 167483 h 843459"/>
                  <a:gd name="csX14" fmla="*/ 703594 w 857720"/>
                  <a:gd name="csY14" fmla="*/ 174887 h 843459"/>
                  <a:gd name="csX15" fmla="*/ 732054 w 857720"/>
                  <a:gd name="csY15" fmla="*/ 239751 h 843459"/>
                  <a:gd name="csX16" fmla="*/ 732874 w 857720"/>
                  <a:gd name="csY16" fmla="*/ 416596 h 843459"/>
                  <a:gd name="csX17" fmla="*/ 725988 w 857720"/>
                  <a:gd name="csY17" fmla="*/ 429489 h 843459"/>
                  <a:gd name="csX18" fmla="*/ 726952 w 857720"/>
                  <a:gd name="csY18" fmla="*/ 443700 h 843459"/>
                  <a:gd name="csX19" fmla="*/ 806902 w 857720"/>
                  <a:gd name="csY19" fmla="*/ 461275 h 843459"/>
                  <a:gd name="csX20" fmla="*/ 855870 w 857720"/>
                  <a:gd name="csY20" fmla="*/ 376528 h 843459"/>
                  <a:gd name="csX21" fmla="*/ 850096 w 857720"/>
                  <a:gd name="csY21" fmla="*/ 371879 h 843459"/>
                  <a:gd name="csX22" fmla="*/ 849761 w 857720"/>
                  <a:gd name="csY22" fmla="*/ 309655 h 843459"/>
                  <a:gd name="csX23" fmla="*/ 848704 w 857720"/>
                  <a:gd name="csY23" fmla="*/ 147059 h 843459"/>
                  <a:gd name="csX24" fmla="*/ 676582 w 857720"/>
                  <a:gd name="csY24" fmla="*/ 592 h 843459"/>
                  <a:gd name="csX0" fmla="*/ 682668 w 863806"/>
                  <a:gd name="csY0" fmla="*/ 592 h 851405"/>
                  <a:gd name="csX1" fmla="*/ 609294 w 863806"/>
                  <a:gd name="csY1" fmla="*/ 20814 h 851405"/>
                  <a:gd name="csX2" fmla="*/ 154284 w 863806"/>
                  <a:gd name="csY2" fmla="*/ 271175 h 851405"/>
                  <a:gd name="csX3" fmla="*/ 15105 w 863806"/>
                  <a:gd name="csY3" fmla="*/ 515463 h 851405"/>
                  <a:gd name="csX4" fmla="*/ 16410 w 863806"/>
                  <a:gd name="csY4" fmla="*/ 796833 h 851405"/>
                  <a:gd name="csX5" fmla="*/ 7363 w 863806"/>
                  <a:gd name="csY5" fmla="*/ 812898 h 851405"/>
                  <a:gd name="csX6" fmla="*/ 8227 w 863806"/>
                  <a:gd name="csY6" fmla="*/ 830288 h 851405"/>
                  <a:gd name="csX7" fmla="*/ 109048 w 863806"/>
                  <a:gd name="csY7" fmla="*/ 842639 h 851405"/>
                  <a:gd name="csX8" fmla="*/ 172304 w 863806"/>
                  <a:gd name="csY8" fmla="*/ 744796 h 851405"/>
                  <a:gd name="csX9" fmla="*/ 163625 w 863806"/>
                  <a:gd name="csY9" fmla="*/ 738064 h 851405"/>
                  <a:gd name="csX10" fmla="*/ 162803 w 863806"/>
                  <a:gd name="csY10" fmla="*/ 560701 h 851405"/>
                  <a:gd name="csX11" fmla="*/ 258166 w 863806"/>
                  <a:gd name="csY11" fmla="*/ 393320 h 851405"/>
                  <a:gd name="csX12" fmla="*/ 641720 w 863806"/>
                  <a:gd name="csY12" fmla="*/ 179355 h 851405"/>
                  <a:gd name="csX13" fmla="*/ 679087 w 863806"/>
                  <a:gd name="csY13" fmla="*/ 167483 h 851405"/>
                  <a:gd name="csX14" fmla="*/ 709680 w 863806"/>
                  <a:gd name="csY14" fmla="*/ 174887 h 851405"/>
                  <a:gd name="csX15" fmla="*/ 738140 w 863806"/>
                  <a:gd name="csY15" fmla="*/ 239751 h 851405"/>
                  <a:gd name="csX16" fmla="*/ 738960 w 863806"/>
                  <a:gd name="csY16" fmla="*/ 416596 h 851405"/>
                  <a:gd name="csX17" fmla="*/ 732074 w 863806"/>
                  <a:gd name="csY17" fmla="*/ 429489 h 851405"/>
                  <a:gd name="csX18" fmla="*/ 733038 w 863806"/>
                  <a:gd name="csY18" fmla="*/ 443700 h 851405"/>
                  <a:gd name="csX19" fmla="*/ 812988 w 863806"/>
                  <a:gd name="csY19" fmla="*/ 461275 h 851405"/>
                  <a:gd name="csX20" fmla="*/ 861956 w 863806"/>
                  <a:gd name="csY20" fmla="*/ 376528 h 851405"/>
                  <a:gd name="csX21" fmla="*/ 856182 w 863806"/>
                  <a:gd name="csY21" fmla="*/ 371879 h 851405"/>
                  <a:gd name="csX22" fmla="*/ 855847 w 863806"/>
                  <a:gd name="csY22" fmla="*/ 309655 h 851405"/>
                  <a:gd name="csX23" fmla="*/ 854790 w 863806"/>
                  <a:gd name="csY23" fmla="*/ 147059 h 851405"/>
                  <a:gd name="csX24" fmla="*/ 682668 w 863806"/>
                  <a:gd name="csY24" fmla="*/ 592 h 851405"/>
                  <a:gd name="csX0" fmla="*/ 682668 w 863806"/>
                  <a:gd name="csY0" fmla="*/ 592 h 854507"/>
                  <a:gd name="csX1" fmla="*/ 609294 w 863806"/>
                  <a:gd name="csY1" fmla="*/ 20814 h 854507"/>
                  <a:gd name="csX2" fmla="*/ 154284 w 863806"/>
                  <a:gd name="csY2" fmla="*/ 271175 h 854507"/>
                  <a:gd name="csX3" fmla="*/ 15105 w 863806"/>
                  <a:gd name="csY3" fmla="*/ 515463 h 854507"/>
                  <a:gd name="csX4" fmla="*/ 16410 w 863806"/>
                  <a:gd name="csY4" fmla="*/ 796833 h 854507"/>
                  <a:gd name="csX5" fmla="*/ 7363 w 863806"/>
                  <a:gd name="csY5" fmla="*/ 812898 h 854507"/>
                  <a:gd name="csX6" fmla="*/ 8227 w 863806"/>
                  <a:gd name="csY6" fmla="*/ 830288 h 854507"/>
                  <a:gd name="csX7" fmla="*/ 109048 w 863806"/>
                  <a:gd name="csY7" fmla="*/ 842639 h 854507"/>
                  <a:gd name="csX8" fmla="*/ 172304 w 863806"/>
                  <a:gd name="csY8" fmla="*/ 744796 h 854507"/>
                  <a:gd name="csX9" fmla="*/ 163625 w 863806"/>
                  <a:gd name="csY9" fmla="*/ 738064 h 854507"/>
                  <a:gd name="csX10" fmla="*/ 162803 w 863806"/>
                  <a:gd name="csY10" fmla="*/ 560701 h 854507"/>
                  <a:gd name="csX11" fmla="*/ 258166 w 863806"/>
                  <a:gd name="csY11" fmla="*/ 393320 h 854507"/>
                  <a:gd name="csX12" fmla="*/ 641720 w 863806"/>
                  <a:gd name="csY12" fmla="*/ 179355 h 854507"/>
                  <a:gd name="csX13" fmla="*/ 679087 w 863806"/>
                  <a:gd name="csY13" fmla="*/ 167483 h 854507"/>
                  <a:gd name="csX14" fmla="*/ 709680 w 863806"/>
                  <a:gd name="csY14" fmla="*/ 174887 h 854507"/>
                  <a:gd name="csX15" fmla="*/ 738140 w 863806"/>
                  <a:gd name="csY15" fmla="*/ 239751 h 854507"/>
                  <a:gd name="csX16" fmla="*/ 738960 w 863806"/>
                  <a:gd name="csY16" fmla="*/ 416596 h 854507"/>
                  <a:gd name="csX17" fmla="*/ 732074 w 863806"/>
                  <a:gd name="csY17" fmla="*/ 429489 h 854507"/>
                  <a:gd name="csX18" fmla="*/ 733038 w 863806"/>
                  <a:gd name="csY18" fmla="*/ 443700 h 854507"/>
                  <a:gd name="csX19" fmla="*/ 812988 w 863806"/>
                  <a:gd name="csY19" fmla="*/ 461275 h 854507"/>
                  <a:gd name="csX20" fmla="*/ 861956 w 863806"/>
                  <a:gd name="csY20" fmla="*/ 376528 h 854507"/>
                  <a:gd name="csX21" fmla="*/ 856182 w 863806"/>
                  <a:gd name="csY21" fmla="*/ 371879 h 854507"/>
                  <a:gd name="csX22" fmla="*/ 855847 w 863806"/>
                  <a:gd name="csY22" fmla="*/ 309655 h 854507"/>
                  <a:gd name="csX23" fmla="*/ 854790 w 863806"/>
                  <a:gd name="csY23" fmla="*/ 147059 h 854507"/>
                  <a:gd name="csX24" fmla="*/ 682668 w 863806"/>
                  <a:gd name="csY24" fmla="*/ 592 h 854507"/>
                  <a:gd name="csX0" fmla="*/ 682668 w 864974"/>
                  <a:gd name="csY0" fmla="*/ 592 h 854507"/>
                  <a:gd name="csX1" fmla="*/ 609294 w 864974"/>
                  <a:gd name="csY1" fmla="*/ 20814 h 854507"/>
                  <a:gd name="csX2" fmla="*/ 154284 w 864974"/>
                  <a:gd name="csY2" fmla="*/ 271175 h 854507"/>
                  <a:gd name="csX3" fmla="*/ 15105 w 864974"/>
                  <a:gd name="csY3" fmla="*/ 515463 h 854507"/>
                  <a:gd name="csX4" fmla="*/ 16410 w 864974"/>
                  <a:gd name="csY4" fmla="*/ 796833 h 854507"/>
                  <a:gd name="csX5" fmla="*/ 7363 w 864974"/>
                  <a:gd name="csY5" fmla="*/ 812898 h 854507"/>
                  <a:gd name="csX6" fmla="*/ 8227 w 864974"/>
                  <a:gd name="csY6" fmla="*/ 830288 h 854507"/>
                  <a:gd name="csX7" fmla="*/ 109048 w 864974"/>
                  <a:gd name="csY7" fmla="*/ 842639 h 854507"/>
                  <a:gd name="csX8" fmla="*/ 172304 w 864974"/>
                  <a:gd name="csY8" fmla="*/ 744796 h 854507"/>
                  <a:gd name="csX9" fmla="*/ 163625 w 864974"/>
                  <a:gd name="csY9" fmla="*/ 738064 h 854507"/>
                  <a:gd name="csX10" fmla="*/ 162803 w 864974"/>
                  <a:gd name="csY10" fmla="*/ 560701 h 854507"/>
                  <a:gd name="csX11" fmla="*/ 258166 w 864974"/>
                  <a:gd name="csY11" fmla="*/ 393320 h 854507"/>
                  <a:gd name="csX12" fmla="*/ 641720 w 864974"/>
                  <a:gd name="csY12" fmla="*/ 179355 h 854507"/>
                  <a:gd name="csX13" fmla="*/ 679087 w 864974"/>
                  <a:gd name="csY13" fmla="*/ 167483 h 854507"/>
                  <a:gd name="csX14" fmla="*/ 709680 w 864974"/>
                  <a:gd name="csY14" fmla="*/ 174887 h 854507"/>
                  <a:gd name="csX15" fmla="*/ 738140 w 864974"/>
                  <a:gd name="csY15" fmla="*/ 239751 h 854507"/>
                  <a:gd name="csX16" fmla="*/ 738960 w 864974"/>
                  <a:gd name="csY16" fmla="*/ 416596 h 854507"/>
                  <a:gd name="csX17" fmla="*/ 732074 w 864974"/>
                  <a:gd name="csY17" fmla="*/ 429489 h 854507"/>
                  <a:gd name="csX18" fmla="*/ 733038 w 864974"/>
                  <a:gd name="csY18" fmla="*/ 443700 h 854507"/>
                  <a:gd name="csX19" fmla="*/ 812988 w 864974"/>
                  <a:gd name="csY19" fmla="*/ 461275 h 854507"/>
                  <a:gd name="csX20" fmla="*/ 861956 w 864974"/>
                  <a:gd name="csY20" fmla="*/ 376528 h 854507"/>
                  <a:gd name="csX21" fmla="*/ 856182 w 864974"/>
                  <a:gd name="csY21" fmla="*/ 371879 h 854507"/>
                  <a:gd name="csX22" fmla="*/ 855847 w 864974"/>
                  <a:gd name="csY22" fmla="*/ 309655 h 854507"/>
                  <a:gd name="csX23" fmla="*/ 854790 w 864974"/>
                  <a:gd name="csY23" fmla="*/ 147059 h 854507"/>
                  <a:gd name="csX24" fmla="*/ 682668 w 864974"/>
                  <a:gd name="csY24" fmla="*/ 592 h 854507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29828 w 862728"/>
                  <a:gd name="csY17" fmla="*/ 429489 h 858576"/>
                  <a:gd name="csX18" fmla="*/ 730792 w 862728"/>
                  <a:gd name="csY18" fmla="*/ 443700 h 858576"/>
                  <a:gd name="csX19" fmla="*/ 810742 w 862728"/>
                  <a:gd name="csY19" fmla="*/ 461275 h 858576"/>
                  <a:gd name="csX20" fmla="*/ 859710 w 862728"/>
                  <a:gd name="csY20" fmla="*/ 376528 h 858576"/>
                  <a:gd name="csX21" fmla="*/ 853936 w 862728"/>
                  <a:gd name="csY21" fmla="*/ 371879 h 858576"/>
                  <a:gd name="csX22" fmla="*/ 853601 w 862728"/>
                  <a:gd name="csY22" fmla="*/ 309655 h 858576"/>
                  <a:gd name="csX23" fmla="*/ 852544 w 862728"/>
                  <a:gd name="csY23" fmla="*/ 147059 h 858576"/>
                  <a:gd name="csX24" fmla="*/ 680422 w 862728"/>
                  <a:gd name="csY24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29828 w 862728"/>
                  <a:gd name="csY17" fmla="*/ 429489 h 858576"/>
                  <a:gd name="csX18" fmla="*/ 730792 w 862728"/>
                  <a:gd name="csY18" fmla="*/ 443700 h 858576"/>
                  <a:gd name="csX19" fmla="*/ 810742 w 862728"/>
                  <a:gd name="csY19" fmla="*/ 461275 h 858576"/>
                  <a:gd name="csX20" fmla="*/ 859710 w 862728"/>
                  <a:gd name="csY20" fmla="*/ 376528 h 858576"/>
                  <a:gd name="csX21" fmla="*/ 853936 w 862728"/>
                  <a:gd name="csY21" fmla="*/ 371879 h 858576"/>
                  <a:gd name="csX22" fmla="*/ 853601 w 862728"/>
                  <a:gd name="csY22" fmla="*/ 309655 h 858576"/>
                  <a:gd name="csX23" fmla="*/ 852544 w 862728"/>
                  <a:gd name="csY23" fmla="*/ 147059 h 858576"/>
                  <a:gd name="csX24" fmla="*/ 680422 w 862728"/>
                  <a:gd name="csY24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80422 w 862065"/>
                  <a:gd name="csY0" fmla="*/ 592 h 858576"/>
                  <a:gd name="csX1" fmla="*/ 607048 w 862065"/>
                  <a:gd name="csY1" fmla="*/ 20814 h 858576"/>
                  <a:gd name="csX2" fmla="*/ 152038 w 862065"/>
                  <a:gd name="csY2" fmla="*/ 271175 h 858576"/>
                  <a:gd name="csX3" fmla="*/ 12859 w 862065"/>
                  <a:gd name="csY3" fmla="*/ 515463 h 858576"/>
                  <a:gd name="csX4" fmla="*/ 14164 w 862065"/>
                  <a:gd name="csY4" fmla="*/ 796833 h 858576"/>
                  <a:gd name="csX5" fmla="*/ 5117 w 862065"/>
                  <a:gd name="csY5" fmla="*/ 812898 h 858576"/>
                  <a:gd name="csX6" fmla="*/ 5981 w 862065"/>
                  <a:gd name="csY6" fmla="*/ 830288 h 858576"/>
                  <a:gd name="csX7" fmla="*/ 106802 w 862065"/>
                  <a:gd name="csY7" fmla="*/ 842639 h 858576"/>
                  <a:gd name="csX8" fmla="*/ 170058 w 862065"/>
                  <a:gd name="csY8" fmla="*/ 744796 h 858576"/>
                  <a:gd name="csX9" fmla="*/ 161379 w 862065"/>
                  <a:gd name="csY9" fmla="*/ 738064 h 858576"/>
                  <a:gd name="csX10" fmla="*/ 160557 w 862065"/>
                  <a:gd name="csY10" fmla="*/ 560701 h 858576"/>
                  <a:gd name="csX11" fmla="*/ 255920 w 862065"/>
                  <a:gd name="csY11" fmla="*/ 393320 h 858576"/>
                  <a:gd name="csX12" fmla="*/ 639474 w 862065"/>
                  <a:gd name="csY12" fmla="*/ 179355 h 858576"/>
                  <a:gd name="csX13" fmla="*/ 676841 w 862065"/>
                  <a:gd name="csY13" fmla="*/ 167483 h 858576"/>
                  <a:gd name="csX14" fmla="*/ 707434 w 862065"/>
                  <a:gd name="csY14" fmla="*/ 174887 h 858576"/>
                  <a:gd name="csX15" fmla="*/ 735894 w 862065"/>
                  <a:gd name="csY15" fmla="*/ 239751 h 858576"/>
                  <a:gd name="csX16" fmla="*/ 736714 w 862065"/>
                  <a:gd name="csY16" fmla="*/ 416596 h 858576"/>
                  <a:gd name="csX17" fmla="*/ 730792 w 862065"/>
                  <a:gd name="csY17" fmla="*/ 443700 h 858576"/>
                  <a:gd name="csX18" fmla="*/ 810742 w 862065"/>
                  <a:gd name="csY18" fmla="*/ 461275 h 858576"/>
                  <a:gd name="csX19" fmla="*/ 859710 w 862065"/>
                  <a:gd name="csY19" fmla="*/ 376528 h 858576"/>
                  <a:gd name="csX20" fmla="*/ 853936 w 862065"/>
                  <a:gd name="csY20" fmla="*/ 371879 h 858576"/>
                  <a:gd name="csX21" fmla="*/ 853601 w 862065"/>
                  <a:gd name="csY21" fmla="*/ 309655 h 858576"/>
                  <a:gd name="csX22" fmla="*/ 852544 w 862065"/>
                  <a:gd name="csY22" fmla="*/ 147059 h 858576"/>
                  <a:gd name="csX23" fmla="*/ 680422 w 862065"/>
                  <a:gd name="csY23" fmla="*/ 592 h 858576"/>
                  <a:gd name="csX0" fmla="*/ 680422 w 862728"/>
                  <a:gd name="csY0" fmla="*/ 592 h 858576"/>
                  <a:gd name="csX1" fmla="*/ 607048 w 862728"/>
                  <a:gd name="csY1" fmla="*/ 20814 h 858576"/>
                  <a:gd name="csX2" fmla="*/ 152038 w 862728"/>
                  <a:gd name="csY2" fmla="*/ 271175 h 858576"/>
                  <a:gd name="csX3" fmla="*/ 12859 w 862728"/>
                  <a:gd name="csY3" fmla="*/ 515463 h 858576"/>
                  <a:gd name="csX4" fmla="*/ 14164 w 862728"/>
                  <a:gd name="csY4" fmla="*/ 796833 h 858576"/>
                  <a:gd name="csX5" fmla="*/ 5117 w 862728"/>
                  <a:gd name="csY5" fmla="*/ 812898 h 858576"/>
                  <a:gd name="csX6" fmla="*/ 5981 w 862728"/>
                  <a:gd name="csY6" fmla="*/ 830288 h 858576"/>
                  <a:gd name="csX7" fmla="*/ 106802 w 862728"/>
                  <a:gd name="csY7" fmla="*/ 842639 h 858576"/>
                  <a:gd name="csX8" fmla="*/ 170058 w 862728"/>
                  <a:gd name="csY8" fmla="*/ 744796 h 858576"/>
                  <a:gd name="csX9" fmla="*/ 161379 w 862728"/>
                  <a:gd name="csY9" fmla="*/ 738064 h 858576"/>
                  <a:gd name="csX10" fmla="*/ 160557 w 862728"/>
                  <a:gd name="csY10" fmla="*/ 560701 h 858576"/>
                  <a:gd name="csX11" fmla="*/ 255920 w 862728"/>
                  <a:gd name="csY11" fmla="*/ 393320 h 858576"/>
                  <a:gd name="csX12" fmla="*/ 639474 w 862728"/>
                  <a:gd name="csY12" fmla="*/ 179355 h 858576"/>
                  <a:gd name="csX13" fmla="*/ 676841 w 862728"/>
                  <a:gd name="csY13" fmla="*/ 167483 h 858576"/>
                  <a:gd name="csX14" fmla="*/ 707434 w 862728"/>
                  <a:gd name="csY14" fmla="*/ 174887 h 858576"/>
                  <a:gd name="csX15" fmla="*/ 735894 w 862728"/>
                  <a:gd name="csY15" fmla="*/ 239751 h 858576"/>
                  <a:gd name="csX16" fmla="*/ 736714 w 862728"/>
                  <a:gd name="csY16" fmla="*/ 416596 h 858576"/>
                  <a:gd name="csX17" fmla="*/ 730792 w 862728"/>
                  <a:gd name="csY17" fmla="*/ 443700 h 858576"/>
                  <a:gd name="csX18" fmla="*/ 810742 w 862728"/>
                  <a:gd name="csY18" fmla="*/ 461275 h 858576"/>
                  <a:gd name="csX19" fmla="*/ 859710 w 862728"/>
                  <a:gd name="csY19" fmla="*/ 376528 h 858576"/>
                  <a:gd name="csX20" fmla="*/ 853936 w 862728"/>
                  <a:gd name="csY20" fmla="*/ 371879 h 858576"/>
                  <a:gd name="csX21" fmla="*/ 853601 w 862728"/>
                  <a:gd name="csY21" fmla="*/ 309655 h 858576"/>
                  <a:gd name="csX22" fmla="*/ 852544 w 862728"/>
                  <a:gd name="csY22" fmla="*/ 147059 h 858576"/>
                  <a:gd name="csX23" fmla="*/ 680422 w 862728"/>
                  <a:gd name="csY23" fmla="*/ 592 h 858576"/>
                  <a:gd name="csX0" fmla="*/ 674441 w 856747"/>
                  <a:gd name="csY0" fmla="*/ 592 h 858576"/>
                  <a:gd name="csX1" fmla="*/ 601067 w 856747"/>
                  <a:gd name="csY1" fmla="*/ 20814 h 858576"/>
                  <a:gd name="csX2" fmla="*/ 146057 w 856747"/>
                  <a:gd name="csY2" fmla="*/ 271175 h 858576"/>
                  <a:gd name="csX3" fmla="*/ 6878 w 856747"/>
                  <a:gd name="csY3" fmla="*/ 515463 h 858576"/>
                  <a:gd name="csX4" fmla="*/ 8183 w 856747"/>
                  <a:gd name="csY4" fmla="*/ 796833 h 858576"/>
                  <a:gd name="csX5" fmla="*/ 0 w 856747"/>
                  <a:gd name="csY5" fmla="*/ 830288 h 858576"/>
                  <a:gd name="csX6" fmla="*/ 100821 w 856747"/>
                  <a:gd name="csY6" fmla="*/ 842639 h 858576"/>
                  <a:gd name="csX7" fmla="*/ 164077 w 856747"/>
                  <a:gd name="csY7" fmla="*/ 744796 h 858576"/>
                  <a:gd name="csX8" fmla="*/ 155398 w 856747"/>
                  <a:gd name="csY8" fmla="*/ 738064 h 858576"/>
                  <a:gd name="csX9" fmla="*/ 154576 w 856747"/>
                  <a:gd name="csY9" fmla="*/ 560701 h 858576"/>
                  <a:gd name="csX10" fmla="*/ 249939 w 856747"/>
                  <a:gd name="csY10" fmla="*/ 393320 h 858576"/>
                  <a:gd name="csX11" fmla="*/ 633493 w 856747"/>
                  <a:gd name="csY11" fmla="*/ 179355 h 858576"/>
                  <a:gd name="csX12" fmla="*/ 670860 w 856747"/>
                  <a:gd name="csY12" fmla="*/ 167483 h 858576"/>
                  <a:gd name="csX13" fmla="*/ 701453 w 856747"/>
                  <a:gd name="csY13" fmla="*/ 174887 h 858576"/>
                  <a:gd name="csX14" fmla="*/ 729913 w 856747"/>
                  <a:gd name="csY14" fmla="*/ 239751 h 858576"/>
                  <a:gd name="csX15" fmla="*/ 730733 w 856747"/>
                  <a:gd name="csY15" fmla="*/ 416596 h 858576"/>
                  <a:gd name="csX16" fmla="*/ 724811 w 856747"/>
                  <a:gd name="csY16" fmla="*/ 443700 h 858576"/>
                  <a:gd name="csX17" fmla="*/ 804761 w 856747"/>
                  <a:gd name="csY17" fmla="*/ 461275 h 858576"/>
                  <a:gd name="csX18" fmla="*/ 853729 w 856747"/>
                  <a:gd name="csY18" fmla="*/ 376528 h 858576"/>
                  <a:gd name="csX19" fmla="*/ 847955 w 856747"/>
                  <a:gd name="csY19" fmla="*/ 371879 h 858576"/>
                  <a:gd name="csX20" fmla="*/ 847620 w 856747"/>
                  <a:gd name="csY20" fmla="*/ 309655 h 858576"/>
                  <a:gd name="csX21" fmla="*/ 846563 w 856747"/>
                  <a:gd name="csY21" fmla="*/ 147059 h 858576"/>
                  <a:gd name="csX22" fmla="*/ 674441 w 856747"/>
                  <a:gd name="csY22" fmla="*/ 592 h 858576"/>
                  <a:gd name="csX0" fmla="*/ 674441 w 856747"/>
                  <a:gd name="csY0" fmla="*/ 592 h 858576"/>
                  <a:gd name="csX1" fmla="*/ 601067 w 856747"/>
                  <a:gd name="csY1" fmla="*/ 20814 h 858576"/>
                  <a:gd name="csX2" fmla="*/ 146057 w 856747"/>
                  <a:gd name="csY2" fmla="*/ 271175 h 858576"/>
                  <a:gd name="csX3" fmla="*/ 6878 w 856747"/>
                  <a:gd name="csY3" fmla="*/ 515463 h 858576"/>
                  <a:gd name="csX4" fmla="*/ 8183 w 856747"/>
                  <a:gd name="csY4" fmla="*/ 796833 h 858576"/>
                  <a:gd name="csX5" fmla="*/ 0 w 856747"/>
                  <a:gd name="csY5" fmla="*/ 830288 h 858576"/>
                  <a:gd name="csX6" fmla="*/ 100821 w 856747"/>
                  <a:gd name="csY6" fmla="*/ 842639 h 858576"/>
                  <a:gd name="csX7" fmla="*/ 164077 w 856747"/>
                  <a:gd name="csY7" fmla="*/ 744796 h 858576"/>
                  <a:gd name="csX8" fmla="*/ 155398 w 856747"/>
                  <a:gd name="csY8" fmla="*/ 738064 h 858576"/>
                  <a:gd name="csX9" fmla="*/ 154576 w 856747"/>
                  <a:gd name="csY9" fmla="*/ 560701 h 858576"/>
                  <a:gd name="csX10" fmla="*/ 249939 w 856747"/>
                  <a:gd name="csY10" fmla="*/ 393320 h 858576"/>
                  <a:gd name="csX11" fmla="*/ 633493 w 856747"/>
                  <a:gd name="csY11" fmla="*/ 179355 h 858576"/>
                  <a:gd name="csX12" fmla="*/ 670860 w 856747"/>
                  <a:gd name="csY12" fmla="*/ 167483 h 858576"/>
                  <a:gd name="csX13" fmla="*/ 701453 w 856747"/>
                  <a:gd name="csY13" fmla="*/ 174887 h 858576"/>
                  <a:gd name="csX14" fmla="*/ 729913 w 856747"/>
                  <a:gd name="csY14" fmla="*/ 239751 h 858576"/>
                  <a:gd name="csX15" fmla="*/ 730733 w 856747"/>
                  <a:gd name="csY15" fmla="*/ 416596 h 858576"/>
                  <a:gd name="csX16" fmla="*/ 724811 w 856747"/>
                  <a:gd name="csY16" fmla="*/ 443700 h 858576"/>
                  <a:gd name="csX17" fmla="*/ 804761 w 856747"/>
                  <a:gd name="csY17" fmla="*/ 461275 h 858576"/>
                  <a:gd name="csX18" fmla="*/ 853729 w 856747"/>
                  <a:gd name="csY18" fmla="*/ 376528 h 858576"/>
                  <a:gd name="csX19" fmla="*/ 847955 w 856747"/>
                  <a:gd name="csY19" fmla="*/ 371879 h 858576"/>
                  <a:gd name="csX20" fmla="*/ 847620 w 856747"/>
                  <a:gd name="csY20" fmla="*/ 309655 h 858576"/>
                  <a:gd name="csX21" fmla="*/ 846563 w 856747"/>
                  <a:gd name="csY21" fmla="*/ 147059 h 858576"/>
                  <a:gd name="csX22" fmla="*/ 674441 w 856747"/>
                  <a:gd name="csY22" fmla="*/ 592 h 858576"/>
                  <a:gd name="csX0" fmla="*/ 675949 w 858255"/>
                  <a:gd name="csY0" fmla="*/ 592 h 856058"/>
                  <a:gd name="csX1" fmla="*/ 602575 w 858255"/>
                  <a:gd name="csY1" fmla="*/ 20814 h 856058"/>
                  <a:gd name="csX2" fmla="*/ 147565 w 858255"/>
                  <a:gd name="csY2" fmla="*/ 271175 h 856058"/>
                  <a:gd name="csX3" fmla="*/ 8386 w 858255"/>
                  <a:gd name="csY3" fmla="*/ 515463 h 856058"/>
                  <a:gd name="csX4" fmla="*/ 9691 w 858255"/>
                  <a:gd name="csY4" fmla="*/ 796833 h 856058"/>
                  <a:gd name="csX5" fmla="*/ 1508 w 858255"/>
                  <a:gd name="csY5" fmla="*/ 830288 h 856058"/>
                  <a:gd name="csX6" fmla="*/ 102329 w 858255"/>
                  <a:gd name="csY6" fmla="*/ 842639 h 856058"/>
                  <a:gd name="csX7" fmla="*/ 165585 w 858255"/>
                  <a:gd name="csY7" fmla="*/ 744796 h 856058"/>
                  <a:gd name="csX8" fmla="*/ 156906 w 858255"/>
                  <a:gd name="csY8" fmla="*/ 738064 h 856058"/>
                  <a:gd name="csX9" fmla="*/ 156084 w 858255"/>
                  <a:gd name="csY9" fmla="*/ 560701 h 856058"/>
                  <a:gd name="csX10" fmla="*/ 251447 w 858255"/>
                  <a:gd name="csY10" fmla="*/ 393320 h 856058"/>
                  <a:gd name="csX11" fmla="*/ 635001 w 858255"/>
                  <a:gd name="csY11" fmla="*/ 179355 h 856058"/>
                  <a:gd name="csX12" fmla="*/ 672368 w 858255"/>
                  <a:gd name="csY12" fmla="*/ 167483 h 856058"/>
                  <a:gd name="csX13" fmla="*/ 702961 w 858255"/>
                  <a:gd name="csY13" fmla="*/ 174887 h 856058"/>
                  <a:gd name="csX14" fmla="*/ 731421 w 858255"/>
                  <a:gd name="csY14" fmla="*/ 239751 h 856058"/>
                  <a:gd name="csX15" fmla="*/ 732241 w 858255"/>
                  <a:gd name="csY15" fmla="*/ 416596 h 856058"/>
                  <a:gd name="csX16" fmla="*/ 726319 w 858255"/>
                  <a:gd name="csY16" fmla="*/ 443700 h 856058"/>
                  <a:gd name="csX17" fmla="*/ 806269 w 858255"/>
                  <a:gd name="csY17" fmla="*/ 461275 h 856058"/>
                  <a:gd name="csX18" fmla="*/ 855237 w 858255"/>
                  <a:gd name="csY18" fmla="*/ 376528 h 856058"/>
                  <a:gd name="csX19" fmla="*/ 849463 w 858255"/>
                  <a:gd name="csY19" fmla="*/ 371879 h 856058"/>
                  <a:gd name="csX20" fmla="*/ 849128 w 858255"/>
                  <a:gd name="csY20" fmla="*/ 309655 h 856058"/>
                  <a:gd name="csX21" fmla="*/ 848071 w 858255"/>
                  <a:gd name="csY21" fmla="*/ 147059 h 856058"/>
                  <a:gd name="csX22" fmla="*/ 675949 w 858255"/>
                  <a:gd name="csY22" fmla="*/ 592 h 85605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</a:cxnLst>
                <a:rect l="l" t="t" r="r" b="b"/>
                <a:pathLst>
                  <a:path w="858255" h="856058">
                    <a:moveTo>
                      <a:pt x="675949" y="592"/>
                    </a:moveTo>
                    <a:cubicBezTo>
                      <a:pt x="649121" y="2606"/>
                      <a:pt x="623428" y="9690"/>
                      <a:pt x="602575" y="20814"/>
                    </a:cubicBezTo>
                    <a:cubicBezTo>
                      <a:pt x="519162" y="65314"/>
                      <a:pt x="299235" y="187721"/>
                      <a:pt x="147565" y="271175"/>
                    </a:cubicBezTo>
                    <a:cubicBezTo>
                      <a:pt x="70273" y="314292"/>
                      <a:pt x="7960" y="423665"/>
                      <a:pt x="8386" y="515463"/>
                    </a:cubicBezTo>
                    <a:lnTo>
                      <a:pt x="9691" y="796833"/>
                    </a:lnTo>
                    <a:cubicBezTo>
                      <a:pt x="199" y="810014"/>
                      <a:pt x="-1851" y="817107"/>
                      <a:pt x="1508" y="830288"/>
                    </a:cubicBezTo>
                    <a:cubicBezTo>
                      <a:pt x="4867" y="843469"/>
                      <a:pt x="35589" y="873390"/>
                      <a:pt x="102329" y="842639"/>
                    </a:cubicBezTo>
                    <a:cubicBezTo>
                      <a:pt x="169069" y="811888"/>
                      <a:pt x="175958" y="764705"/>
                      <a:pt x="165585" y="744796"/>
                    </a:cubicBezTo>
                    <a:lnTo>
                      <a:pt x="156906" y="738064"/>
                    </a:lnTo>
                    <a:lnTo>
                      <a:pt x="156084" y="560701"/>
                    </a:lnTo>
                    <a:cubicBezTo>
                      <a:pt x="155792" y="497802"/>
                      <a:pt x="198488" y="422862"/>
                      <a:pt x="251447" y="393320"/>
                    </a:cubicBezTo>
                    <a:lnTo>
                      <a:pt x="635001" y="179355"/>
                    </a:lnTo>
                    <a:cubicBezTo>
                      <a:pt x="648241" y="171969"/>
                      <a:pt x="660869" y="168119"/>
                      <a:pt x="672368" y="167483"/>
                    </a:cubicBezTo>
                    <a:cubicBezTo>
                      <a:pt x="683867" y="166846"/>
                      <a:pt x="694237" y="169422"/>
                      <a:pt x="702961" y="174887"/>
                    </a:cubicBezTo>
                    <a:cubicBezTo>
                      <a:pt x="720410" y="185817"/>
                      <a:pt x="731275" y="208301"/>
                      <a:pt x="731421" y="239751"/>
                    </a:cubicBezTo>
                    <a:cubicBezTo>
                      <a:pt x="731694" y="298699"/>
                      <a:pt x="731968" y="357648"/>
                      <a:pt x="732241" y="416596"/>
                    </a:cubicBezTo>
                    <a:cubicBezTo>
                      <a:pt x="723503" y="425631"/>
                      <a:pt x="720853" y="437371"/>
                      <a:pt x="726319" y="443700"/>
                    </a:cubicBezTo>
                    <a:cubicBezTo>
                      <a:pt x="731785" y="450029"/>
                      <a:pt x="756382" y="478499"/>
                      <a:pt x="806269" y="461275"/>
                    </a:cubicBezTo>
                    <a:cubicBezTo>
                      <a:pt x="856156" y="444051"/>
                      <a:pt x="863792" y="392947"/>
                      <a:pt x="855237" y="376528"/>
                    </a:cubicBezTo>
                    <a:lnTo>
                      <a:pt x="849463" y="371879"/>
                    </a:lnTo>
                    <a:cubicBezTo>
                      <a:pt x="849351" y="351138"/>
                      <a:pt x="849240" y="330396"/>
                      <a:pt x="849128" y="309655"/>
                    </a:cubicBezTo>
                    <a:cubicBezTo>
                      <a:pt x="848740" y="240969"/>
                      <a:pt x="848382" y="184704"/>
                      <a:pt x="848071" y="147059"/>
                    </a:cubicBezTo>
                    <a:cubicBezTo>
                      <a:pt x="847137" y="34128"/>
                      <a:pt x="756432" y="-5451"/>
                      <a:pt x="675949" y="59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57292672">
                      <a:custGeom>
                        <a:avLst/>
                        <a:gdLst>
                          <a:gd name="csX0" fmla="*/ 225224 w 285969"/>
                          <a:gd name="csY0" fmla="*/ 197 h 285237"/>
                          <a:gd name="csX1" fmla="*/ 200776 w 285969"/>
                          <a:gd name="csY1" fmla="*/ 6935 h 285237"/>
                          <a:gd name="csX2" fmla="*/ 49168 w 285969"/>
                          <a:gd name="csY2" fmla="*/ 90355 h 285237"/>
                          <a:gd name="csX3" fmla="*/ 2794 w 285969"/>
                          <a:gd name="csY3" fmla="*/ 171751 h 285237"/>
                          <a:gd name="csX4" fmla="*/ 3229 w 285969"/>
                          <a:gd name="csY4" fmla="*/ 265503 h 285237"/>
                          <a:gd name="csX5" fmla="*/ 502 w 285969"/>
                          <a:gd name="csY5" fmla="*/ 276650 h 285237"/>
                          <a:gd name="csX6" fmla="*/ 34095 w 285969"/>
                          <a:gd name="csY6" fmla="*/ 280765 h 285237"/>
                          <a:gd name="csX7" fmla="*/ 55172 w 285969"/>
                          <a:gd name="csY7" fmla="*/ 248164 h 285237"/>
                          <a:gd name="csX8" fmla="*/ 52280 w 285969"/>
                          <a:gd name="csY8" fmla="*/ 245921 h 285237"/>
                          <a:gd name="csX9" fmla="*/ 52006 w 285969"/>
                          <a:gd name="csY9" fmla="*/ 186824 h 285237"/>
                          <a:gd name="csX10" fmla="*/ 83781 w 285969"/>
                          <a:gd name="csY10" fmla="*/ 131053 h 285237"/>
                          <a:gd name="csX11" fmla="*/ 211581 w 285969"/>
                          <a:gd name="csY11" fmla="*/ 59760 h 285237"/>
                          <a:gd name="csX12" fmla="*/ 224031 w 285969"/>
                          <a:gd name="csY12" fmla="*/ 55805 h 285237"/>
                          <a:gd name="csX13" fmla="*/ 234225 w 285969"/>
                          <a:gd name="csY13" fmla="*/ 58272 h 285237"/>
                          <a:gd name="csX14" fmla="*/ 243708 w 285969"/>
                          <a:gd name="csY14" fmla="*/ 79884 h 285237"/>
                          <a:gd name="csX15" fmla="*/ 243981 w 285969"/>
                          <a:gd name="csY15" fmla="*/ 138809 h 285237"/>
                          <a:gd name="csX16" fmla="*/ 242008 w 285969"/>
                          <a:gd name="csY16" fmla="*/ 147840 h 285237"/>
                          <a:gd name="csX17" fmla="*/ 268647 w 285969"/>
                          <a:gd name="csY17" fmla="*/ 153696 h 285237"/>
                          <a:gd name="csX18" fmla="*/ 284963 w 285969"/>
                          <a:gd name="csY18" fmla="*/ 125458 h 285237"/>
                          <a:gd name="csX19" fmla="*/ 283039 w 285969"/>
                          <a:gd name="csY19" fmla="*/ 123909 h 285237"/>
                          <a:gd name="csX20" fmla="*/ 282927 w 285969"/>
                          <a:gd name="csY20" fmla="*/ 103176 h 285237"/>
                          <a:gd name="csX21" fmla="*/ 282575 w 285969"/>
                          <a:gd name="csY21" fmla="*/ 48999 h 285237"/>
                          <a:gd name="csX22" fmla="*/ 225224 w 285969"/>
                          <a:gd name="csY22" fmla="*/ 197 h 28523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  <a:cxn ang="0">
                            <a:pos x="csX22" y="csY22"/>
                          </a:cxn>
                        </a:cxnLst>
                        <a:rect l="l" t="t" r="r" b="b"/>
                        <a:pathLst>
                          <a:path w="285969" h="285237" fill="none" extrusionOk="0">
                            <a:moveTo>
                              <a:pt x="225224" y="197"/>
                            </a:moveTo>
                            <a:cubicBezTo>
                              <a:pt x="216673" y="1989"/>
                              <a:pt x="208863" y="4725"/>
                              <a:pt x="200776" y="6935"/>
                            </a:cubicBezTo>
                            <a:cubicBezTo>
                              <a:pt x="159955" y="11078"/>
                              <a:pt x="105092" y="61958"/>
                              <a:pt x="49168" y="90355"/>
                            </a:cubicBezTo>
                            <a:cubicBezTo>
                              <a:pt x="26129" y="100597"/>
                              <a:pt x="2084" y="135581"/>
                              <a:pt x="2794" y="171751"/>
                            </a:cubicBezTo>
                            <a:cubicBezTo>
                              <a:pt x="8835" y="218545"/>
                              <a:pt x="-316" y="222916"/>
                              <a:pt x="3229" y="265503"/>
                            </a:cubicBezTo>
                            <a:cubicBezTo>
                              <a:pt x="-316" y="270372"/>
                              <a:pt x="-576" y="272118"/>
                              <a:pt x="502" y="276650"/>
                            </a:cubicBezTo>
                            <a:cubicBezTo>
                              <a:pt x="2521" y="280237"/>
                              <a:pt x="12745" y="292558"/>
                              <a:pt x="34095" y="280765"/>
                            </a:cubicBezTo>
                            <a:cubicBezTo>
                              <a:pt x="57563" y="271157"/>
                              <a:pt x="56961" y="253881"/>
                              <a:pt x="55172" y="248164"/>
                            </a:cubicBezTo>
                            <a:cubicBezTo>
                              <a:pt x="53675" y="247286"/>
                              <a:pt x="53681" y="246808"/>
                              <a:pt x="52280" y="245921"/>
                            </a:cubicBezTo>
                            <a:cubicBezTo>
                              <a:pt x="52089" y="225696"/>
                              <a:pt x="56880" y="208277"/>
                              <a:pt x="52006" y="186824"/>
                            </a:cubicBezTo>
                            <a:cubicBezTo>
                              <a:pt x="56910" y="167274"/>
                              <a:pt x="66624" y="139313"/>
                              <a:pt x="83781" y="131053"/>
                            </a:cubicBezTo>
                            <a:cubicBezTo>
                              <a:pt x="128768" y="102409"/>
                              <a:pt x="168170" y="86251"/>
                              <a:pt x="211581" y="59760"/>
                            </a:cubicBezTo>
                            <a:cubicBezTo>
                              <a:pt x="215975" y="57956"/>
                              <a:pt x="220277" y="56202"/>
                              <a:pt x="224031" y="55805"/>
                            </a:cubicBezTo>
                            <a:cubicBezTo>
                              <a:pt x="227499" y="55125"/>
                              <a:pt x="231339" y="56106"/>
                              <a:pt x="234225" y="58272"/>
                            </a:cubicBezTo>
                            <a:cubicBezTo>
                              <a:pt x="238594" y="61307"/>
                              <a:pt x="243346" y="69892"/>
                              <a:pt x="243708" y="79884"/>
                            </a:cubicBezTo>
                            <a:cubicBezTo>
                              <a:pt x="248731" y="106926"/>
                              <a:pt x="237427" y="125713"/>
                              <a:pt x="243981" y="138809"/>
                            </a:cubicBezTo>
                            <a:cubicBezTo>
                              <a:pt x="241338" y="141746"/>
                              <a:pt x="240338" y="145973"/>
                              <a:pt x="242008" y="147840"/>
                            </a:cubicBezTo>
                            <a:cubicBezTo>
                              <a:pt x="246107" y="152320"/>
                              <a:pt x="255162" y="157851"/>
                              <a:pt x="268647" y="153696"/>
                            </a:cubicBezTo>
                            <a:cubicBezTo>
                              <a:pt x="286766" y="147586"/>
                              <a:pt x="287277" y="130647"/>
                              <a:pt x="284963" y="125458"/>
                            </a:cubicBezTo>
                            <a:cubicBezTo>
                              <a:pt x="284330" y="125192"/>
                              <a:pt x="283989" y="124439"/>
                              <a:pt x="283039" y="123909"/>
                            </a:cubicBezTo>
                            <a:cubicBezTo>
                              <a:pt x="282903" y="117486"/>
                              <a:pt x="281770" y="110972"/>
                              <a:pt x="282927" y="103176"/>
                            </a:cubicBezTo>
                            <a:cubicBezTo>
                              <a:pt x="284337" y="82426"/>
                              <a:pt x="284072" y="59181"/>
                              <a:pt x="282575" y="48999"/>
                            </a:cubicBezTo>
                            <a:cubicBezTo>
                              <a:pt x="282005" y="13270"/>
                              <a:pt x="250531" y="-405"/>
                              <a:pt x="225224" y="197"/>
                            </a:cubicBezTo>
                            <a:close/>
                          </a:path>
                          <a:path w="285969" h="285237" stroke="0" extrusionOk="0">
                            <a:moveTo>
                              <a:pt x="225224" y="197"/>
                            </a:moveTo>
                            <a:cubicBezTo>
                              <a:pt x="216710" y="2658"/>
                              <a:pt x="207392" y="2501"/>
                              <a:pt x="200776" y="6935"/>
                            </a:cubicBezTo>
                            <a:cubicBezTo>
                              <a:pt x="165157" y="27402"/>
                              <a:pt x="89641" y="71652"/>
                              <a:pt x="49168" y="90355"/>
                            </a:cubicBezTo>
                            <a:cubicBezTo>
                              <a:pt x="21878" y="103777"/>
                              <a:pt x="10248" y="141341"/>
                              <a:pt x="2794" y="171751"/>
                            </a:cubicBezTo>
                            <a:cubicBezTo>
                              <a:pt x="7842" y="199228"/>
                              <a:pt x="-5925" y="242558"/>
                              <a:pt x="3229" y="265503"/>
                            </a:cubicBezTo>
                            <a:cubicBezTo>
                              <a:pt x="11" y="269626"/>
                              <a:pt x="-1240" y="272483"/>
                              <a:pt x="502" y="276650"/>
                            </a:cubicBezTo>
                            <a:cubicBezTo>
                              <a:pt x="-785" y="280076"/>
                              <a:pt x="14333" y="289847"/>
                              <a:pt x="34095" y="280765"/>
                            </a:cubicBezTo>
                            <a:cubicBezTo>
                              <a:pt x="56517" y="270563"/>
                              <a:pt x="59465" y="252876"/>
                              <a:pt x="55172" y="248164"/>
                            </a:cubicBezTo>
                            <a:cubicBezTo>
                              <a:pt x="53665" y="247353"/>
                              <a:pt x="53508" y="246824"/>
                              <a:pt x="52280" y="245921"/>
                            </a:cubicBezTo>
                            <a:cubicBezTo>
                              <a:pt x="51863" y="221323"/>
                              <a:pt x="51041" y="208985"/>
                              <a:pt x="52006" y="186824"/>
                            </a:cubicBezTo>
                            <a:cubicBezTo>
                              <a:pt x="52329" y="169759"/>
                              <a:pt x="69109" y="139273"/>
                              <a:pt x="83781" y="131053"/>
                            </a:cubicBezTo>
                            <a:cubicBezTo>
                              <a:pt x="106238" y="105803"/>
                              <a:pt x="167225" y="101781"/>
                              <a:pt x="211581" y="59760"/>
                            </a:cubicBezTo>
                            <a:cubicBezTo>
                              <a:pt x="215758" y="58115"/>
                              <a:pt x="220368" y="56143"/>
                              <a:pt x="224031" y="55805"/>
                            </a:cubicBezTo>
                            <a:cubicBezTo>
                              <a:pt x="227743" y="55605"/>
                              <a:pt x="230964" y="57386"/>
                              <a:pt x="234225" y="58272"/>
                            </a:cubicBezTo>
                            <a:cubicBezTo>
                              <a:pt x="238150" y="60654"/>
                              <a:pt x="243854" y="69340"/>
                              <a:pt x="243708" y="79884"/>
                            </a:cubicBezTo>
                            <a:cubicBezTo>
                              <a:pt x="248325" y="102656"/>
                              <a:pt x="241339" y="114901"/>
                              <a:pt x="243981" y="138809"/>
                            </a:cubicBezTo>
                            <a:cubicBezTo>
                              <a:pt x="240796" y="142267"/>
                              <a:pt x="240293" y="145689"/>
                              <a:pt x="242008" y="147840"/>
                            </a:cubicBezTo>
                            <a:cubicBezTo>
                              <a:pt x="244988" y="146570"/>
                              <a:pt x="250868" y="157055"/>
                              <a:pt x="268647" y="153696"/>
                            </a:cubicBezTo>
                            <a:cubicBezTo>
                              <a:pt x="285574" y="147675"/>
                              <a:pt x="288539" y="130292"/>
                              <a:pt x="284963" y="125458"/>
                            </a:cubicBezTo>
                            <a:cubicBezTo>
                              <a:pt x="284166" y="124849"/>
                              <a:pt x="283808" y="124447"/>
                              <a:pt x="283039" y="123909"/>
                            </a:cubicBezTo>
                            <a:cubicBezTo>
                              <a:pt x="282895" y="116766"/>
                              <a:pt x="284277" y="111426"/>
                              <a:pt x="282927" y="103176"/>
                            </a:cubicBezTo>
                            <a:cubicBezTo>
                              <a:pt x="282170" y="81020"/>
                              <a:pt x="286067" y="60970"/>
                              <a:pt x="282575" y="48999"/>
                            </a:cubicBezTo>
                            <a:cubicBezTo>
                              <a:pt x="281225" y="6477"/>
                              <a:pt x="258395" y="-6180"/>
                              <a:pt x="225224" y="197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D916FDF-9D5A-CB42-97E1-1F4F9C27B389}"/>
                  </a:ext>
                </a:extLst>
              </p:cNvPr>
              <p:cNvSpPr/>
              <p:nvPr/>
            </p:nvSpPr>
            <p:spPr>
              <a:xfrm>
                <a:off x="457639" y="4858033"/>
                <a:ext cx="1793360" cy="3082875"/>
              </a:xfrm>
              <a:custGeom>
                <a:avLst/>
                <a:gdLst>
                  <a:gd name="csX0" fmla="*/ 530028 w 1793360"/>
                  <a:gd name="csY0" fmla="*/ 222 h 3082875"/>
                  <a:gd name="csX1" fmla="*/ 621462 w 1793360"/>
                  <a:gd name="csY1" fmla="*/ 27927 h 3082875"/>
                  <a:gd name="csX2" fmla="*/ 1560006 w 1793360"/>
                  <a:gd name="csY2" fmla="*/ 527252 h 3082875"/>
                  <a:gd name="csX3" fmla="*/ 1793356 w 1793360"/>
                  <a:gd name="csY3" fmla="*/ 917869 h 3082875"/>
                  <a:gd name="csX4" fmla="*/ 1785202 w 1793360"/>
                  <a:gd name="csY4" fmla="*/ 2594690 h 3082875"/>
                  <a:gd name="csX5" fmla="*/ 1744406 w 1793360"/>
                  <a:gd name="csY5" fmla="*/ 2721969 h 3082875"/>
                  <a:gd name="csX6" fmla="*/ 1731656 w 1793360"/>
                  <a:gd name="csY6" fmla="*/ 2732619 h 3082875"/>
                  <a:gd name="csX7" fmla="*/ 1734231 w 1793360"/>
                  <a:gd name="csY7" fmla="*/ 2735678 h 3082875"/>
                  <a:gd name="csX8" fmla="*/ 1356418 w 1793360"/>
                  <a:gd name="csY8" fmla="*/ 3053676 h 3082875"/>
                  <a:gd name="csX9" fmla="*/ 1354675 w 1793360"/>
                  <a:gd name="csY9" fmla="*/ 3051607 h 3082875"/>
                  <a:gd name="csX10" fmla="*/ 1338190 w 1793360"/>
                  <a:gd name="csY10" fmla="*/ 3065376 h 3082875"/>
                  <a:gd name="csX11" fmla="*/ 1171894 w 1793360"/>
                  <a:gd name="csY11" fmla="*/ 3054950 h 3082875"/>
                  <a:gd name="csX12" fmla="*/ 233353 w 1793360"/>
                  <a:gd name="csY12" fmla="*/ 2555623 h 3082875"/>
                  <a:gd name="csX13" fmla="*/ 3 w 1793360"/>
                  <a:gd name="csY13" fmla="*/ 2165006 h 3082875"/>
                  <a:gd name="csX14" fmla="*/ 8155 w 1793360"/>
                  <a:gd name="csY14" fmla="*/ 488185 h 3082875"/>
                  <a:gd name="csX15" fmla="*/ 48952 w 1793360"/>
                  <a:gd name="csY15" fmla="*/ 360906 h 3082875"/>
                  <a:gd name="csX16" fmla="*/ 64339 w 1793360"/>
                  <a:gd name="csY16" fmla="*/ 348054 h 3082875"/>
                  <a:gd name="csX17" fmla="*/ 62952 w 1793360"/>
                  <a:gd name="csY17" fmla="*/ 346405 h 3082875"/>
                  <a:gd name="csX18" fmla="*/ 440765 w 1793360"/>
                  <a:gd name="csY18" fmla="*/ 28408 h 3082875"/>
                  <a:gd name="csX19" fmla="*/ 441320 w 1793360"/>
                  <a:gd name="csY19" fmla="*/ 29067 h 3082875"/>
                  <a:gd name="csX20" fmla="*/ 455167 w 1793360"/>
                  <a:gd name="csY20" fmla="*/ 17501 h 3082875"/>
                  <a:gd name="csX21" fmla="*/ 530028 w 1793360"/>
                  <a:gd name="csY21" fmla="*/ 222 h 30828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1793360" h="3082875">
                    <a:moveTo>
                      <a:pt x="530028" y="222"/>
                    </a:moveTo>
                    <a:cubicBezTo>
                      <a:pt x="558165" y="1707"/>
                      <a:pt x="589065" y="10690"/>
                      <a:pt x="621462" y="27927"/>
                    </a:cubicBezTo>
                    <a:lnTo>
                      <a:pt x="1560006" y="527252"/>
                    </a:lnTo>
                    <a:cubicBezTo>
                      <a:pt x="1689595" y="596197"/>
                      <a:pt x="1794068" y="771083"/>
                      <a:pt x="1793356" y="917869"/>
                    </a:cubicBezTo>
                    <a:lnTo>
                      <a:pt x="1785202" y="2594690"/>
                    </a:lnTo>
                    <a:cubicBezTo>
                      <a:pt x="1784935" y="2649735"/>
                      <a:pt x="1769913" y="2693012"/>
                      <a:pt x="1744406" y="2721969"/>
                    </a:cubicBezTo>
                    <a:lnTo>
                      <a:pt x="1731656" y="2732619"/>
                    </a:lnTo>
                    <a:lnTo>
                      <a:pt x="1734231" y="2735678"/>
                    </a:lnTo>
                    <a:lnTo>
                      <a:pt x="1356418" y="3053676"/>
                    </a:lnTo>
                    <a:lnTo>
                      <a:pt x="1354675" y="3051607"/>
                    </a:lnTo>
                    <a:lnTo>
                      <a:pt x="1338190" y="3065376"/>
                    </a:lnTo>
                    <a:cubicBezTo>
                      <a:pt x="1295493" y="3090881"/>
                      <a:pt x="1236689" y="3089421"/>
                      <a:pt x="1171894" y="3054950"/>
                    </a:cubicBezTo>
                    <a:lnTo>
                      <a:pt x="233353" y="2555623"/>
                    </a:lnTo>
                    <a:cubicBezTo>
                      <a:pt x="103763" y="2486679"/>
                      <a:pt x="-711" y="2311792"/>
                      <a:pt x="3" y="2165006"/>
                    </a:cubicBezTo>
                    <a:lnTo>
                      <a:pt x="8155" y="488185"/>
                    </a:lnTo>
                    <a:cubicBezTo>
                      <a:pt x="8424" y="433141"/>
                      <a:pt x="23445" y="389864"/>
                      <a:pt x="48952" y="360906"/>
                    </a:cubicBezTo>
                    <a:lnTo>
                      <a:pt x="64339" y="348054"/>
                    </a:lnTo>
                    <a:lnTo>
                      <a:pt x="62952" y="346405"/>
                    </a:lnTo>
                    <a:lnTo>
                      <a:pt x="440765" y="28408"/>
                    </a:lnTo>
                    <a:lnTo>
                      <a:pt x="441320" y="29067"/>
                    </a:lnTo>
                    <a:lnTo>
                      <a:pt x="455167" y="17501"/>
                    </a:lnTo>
                    <a:cubicBezTo>
                      <a:pt x="476516" y="4748"/>
                      <a:pt x="501890" y="-1264"/>
                      <a:pt x="530028" y="222"/>
                    </a:cubicBezTo>
                    <a:close/>
                  </a:path>
                </a:pathLst>
              </a:custGeom>
              <a:solidFill>
                <a:srgbClr val="FF9999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075417647">
                      <a:custGeom>
                        <a:avLst/>
                        <a:gdLst>
                          <a:gd name="csX0" fmla="*/ 177739 w 601384"/>
                          <a:gd name="csY0" fmla="*/ 74 h 1033808"/>
                          <a:gd name="csX1" fmla="*/ 208400 w 601384"/>
                          <a:gd name="csY1" fmla="*/ 9365 h 1033808"/>
                          <a:gd name="csX2" fmla="*/ 523131 w 601384"/>
                          <a:gd name="csY2" fmla="*/ 176808 h 1033808"/>
                          <a:gd name="csX3" fmla="*/ 601382 w 601384"/>
                          <a:gd name="csY3" fmla="*/ 307797 h 1033808"/>
                          <a:gd name="csX4" fmla="*/ 598648 w 601384"/>
                          <a:gd name="csY4" fmla="*/ 870100 h 1033808"/>
                          <a:gd name="csX5" fmla="*/ 584967 w 601384"/>
                          <a:gd name="csY5" fmla="*/ 912782 h 1033808"/>
                          <a:gd name="csX6" fmla="*/ 580692 w 601384"/>
                          <a:gd name="csY6" fmla="*/ 916353 h 1033808"/>
                          <a:gd name="csX7" fmla="*/ 581555 w 601384"/>
                          <a:gd name="csY7" fmla="*/ 917379 h 1033808"/>
                          <a:gd name="csX8" fmla="*/ 454860 w 601384"/>
                          <a:gd name="csY8" fmla="*/ 1024016 h 1033808"/>
                          <a:gd name="csX9" fmla="*/ 454275 w 601384"/>
                          <a:gd name="csY9" fmla="*/ 1023322 h 1033808"/>
                          <a:gd name="csX10" fmla="*/ 448747 w 601384"/>
                          <a:gd name="csY10" fmla="*/ 1027939 h 1033808"/>
                          <a:gd name="csX11" fmla="*/ 392982 w 601384"/>
                          <a:gd name="csY11" fmla="*/ 1024443 h 1033808"/>
                          <a:gd name="csX12" fmla="*/ 78252 w 601384"/>
                          <a:gd name="csY12" fmla="*/ 856999 h 1033808"/>
                          <a:gd name="csX13" fmla="*/ 1 w 601384"/>
                          <a:gd name="csY13" fmla="*/ 726010 h 1033808"/>
                          <a:gd name="csX14" fmla="*/ 2734 w 601384"/>
                          <a:gd name="csY14" fmla="*/ 163707 h 1033808"/>
                          <a:gd name="csX15" fmla="*/ 16415 w 601384"/>
                          <a:gd name="csY15" fmla="*/ 121025 h 1033808"/>
                          <a:gd name="csX16" fmla="*/ 21575 w 601384"/>
                          <a:gd name="csY16" fmla="*/ 116716 h 1033808"/>
                          <a:gd name="csX17" fmla="*/ 21110 w 601384"/>
                          <a:gd name="csY17" fmla="*/ 116163 h 1033808"/>
                          <a:gd name="csX18" fmla="*/ 147805 w 601384"/>
                          <a:gd name="csY18" fmla="*/ 9526 h 1033808"/>
                          <a:gd name="csX19" fmla="*/ 147991 w 601384"/>
                          <a:gd name="csY19" fmla="*/ 9747 h 1033808"/>
                          <a:gd name="csX20" fmla="*/ 152635 w 601384"/>
                          <a:gd name="csY20" fmla="*/ 5868 h 1033808"/>
                          <a:gd name="csX21" fmla="*/ 177739 w 601384"/>
                          <a:gd name="csY21" fmla="*/ 74 h 1033808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</a:cxnLst>
                        <a:rect l="l" t="t" r="r" b="b"/>
                        <a:pathLst>
                          <a:path w="601384" h="1033808" fill="none" extrusionOk="0">
                            <a:moveTo>
                              <a:pt x="177739" y="74"/>
                            </a:moveTo>
                            <a:cubicBezTo>
                              <a:pt x="188343" y="2399"/>
                              <a:pt x="197703" y="2758"/>
                              <a:pt x="208400" y="9365"/>
                            </a:cubicBezTo>
                            <a:cubicBezTo>
                              <a:pt x="302864" y="22729"/>
                              <a:pt x="424537" y="170452"/>
                              <a:pt x="523131" y="176808"/>
                            </a:cubicBezTo>
                            <a:cubicBezTo>
                              <a:pt x="566579" y="203670"/>
                              <a:pt x="611064" y="269591"/>
                              <a:pt x="601382" y="307797"/>
                            </a:cubicBezTo>
                            <a:cubicBezTo>
                              <a:pt x="608474" y="492993"/>
                              <a:pt x="543587" y="679392"/>
                              <a:pt x="598648" y="870100"/>
                            </a:cubicBezTo>
                            <a:cubicBezTo>
                              <a:pt x="599789" y="888122"/>
                              <a:pt x="593706" y="901964"/>
                              <a:pt x="584967" y="912782"/>
                            </a:cubicBezTo>
                            <a:cubicBezTo>
                              <a:pt x="582979" y="914565"/>
                              <a:pt x="582597" y="914739"/>
                              <a:pt x="580692" y="916353"/>
                            </a:cubicBezTo>
                            <a:cubicBezTo>
                              <a:pt x="581062" y="916567"/>
                              <a:pt x="581265" y="917135"/>
                              <a:pt x="581555" y="917379"/>
                            </a:cubicBezTo>
                            <a:cubicBezTo>
                              <a:pt x="544890" y="962962"/>
                              <a:pt x="493797" y="977699"/>
                              <a:pt x="454860" y="1024016"/>
                            </a:cubicBezTo>
                            <a:cubicBezTo>
                              <a:pt x="454647" y="1023785"/>
                              <a:pt x="454537" y="1023542"/>
                              <a:pt x="454275" y="1023322"/>
                            </a:cubicBezTo>
                            <a:cubicBezTo>
                              <a:pt x="452124" y="1025663"/>
                              <a:pt x="450139" y="1026120"/>
                              <a:pt x="448747" y="1027939"/>
                            </a:cubicBezTo>
                            <a:cubicBezTo>
                              <a:pt x="429546" y="1035012"/>
                              <a:pt x="410417" y="1037068"/>
                              <a:pt x="392982" y="1024443"/>
                            </a:cubicBezTo>
                            <a:cubicBezTo>
                              <a:pt x="277046" y="990838"/>
                              <a:pt x="219791" y="886344"/>
                              <a:pt x="78252" y="856999"/>
                            </a:cubicBezTo>
                            <a:cubicBezTo>
                              <a:pt x="32332" y="827297"/>
                              <a:pt x="3101" y="776529"/>
                              <a:pt x="1" y="726010"/>
                            </a:cubicBezTo>
                            <a:cubicBezTo>
                              <a:pt x="-18545" y="574631"/>
                              <a:pt x="47200" y="295798"/>
                              <a:pt x="2734" y="163707"/>
                            </a:cubicBezTo>
                            <a:cubicBezTo>
                              <a:pt x="3882" y="148476"/>
                              <a:pt x="9777" y="131051"/>
                              <a:pt x="16415" y="121025"/>
                            </a:cubicBezTo>
                            <a:cubicBezTo>
                              <a:pt x="18753" y="118982"/>
                              <a:pt x="20536" y="117613"/>
                              <a:pt x="21575" y="116716"/>
                            </a:cubicBezTo>
                            <a:cubicBezTo>
                              <a:pt x="21372" y="116495"/>
                              <a:pt x="21282" y="116260"/>
                              <a:pt x="21110" y="116163"/>
                            </a:cubicBezTo>
                            <a:cubicBezTo>
                              <a:pt x="48877" y="71474"/>
                              <a:pt x="122576" y="50088"/>
                              <a:pt x="147805" y="9526"/>
                            </a:cubicBezTo>
                            <a:cubicBezTo>
                              <a:pt x="147889" y="9624"/>
                              <a:pt x="147874" y="9657"/>
                              <a:pt x="147991" y="9747"/>
                            </a:cubicBezTo>
                            <a:cubicBezTo>
                              <a:pt x="149590" y="7587"/>
                              <a:pt x="150558" y="7692"/>
                              <a:pt x="152635" y="5868"/>
                            </a:cubicBezTo>
                            <a:cubicBezTo>
                              <a:pt x="160912" y="-71"/>
                              <a:pt x="170567" y="-1606"/>
                              <a:pt x="177739" y="74"/>
                            </a:cubicBezTo>
                            <a:close/>
                          </a:path>
                          <a:path w="601384" h="1033808" stroke="0" extrusionOk="0">
                            <a:moveTo>
                              <a:pt x="177739" y="74"/>
                            </a:moveTo>
                            <a:cubicBezTo>
                              <a:pt x="187221" y="2820"/>
                              <a:pt x="197117" y="1962"/>
                              <a:pt x="208400" y="9365"/>
                            </a:cubicBezTo>
                            <a:cubicBezTo>
                              <a:pt x="291763" y="33194"/>
                              <a:pt x="395304" y="109042"/>
                              <a:pt x="523131" y="176808"/>
                            </a:cubicBezTo>
                            <a:cubicBezTo>
                              <a:pt x="562726" y="194892"/>
                              <a:pt x="602531" y="271888"/>
                              <a:pt x="601382" y="307797"/>
                            </a:cubicBezTo>
                            <a:cubicBezTo>
                              <a:pt x="651259" y="492510"/>
                              <a:pt x="612819" y="695383"/>
                              <a:pt x="598648" y="870100"/>
                            </a:cubicBezTo>
                            <a:cubicBezTo>
                              <a:pt x="595400" y="888700"/>
                              <a:pt x="592523" y="903328"/>
                              <a:pt x="584967" y="912782"/>
                            </a:cubicBezTo>
                            <a:cubicBezTo>
                              <a:pt x="583909" y="914197"/>
                              <a:pt x="582493" y="914495"/>
                              <a:pt x="580692" y="916353"/>
                            </a:cubicBezTo>
                            <a:cubicBezTo>
                              <a:pt x="580897" y="916595"/>
                              <a:pt x="581306" y="917211"/>
                              <a:pt x="581555" y="917379"/>
                            </a:cubicBezTo>
                            <a:cubicBezTo>
                              <a:pt x="551762" y="945355"/>
                              <a:pt x="477518" y="998614"/>
                              <a:pt x="454860" y="1024016"/>
                            </a:cubicBezTo>
                            <a:cubicBezTo>
                              <a:pt x="454572" y="1023759"/>
                              <a:pt x="454417" y="1023462"/>
                              <a:pt x="454275" y="1023322"/>
                            </a:cubicBezTo>
                            <a:cubicBezTo>
                              <a:pt x="452518" y="1025090"/>
                              <a:pt x="450192" y="1026099"/>
                              <a:pt x="448747" y="1027939"/>
                            </a:cubicBezTo>
                            <a:cubicBezTo>
                              <a:pt x="438262" y="1033642"/>
                              <a:pt x="415849" y="1030825"/>
                              <a:pt x="392982" y="1024443"/>
                            </a:cubicBezTo>
                            <a:cubicBezTo>
                              <a:pt x="249938" y="995016"/>
                              <a:pt x="145303" y="891053"/>
                              <a:pt x="78252" y="856999"/>
                            </a:cubicBezTo>
                            <a:cubicBezTo>
                              <a:pt x="36024" y="842187"/>
                              <a:pt x="7295" y="780999"/>
                              <a:pt x="1" y="726010"/>
                            </a:cubicBezTo>
                            <a:cubicBezTo>
                              <a:pt x="-4511" y="551770"/>
                              <a:pt x="47033" y="440304"/>
                              <a:pt x="2734" y="163707"/>
                            </a:cubicBezTo>
                            <a:cubicBezTo>
                              <a:pt x="3860" y="142724"/>
                              <a:pt x="10772" y="128650"/>
                              <a:pt x="16415" y="121025"/>
                            </a:cubicBezTo>
                            <a:cubicBezTo>
                              <a:pt x="18036" y="118862"/>
                              <a:pt x="19696" y="119160"/>
                              <a:pt x="21575" y="116716"/>
                            </a:cubicBezTo>
                            <a:cubicBezTo>
                              <a:pt x="21303" y="116501"/>
                              <a:pt x="21358" y="116358"/>
                              <a:pt x="21110" y="116163"/>
                            </a:cubicBezTo>
                            <a:cubicBezTo>
                              <a:pt x="47647" y="73087"/>
                              <a:pt x="94182" y="55919"/>
                              <a:pt x="147805" y="9526"/>
                            </a:cubicBezTo>
                            <a:cubicBezTo>
                              <a:pt x="147865" y="9578"/>
                              <a:pt x="147884" y="9651"/>
                              <a:pt x="147991" y="9747"/>
                            </a:cubicBezTo>
                            <a:cubicBezTo>
                              <a:pt x="148885" y="8718"/>
                              <a:pt x="151924" y="7256"/>
                              <a:pt x="152635" y="5868"/>
                            </a:cubicBezTo>
                            <a:cubicBezTo>
                              <a:pt x="160754" y="1011"/>
                              <a:pt x="168717" y="-2806"/>
                              <a:pt x="177739" y="74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11826A9-689A-6028-E14F-00CE62F97F89}"/>
                  </a:ext>
                </a:extLst>
              </p:cNvPr>
              <p:cNvSpPr/>
              <p:nvPr/>
            </p:nvSpPr>
            <p:spPr>
              <a:xfrm flipH="1">
                <a:off x="863600" y="5291393"/>
                <a:ext cx="1010021" cy="2584300"/>
              </a:xfrm>
              <a:custGeom>
                <a:avLst/>
                <a:gdLst>
                  <a:gd name="csX0" fmla="*/ 1010021 w 1010021"/>
                  <a:gd name="csY0" fmla="*/ 0 h 2584300"/>
                  <a:gd name="csX1" fmla="*/ 233353 w 1010021"/>
                  <a:gd name="csY1" fmla="*/ 413205 h 2584300"/>
                  <a:gd name="csX2" fmla="*/ 3 w 1010021"/>
                  <a:gd name="csY2" fmla="*/ 803821 h 2584300"/>
                  <a:gd name="csX3" fmla="*/ 8156 w 1010021"/>
                  <a:gd name="csY3" fmla="*/ 2480642 h 2584300"/>
                  <a:gd name="csX4" fmla="*/ 27099 w 1010021"/>
                  <a:gd name="csY4" fmla="*/ 2574285 h 2584300"/>
                  <a:gd name="csX5" fmla="*/ 33605 w 1010021"/>
                  <a:gd name="csY5" fmla="*/ 2584300 h 2584300"/>
                  <a:gd name="csX6" fmla="*/ 33627 w 1010021"/>
                  <a:gd name="csY6" fmla="*/ 2516308 h 2584300"/>
                  <a:gd name="csX7" fmla="*/ 50802 w 1010021"/>
                  <a:gd name="csY7" fmla="*/ 854621 h 2584300"/>
                  <a:gd name="csX8" fmla="*/ 284152 w 1010021"/>
                  <a:gd name="csY8" fmla="*/ 464005 h 2584300"/>
                  <a:gd name="csX9" fmla="*/ 1010021 w 1010021"/>
                  <a:gd name="csY9" fmla="*/ 331 h 25843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010021" h="2584300">
                    <a:moveTo>
                      <a:pt x="1010021" y="0"/>
                    </a:moveTo>
                    <a:lnTo>
                      <a:pt x="233353" y="413205"/>
                    </a:lnTo>
                    <a:cubicBezTo>
                      <a:pt x="103764" y="482149"/>
                      <a:pt x="-711" y="657035"/>
                      <a:pt x="3" y="803821"/>
                    </a:cubicBezTo>
                    <a:lnTo>
                      <a:pt x="8156" y="2480642"/>
                    </a:lnTo>
                    <a:cubicBezTo>
                      <a:pt x="8335" y="2517339"/>
                      <a:pt x="15070" y="2548805"/>
                      <a:pt x="27099" y="2574285"/>
                    </a:cubicBezTo>
                    <a:lnTo>
                      <a:pt x="33605" y="2584300"/>
                    </a:lnTo>
                    <a:lnTo>
                      <a:pt x="33627" y="2516308"/>
                    </a:lnTo>
                    <a:cubicBezTo>
                      <a:pt x="36111" y="1988342"/>
                      <a:pt x="53180" y="1343694"/>
                      <a:pt x="50802" y="854621"/>
                    </a:cubicBezTo>
                    <a:cubicBezTo>
                      <a:pt x="50088" y="707835"/>
                      <a:pt x="154563" y="532949"/>
                      <a:pt x="284152" y="464005"/>
                    </a:cubicBezTo>
                    <a:lnTo>
                      <a:pt x="1010021" y="331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975240161">
                      <a:custGeom>
                        <a:avLst/>
                        <a:gdLst>
                          <a:gd name="csX0" fmla="*/ 338700 w 338700"/>
                          <a:gd name="csY0" fmla="*/ 0 h 866616"/>
                          <a:gd name="csX1" fmla="*/ 78252 w 338700"/>
                          <a:gd name="csY1" fmla="*/ 138563 h 866616"/>
                          <a:gd name="csX2" fmla="*/ 1 w 338700"/>
                          <a:gd name="csY2" fmla="*/ 269552 h 866616"/>
                          <a:gd name="csX3" fmla="*/ 2735 w 338700"/>
                          <a:gd name="csY3" fmla="*/ 831855 h 866616"/>
                          <a:gd name="csX4" fmla="*/ 9087 w 338700"/>
                          <a:gd name="csY4" fmla="*/ 863257 h 866616"/>
                          <a:gd name="csX5" fmla="*/ 11269 w 338700"/>
                          <a:gd name="csY5" fmla="*/ 866616 h 866616"/>
                          <a:gd name="csX6" fmla="*/ 11276 w 338700"/>
                          <a:gd name="csY6" fmla="*/ 843815 h 866616"/>
                          <a:gd name="csX7" fmla="*/ 17035 w 338700"/>
                          <a:gd name="csY7" fmla="*/ 286587 h 866616"/>
                          <a:gd name="csX8" fmla="*/ 95287 w 338700"/>
                          <a:gd name="csY8" fmla="*/ 155598 h 866616"/>
                          <a:gd name="csX9" fmla="*/ 338700 w 338700"/>
                          <a:gd name="csY9" fmla="*/ 110 h 866616"/>
                          <a:gd name="csX10" fmla="*/ 338700 w 338700"/>
                          <a:gd name="csY10" fmla="*/ 0 h 86661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338700" h="866616" fill="none" extrusionOk="0">
                            <a:moveTo>
                              <a:pt x="338700" y="0"/>
                            </a:moveTo>
                            <a:cubicBezTo>
                              <a:pt x="279541" y="33001"/>
                              <a:pt x="181168" y="56062"/>
                              <a:pt x="78252" y="138563"/>
                            </a:cubicBezTo>
                            <a:cubicBezTo>
                              <a:pt x="33403" y="161228"/>
                              <a:pt x="12610" y="223068"/>
                              <a:pt x="1" y="269552"/>
                            </a:cubicBezTo>
                            <a:cubicBezTo>
                              <a:pt x="-18647" y="477891"/>
                              <a:pt x="-25549" y="595871"/>
                              <a:pt x="2735" y="831855"/>
                            </a:cubicBezTo>
                            <a:cubicBezTo>
                              <a:pt x="2706" y="843815"/>
                              <a:pt x="5259" y="856432"/>
                              <a:pt x="9087" y="863257"/>
                            </a:cubicBezTo>
                            <a:cubicBezTo>
                              <a:pt x="10237" y="864347"/>
                              <a:pt x="10529" y="865718"/>
                              <a:pt x="11269" y="866616"/>
                            </a:cubicBezTo>
                            <a:cubicBezTo>
                              <a:pt x="10896" y="859101"/>
                              <a:pt x="10937" y="850075"/>
                              <a:pt x="11276" y="843815"/>
                            </a:cubicBezTo>
                            <a:cubicBezTo>
                              <a:pt x="19434" y="627556"/>
                              <a:pt x="1523" y="456616"/>
                              <a:pt x="17035" y="286587"/>
                            </a:cubicBezTo>
                            <a:cubicBezTo>
                              <a:pt x="3350" y="235882"/>
                              <a:pt x="42085" y="172164"/>
                              <a:pt x="95287" y="155598"/>
                            </a:cubicBezTo>
                            <a:cubicBezTo>
                              <a:pt x="176444" y="80904"/>
                              <a:pt x="292200" y="60983"/>
                              <a:pt x="338700" y="110"/>
                            </a:cubicBezTo>
                            <a:cubicBezTo>
                              <a:pt x="338692" y="62"/>
                              <a:pt x="338707" y="34"/>
                              <a:pt x="338700" y="0"/>
                            </a:cubicBezTo>
                            <a:close/>
                          </a:path>
                          <a:path w="338700" h="866616" stroke="0" extrusionOk="0">
                            <a:moveTo>
                              <a:pt x="338700" y="0"/>
                            </a:moveTo>
                            <a:cubicBezTo>
                              <a:pt x="245051" y="84764"/>
                              <a:pt x="151805" y="76695"/>
                              <a:pt x="78252" y="138563"/>
                            </a:cubicBezTo>
                            <a:cubicBezTo>
                              <a:pt x="38716" y="160309"/>
                              <a:pt x="8494" y="209350"/>
                              <a:pt x="1" y="269552"/>
                            </a:cubicBezTo>
                            <a:cubicBezTo>
                              <a:pt x="-50843" y="447743"/>
                              <a:pt x="15684" y="689713"/>
                              <a:pt x="2735" y="831855"/>
                            </a:cubicBezTo>
                            <a:cubicBezTo>
                              <a:pt x="4499" y="844884"/>
                              <a:pt x="4580" y="853241"/>
                              <a:pt x="9087" y="863257"/>
                            </a:cubicBezTo>
                            <a:cubicBezTo>
                              <a:pt x="9860" y="864430"/>
                              <a:pt x="10578" y="865796"/>
                              <a:pt x="11269" y="866616"/>
                            </a:cubicBezTo>
                            <a:cubicBezTo>
                              <a:pt x="12001" y="859751"/>
                              <a:pt x="13042" y="852429"/>
                              <a:pt x="11276" y="843815"/>
                            </a:cubicBezTo>
                            <a:cubicBezTo>
                              <a:pt x="37089" y="667352"/>
                              <a:pt x="39679" y="474036"/>
                              <a:pt x="17035" y="286587"/>
                            </a:cubicBezTo>
                            <a:cubicBezTo>
                              <a:pt x="23955" y="236799"/>
                              <a:pt x="46815" y="179250"/>
                              <a:pt x="95287" y="155598"/>
                            </a:cubicBezTo>
                            <a:cubicBezTo>
                              <a:pt x="159279" y="86816"/>
                              <a:pt x="247661" y="96732"/>
                              <a:pt x="338700" y="110"/>
                            </a:cubicBezTo>
                            <a:cubicBezTo>
                              <a:pt x="338690" y="60"/>
                              <a:pt x="338702" y="40"/>
                              <a:pt x="33870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22B442C9-0084-5A96-1346-359ACB324709}"/>
                  </a:ext>
                </a:extLst>
              </p:cNvPr>
              <p:cNvSpPr/>
              <p:nvPr/>
            </p:nvSpPr>
            <p:spPr>
              <a:xfrm>
                <a:off x="803891" y="4932380"/>
                <a:ext cx="1308963" cy="2776195"/>
              </a:xfrm>
              <a:custGeom>
                <a:avLst/>
                <a:gdLst>
                  <a:gd name="csX0" fmla="*/ 36282 w 1308963"/>
                  <a:gd name="csY0" fmla="*/ 0 h 2776195"/>
                  <a:gd name="csX1" fmla="*/ 54481 w 1308963"/>
                  <a:gd name="csY1" fmla="*/ 7600 h 2776195"/>
                  <a:gd name="csX2" fmla="*/ 1059165 w 1308963"/>
                  <a:gd name="csY2" fmla="*/ 542113 h 2776195"/>
                  <a:gd name="csX3" fmla="*/ 1308960 w 1308963"/>
                  <a:gd name="csY3" fmla="*/ 960258 h 2776195"/>
                  <a:gd name="csX4" fmla="*/ 1300344 w 1308963"/>
                  <a:gd name="csY4" fmla="*/ 2732018 h 2776195"/>
                  <a:gd name="csX5" fmla="*/ 1247858 w 1308963"/>
                  <a:gd name="csY5" fmla="*/ 2776195 h 2776195"/>
                  <a:gd name="csX6" fmla="*/ 1256573 w 1308963"/>
                  <a:gd name="csY6" fmla="*/ 984070 h 2776195"/>
                  <a:gd name="csX7" fmla="*/ 1006778 w 1308963"/>
                  <a:gd name="csY7" fmla="*/ 565925 h 2776195"/>
                  <a:gd name="csX8" fmla="*/ 2094 w 1308963"/>
                  <a:gd name="csY8" fmla="*/ 31412 h 2776195"/>
                  <a:gd name="csX9" fmla="*/ 0 w 1308963"/>
                  <a:gd name="csY9" fmla="*/ 30537 h 2776195"/>
                  <a:gd name="csX10" fmla="*/ 36282 w 1308963"/>
                  <a:gd name="csY10" fmla="*/ 0 h 27761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308963" h="2776195">
                    <a:moveTo>
                      <a:pt x="36282" y="0"/>
                    </a:moveTo>
                    <a:lnTo>
                      <a:pt x="54481" y="7600"/>
                    </a:lnTo>
                    <a:lnTo>
                      <a:pt x="1059165" y="542113"/>
                    </a:lnTo>
                    <a:cubicBezTo>
                      <a:pt x="1197887" y="615917"/>
                      <a:pt x="1309722" y="803128"/>
                      <a:pt x="1308960" y="960258"/>
                    </a:cubicBezTo>
                    <a:lnTo>
                      <a:pt x="1300344" y="2732018"/>
                    </a:lnTo>
                    <a:lnTo>
                      <a:pt x="1247858" y="2776195"/>
                    </a:lnTo>
                    <a:lnTo>
                      <a:pt x="1256573" y="984070"/>
                    </a:lnTo>
                    <a:cubicBezTo>
                      <a:pt x="1257335" y="826940"/>
                      <a:pt x="1145500" y="639729"/>
                      <a:pt x="1006778" y="565925"/>
                    </a:cubicBezTo>
                    <a:lnTo>
                      <a:pt x="2094" y="31412"/>
                    </a:lnTo>
                    <a:lnTo>
                      <a:pt x="0" y="30537"/>
                    </a:lnTo>
                    <a:lnTo>
                      <a:pt x="36282" y="0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19303546">
                      <a:custGeom>
                        <a:avLst/>
                        <a:gdLst>
                          <a:gd name="csX0" fmla="*/ 12166 w 438947"/>
                          <a:gd name="csY0" fmla="*/ 0 h 930966"/>
                          <a:gd name="csX1" fmla="*/ 18269 w 438947"/>
                          <a:gd name="csY1" fmla="*/ 2548 h 930966"/>
                          <a:gd name="csX2" fmla="*/ 355179 w 438947"/>
                          <a:gd name="csY2" fmla="*/ 181791 h 930966"/>
                          <a:gd name="csX3" fmla="*/ 438945 w 438947"/>
                          <a:gd name="csY3" fmla="*/ 322011 h 930966"/>
                          <a:gd name="csX4" fmla="*/ 436056 w 438947"/>
                          <a:gd name="csY4" fmla="*/ 916151 h 930966"/>
                          <a:gd name="csX5" fmla="*/ 418456 w 438947"/>
                          <a:gd name="csY5" fmla="*/ 930966 h 930966"/>
                          <a:gd name="csX6" fmla="*/ 419975 w 438947"/>
                          <a:gd name="csY6" fmla="*/ 618462 h 930966"/>
                          <a:gd name="csX7" fmla="*/ 421378 w 438947"/>
                          <a:gd name="csY7" fmla="*/ 329996 h 930966"/>
                          <a:gd name="csX8" fmla="*/ 337612 w 438947"/>
                          <a:gd name="csY8" fmla="*/ 189776 h 930966"/>
                          <a:gd name="csX9" fmla="*/ 702 w 438947"/>
                          <a:gd name="csY9" fmla="*/ 10533 h 930966"/>
                          <a:gd name="csX10" fmla="*/ 0 w 438947"/>
                          <a:gd name="csY10" fmla="*/ 10240 h 930966"/>
                          <a:gd name="csX11" fmla="*/ 12166 w 438947"/>
                          <a:gd name="csY11" fmla="*/ 0 h 93096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</a:cxnLst>
                        <a:rect l="l" t="t" r="r" b="b"/>
                        <a:pathLst>
                          <a:path w="438947" h="930966" fill="none" extrusionOk="0">
                            <a:moveTo>
                              <a:pt x="12166" y="0"/>
                            </a:moveTo>
                            <a:cubicBezTo>
                              <a:pt x="15128" y="800"/>
                              <a:pt x="16829" y="2086"/>
                              <a:pt x="18269" y="2548"/>
                            </a:cubicBezTo>
                            <a:cubicBezTo>
                              <a:pt x="168759" y="48305"/>
                              <a:pt x="231709" y="144288"/>
                              <a:pt x="355179" y="181791"/>
                            </a:cubicBezTo>
                            <a:cubicBezTo>
                              <a:pt x="401668" y="192463"/>
                              <a:pt x="437315" y="272163"/>
                              <a:pt x="438945" y="322011"/>
                            </a:cubicBezTo>
                            <a:cubicBezTo>
                              <a:pt x="464998" y="489317"/>
                              <a:pt x="405511" y="787008"/>
                              <a:pt x="436056" y="916151"/>
                            </a:cubicBezTo>
                            <a:cubicBezTo>
                              <a:pt x="430304" y="921704"/>
                              <a:pt x="421166" y="925568"/>
                              <a:pt x="418456" y="930966"/>
                            </a:cubicBezTo>
                            <a:cubicBezTo>
                              <a:pt x="399662" y="796812"/>
                              <a:pt x="434779" y="745316"/>
                              <a:pt x="419975" y="618462"/>
                            </a:cubicBezTo>
                            <a:cubicBezTo>
                              <a:pt x="405172" y="491608"/>
                              <a:pt x="438263" y="419900"/>
                              <a:pt x="421378" y="329996"/>
                            </a:cubicBezTo>
                            <a:cubicBezTo>
                              <a:pt x="421853" y="283151"/>
                              <a:pt x="389127" y="228400"/>
                              <a:pt x="337612" y="189776"/>
                            </a:cubicBezTo>
                            <a:cubicBezTo>
                              <a:pt x="198426" y="136983"/>
                              <a:pt x="104539" y="43830"/>
                              <a:pt x="702" y="10533"/>
                            </a:cubicBezTo>
                            <a:cubicBezTo>
                              <a:pt x="540" y="10498"/>
                              <a:pt x="328" y="10341"/>
                              <a:pt x="0" y="10240"/>
                            </a:cubicBezTo>
                            <a:cubicBezTo>
                              <a:pt x="5148" y="5029"/>
                              <a:pt x="10226" y="3698"/>
                              <a:pt x="12166" y="0"/>
                            </a:cubicBezTo>
                            <a:close/>
                          </a:path>
                          <a:path w="438947" h="930966" stroke="0" extrusionOk="0">
                            <a:moveTo>
                              <a:pt x="12166" y="0"/>
                            </a:moveTo>
                            <a:cubicBezTo>
                              <a:pt x="14629" y="505"/>
                              <a:pt x="15102" y="1963"/>
                              <a:pt x="18269" y="2548"/>
                            </a:cubicBezTo>
                            <a:cubicBezTo>
                              <a:pt x="144793" y="51939"/>
                              <a:pt x="183698" y="98035"/>
                              <a:pt x="355179" y="181791"/>
                            </a:cubicBezTo>
                            <a:cubicBezTo>
                              <a:pt x="407421" y="214529"/>
                              <a:pt x="432383" y="275760"/>
                              <a:pt x="438945" y="322011"/>
                            </a:cubicBezTo>
                            <a:cubicBezTo>
                              <a:pt x="491183" y="615659"/>
                              <a:pt x="385017" y="637511"/>
                              <a:pt x="436056" y="916151"/>
                            </a:cubicBezTo>
                            <a:cubicBezTo>
                              <a:pt x="430420" y="921952"/>
                              <a:pt x="422757" y="926499"/>
                              <a:pt x="418456" y="930966"/>
                            </a:cubicBezTo>
                            <a:cubicBezTo>
                              <a:pt x="409164" y="822188"/>
                              <a:pt x="456871" y="687597"/>
                              <a:pt x="419975" y="618462"/>
                            </a:cubicBezTo>
                            <a:cubicBezTo>
                              <a:pt x="383079" y="549327"/>
                              <a:pt x="455339" y="417935"/>
                              <a:pt x="421378" y="329996"/>
                            </a:cubicBezTo>
                            <a:cubicBezTo>
                              <a:pt x="417463" y="266189"/>
                              <a:pt x="379186" y="213147"/>
                              <a:pt x="337612" y="189776"/>
                            </a:cubicBezTo>
                            <a:cubicBezTo>
                              <a:pt x="160555" y="139781"/>
                              <a:pt x="170144" y="96045"/>
                              <a:pt x="702" y="10533"/>
                            </a:cubicBezTo>
                            <a:cubicBezTo>
                              <a:pt x="425" y="10425"/>
                              <a:pt x="243" y="10246"/>
                              <a:pt x="0" y="10240"/>
                            </a:cubicBezTo>
                            <a:cubicBezTo>
                              <a:pt x="4358" y="5340"/>
                              <a:pt x="8582" y="5001"/>
                              <a:pt x="12166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48" name="グループ化 747">
            <a:extLst>
              <a:ext uri="{FF2B5EF4-FFF2-40B4-BE49-F238E27FC236}">
                <a16:creationId xmlns:a16="http://schemas.microsoft.com/office/drawing/2014/main" id="{713CDA0B-81EA-7944-1A7A-B37FD3DF67F8}"/>
              </a:ext>
            </a:extLst>
          </p:cNvPr>
          <p:cNvGrpSpPr/>
          <p:nvPr/>
        </p:nvGrpSpPr>
        <p:grpSpPr>
          <a:xfrm>
            <a:off x="6861973" y="4242424"/>
            <a:ext cx="2171036" cy="1662996"/>
            <a:chOff x="580658" y="1688400"/>
            <a:chExt cx="3935339" cy="3014436"/>
          </a:xfrm>
        </p:grpSpPr>
        <p:grpSp>
          <p:nvGrpSpPr>
            <p:cNvPr id="749" name="グループ化 748">
              <a:extLst>
                <a:ext uri="{FF2B5EF4-FFF2-40B4-BE49-F238E27FC236}">
                  <a16:creationId xmlns:a16="http://schemas.microsoft.com/office/drawing/2014/main" id="{B6A43FD6-CF45-6862-0E8E-F597DB6C812F}"/>
                </a:ext>
              </a:extLst>
            </p:cNvPr>
            <p:cNvGrpSpPr/>
            <p:nvPr/>
          </p:nvGrpSpPr>
          <p:grpSpPr>
            <a:xfrm>
              <a:off x="1935617" y="2774590"/>
              <a:ext cx="1232328" cy="1928246"/>
              <a:chOff x="-1031199" y="6489340"/>
              <a:chExt cx="1232328" cy="1928246"/>
            </a:xfrm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345858AE-991F-AE20-CAA6-722119A8E061}"/>
                  </a:ext>
                </a:extLst>
              </p:cNvPr>
              <p:cNvGrpSpPr/>
              <p:nvPr/>
            </p:nvGrpSpPr>
            <p:grpSpPr>
              <a:xfrm>
                <a:off x="-1031199" y="6489340"/>
                <a:ext cx="1232328" cy="1928246"/>
                <a:chOff x="2555468" y="1945656"/>
                <a:chExt cx="1197382" cy="1840934"/>
              </a:xfrm>
            </p:grpSpPr>
            <p:sp>
              <p:nvSpPr>
                <p:cNvPr id="661" name="四角形: 上の 2 つの角を丸める 468">
                  <a:extLst>
                    <a:ext uri="{FF2B5EF4-FFF2-40B4-BE49-F238E27FC236}">
                      <a16:creationId xmlns:a16="http://schemas.microsoft.com/office/drawing/2014/main" id="{F22B27DF-D6B2-0E18-20C8-1E56E73AB70D}"/>
                    </a:ext>
                  </a:extLst>
                </p:cNvPr>
                <p:cNvSpPr/>
                <p:nvPr/>
              </p:nvSpPr>
              <p:spPr bwMode="auto">
                <a:xfrm>
                  <a:off x="2729328" y="2984502"/>
                  <a:ext cx="845722" cy="802088"/>
                </a:xfrm>
                <a:custGeom>
                  <a:avLst/>
                  <a:gdLst>
                    <a:gd name="csX0" fmla="*/ 246797 w 870405"/>
                    <a:gd name="csY0" fmla="*/ 0 h 840130"/>
                    <a:gd name="csX1" fmla="*/ 623608 w 870405"/>
                    <a:gd name="csY1" fmla="*/ 0 h 840130"/>
                    <a:gd name="csX2" fmla="*/ 870405 w 870405"/>
                    <a:gd name="csY2" fmla="*/ 246797 h 840130"/>
                    <a:gd name="csX3" fmla="*/ 870405 w 870405"/>
                    <a:gd name="csY3" fmla="*/ 840130 h 840130"/>
                    <a:gd name="csX4" fmla="*/ 870405 w 870405"/>
                    <a:gd name="csY4" fmla="*/ 840130 h 840130"/>
                    <a:gd name="csX5" fmla="*/ 0 w 870405"/>
                    <a:gd name="csY5" fmla="*/ 840130 h 840130"/>
                    <a:gd name="csX6" fmla="*/ 0 w 870405"/>
                    <a:gd name="csY6" fmla="*/ 840130 h 840130"/>
                    <a:gd name="csX7" fmla="*/ 0 w 870405"/>
                    <a:gd name="csY7" fmla="*/ 246797 h 840130"/>
                    <a:gd name="csX8" fmla="*/ 246797 w 870405"/>
                    <a:gd name="csY8" fmla="*/ 0 h 840130"/>
                    <a:gd name="csX0" fmla="*/ 246797 w 870405"/>
                    <a:gd name="csY0" fmla="*/ 0 h 880753"/>
                    <a:gd name="csX1" fmla="*/ 623608 w 870405"/>
                    <a:gd name="csY1" fmla="*/ 0 h 880753"/>
                    <a:gd name="csX2" fmla="*/ 870405 w 870405"/>
                    <a:gd name="csY2" fmla="*/ 246797 h 880753"/>
                    <a:gd name="csX3" fmla="*/ 870405 w 870405"/>
                    <a:gd name="csY3" fmla="*/ 840130 h 880753"/>
                    <a:gd name="csX4" fmla="*/ 870405 w 870405"/>
                    <a:gd name="csY4" fmla="*/ 840130 h 880753"/>
                    <a:gd name="csX5" fmla="*/ 554609 w 870405"/>
                    <a:gd name="csY5" fmla="*/ 880744 h 880753"/>
                    <a:gd name="csX6" fmla="*/ 0 w 870405"/>
                    <a:gd name="csY6" fmla="*/ 840130 h 880753"/>
                    <a:gd name="csX7" fmla="*/ 0 w 870405"/>
                    <a:gd name="csY7" fmla="*/ 840130 h 880753"/>
                    <a:gd name="csX8" fmla="*/ 0 w 870405"/>
                    <a:gd name="csY8" fmla="*/ 246797 h 880753"/>
                    <a:gd name="csX9" fmla="*/ 246797 w 870405"/>
                    <a:gd name="csY9" fmla="*/ 0 h 880753"/>
                    <a:gd name="csX0" fmla="*/ 554609 w 870405"/>
                    <a:gd name="csY0" fmla="*/ 880744 h 972184"/>
                    <a:gd name="csX1" fmla="*/ 0 w 870405"/>
                    <a:gd name="csY1" fmla="*/ 840130 h 972184"/>
                    <a:gd name="csX2" fmla="*/ 0 w 870405"/>
                    <a:gd name="csY2" fmla="*/ 840130 h 972184"/>
                    <a:gd name="csX3" fmla="*/ 0 w 870405"/>
                    <a:gd name="csY3" fmla="*/ 246797 h 972184"/>
                    <a:gd name="csX4" fmla="*/ 246797 w 870405"/>
                    <a:gd name="csY4" fmla="*/ 0 h 972184"/>
                    <a:gd name="csX5" fmla="*/ 623608 w 870405"/>
                    <a:gd name="csY5" fmla="*/ 0 h 972184"/>
                    <a:gd name="csX6" fmla="*/ 870405 w 870405"/>
                    <a:gd name="csY6" fmla="*/ 246797 h 972184"/>
                    <a:gd name="csX7" fmla="*/ 870405 w 870405"/>
                    <a:gd name="csY7" fmla="*/ 840130 h 972184"/>
                    <a:gd name="csX8" fmla="*/ 870405 w 870405"/>
                    <a:gd name="csY8" fmla="*/ 840130 h 972184"/>
                    <a:gd name="csX9" fmla="*/ 646049 w 870405"/>
                    <a:gd name="csY9" fmla="*/ 972184 h 972184"/>
                    <a:gd name="csX0" fmla="*/ 0 w 870405"/>
                    <a:gd name="csY0" fmla="*/ 840130 h 972184"/>
                    <a:gd name="csX1" fmla="*/ 0 w 870405"/>
                    <a:gd name="csY1" fmla="*/ 840130 h 972184"/>
                    <a:gd name="csX2" fmla="*/ 0 w 870405"/>
                    <a:gd name="csY2" fmla="*/ 246797 h 972184"/>
                    <a:gd name="csX3" fmla="*/ 246797 w 870405"/>
                    <a:gd name="csY3" fmla="*/ 0 h 972184"/>
                    <a:gd name="csX4" fmla="*/ 623608 w 870405"/>
                    <a:gd name="csY4" fmla="*/ 0 h 972184"/>
                    <a:gd name="csX5" fmla="*/ 870405 w 870405"/>
                    <a:gd name="csY5" fmla="*/ 246797 h 972184"/>
                    <a:gd name="csX6" fmla="*/ 870405 w 870405"/>
                    <a:gd name="csY6" fmla="*/ 840130 h 972184"/>
                    <a:gd name="csX7" fmla="*/ 870405 w 870405"/>
                    <a:gd name="csY7" fmla="*/ 840130 h 972184"/>
                    <a:gd name="csX8" fmla="*/ 646049 w 870405"/>
                    <a:gd name="csY8" fmla="*/ 972184 h 972184"/>
                    <a:gd name="csX0" fmla="*/ 0 w 870405"/>
                    <a:gd name="csY0" fmla="*/ 840130 h 840130"/>
                    <a:gd name="csX1" fmla="*/ 0 w 870405"/>
                    <a:gd name="csY1" fmla="*/ 840130 h 840130"/>
                    <a:gd name="csX2" fmla="*/ 0 w 870405"/>
                    <a:gd name="csY2" fmla="*/ 246797 h 840130"/>
                    <a:gd name="csX3" fmla="*/ 246797 w 870405"/>
                    <a:gd name="csY3" fmla="*/ 0 h 840130"/>
                    <a:gd name="csX4" fmla="*/ 623608 w 870405"/>
                    <a:gd name="csY4" fmla="*/ 0 h 840130"/>
                    <a:gd name="csX5" fmla="*/ 870405 w 870405"/>
                    <a:gd name="csY5" fmla="*/ 246797 h 840130"/>
                    <a:gd name="csX6" fmla="*/ 870405 w 870405"/>
                    <a:gd name="csY6" fmla="*/ 840130 h 840130"/>
                    <a:gd name="csX7" fmla="*/ 870405 w 870405"/>
                    <a:gd name="csY7" fmla="*/ 840130 h 84013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70405" h="840130">
                      <a:moveTo>
                        <a:pt x="0" y="840130"/>
                      </a:moveTo>
                      <a:lnTo>
                        <a:pt x="0" y="840130"/>
                      </a:lnTo>
                      <a:lnTo>
                        <a:pt x="0" y="246797"/>
                      </a:lnTo>
                      <a:cubicBezTo>
                        <a:pt x="0" y="110495"/>
                        <a:pt x="110495" y="0"/>
                        <a:pt x="246797" y="0"/>
                      </a:cubicBezTo>
                      <a:lnTo>
                        <a:pt x="623608" y="0"/>
                      </a:lnTo>
                      <a:cubicBezTo>
                        <a:pt x="759910" y="0"/>
                        <a:pt x="870405" y="110495"/>
                        <a:pt x="870405" y="246797"/>
                      </a:cubicBezTo>
                      <a:lnTo>
                        <a:pt x="870405" y="840130"/>
                      </a:lnTo>
                      <a:lnTo>
                        <a:pt x="870405" y="84013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261961899">
                        <a:custGeom>
                          <a:avLst/>
                          <a:gdLst>
                            <a:gd name="csX0" fmla="*/ 0 w 480182"/>
                            <a:gd name="csY0" fmla="*/ 463481 h 463481"/>
                            <a:gd name="csX1" fmla="*/ 0 w 480182"/>
                            <a:gd name="csY1" fmla="*/ 463481 h 463481"/>
                            <a:gd name="csX2" fmla="*/ 0 w 480182"/>
                            <a:gd name="csY2" fmla="*/ 136152 h 463481"/>
                            <a:gd name="csX3" fmla="*/ 136152 w 480182"/>
                            <a:gd name="csY3" fmla="*/ 0 h 463481"/>
                            <a:gd name="csX4" fmla="*/ 344029 w 480182"/>
                            <a:gd name="csY4" fmla="*/ 0 h 463481"/>
                            <a:gd name="csX5" fmla="*/ 480181 w 480182"/>
                            <a:gd name="csY5" fmla="*/ 136152 h 463481"/>
                            <a:gd name="csX6" fmla="*/ 480181 w 480182"/>
                            <a:gd name="csY6" fmla="*/ 463481 h 463481"/>
                            <a:gd name="csX7" fmla="*/ 480181 w 480182"/>
                            <a:gd name="csY7" fmla="*/ 463481 h 46348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480182" h="463481" fill="none" extrusionOk="0">
                              <a:moveTo>
                                <a:pt x="0" y="463481"/>
                              </a:moveTo>
                              <a:lnTo>
                                <a:pt x="0" y="463481"/>
                              </a:lnTo>
                              <a:cubicBezTo>
                                <a:pt x="-11845" y="317360"/>
                                <a:pt x="30403" y="269462"/>
                                <a:pt x="0" y="136152"/>
                              </a:cubicBezTo>
                              <a:cubicBezTo>
                                <a:pt x="-8467" y="72604"/>
                                <a:pt x="74819" y="4554"/>
                                <a:pt x="136152" y="0"/>
                              </a:cubicBezTo>
                              <a:cubicBezTo>
                                <a:pt x="206094" y="-21937"/>
                                <a:pt x="251832" y="19473"/>
                                <a:pt x="344029" y="0"/>
                              </a:cubicBezTo>
                              <a:cubicBezTo>
                                <a:pt x="439473" y="7510"/>
                                <a:pt x="487619" y="68240"/>
                                <a:pt x="480181" y="136152"/>
                              </a:cubicBezTo>
                              <a:cubicBezTo>
                                <a:pt x="492537" y="231929"/>
                                <a:pt x="467488" y="350651"/>
                                <a:pt x="480181" y="463481"/>
                              </a:cubicBezTo>
                              <a:lnTo>
                                <a:pt x="480181" y="463481"/>
                              </a:lnTo>
                            </a:path>
                            <a:path w="480182" h="463481" stroke="0" extrusionOk="0">
                              <a:moveTo>
                                <a:pt x="0" y="463481"/>
                              </a:moveTo>
                              <a:lnTo>
                                <a:pt x="0" y="463481"/>
                              </a:lnTo>
                              <a:cubicBezTo>
                                <a:pt x="-4303" y="321397"/>
                                <a:pt x="21827" y="273695"/>
                                <a:pt x="0" y="136152"/>
                              </a:cubicBezTo>
                              <a:cubicBezTo>
                                <a:pt x="-3739" y="64733"/>
                                <a:pt x="60156" y="2588"/>
                                <a:pt x="136152" y="0"/>
                              </a:cubicBezTo>
                              <a:cubicBezTo>
                                <a:pt x="222987" y="-11076"/>
                                <a:pt x="278246" y="1513"/>
                                <a:pt x="344029" y="0"/>
                              </a:cubicBezTo>
                              <a:cubicBezTo>
                                <a:pt x="420752" y="-7887"/>
                                <a:pt x="482138" y="63472"/>
                                <a:pt x="480181" y="136152"/>
                              </a:cubicBezTo>
                              <a:cubicBezTo>
                                <a:pt x="507740" y="241804"/>
                                <a:pt x="468589" y="311936"/>
                                <a:pt x="480181" y="463481"/>
                              </a:cubicBezTo>
                              <a:lnTo>
                                <a:pt x="480181" y="463481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2" name="二等辺三角形 661">
                  <a:extLst>
                    <a:ext uri="{FF2B5EF4-FFF2-40B4-BE49-F238E27FC236}">
                      <a16:creationId xmlns:a16="http://schemas.microsoft.com/office/drawing/2014/main" id="{363539E7-663E-B500-7CB4-90266FE8BD34}"/>
                    </a:ext>
                  </a:extLst>
                </p:cNvPr>
                <p:cNvSpPr/>
                <p:nvPr/>
              </p:nvSpPr>
              <p:spPr bwMode="auto">
                <a:xfrm rot="10800000">
                  <a:off x="2994585" y="2976570"/>
                  <a:ext cx="302410" cy="578365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614800130">
                        <a:custGeom>
                          <a:avLst/>
                          <a:gdLst>
                            <a:gd name="csX0" fmla="*/ 0 w 171702"/>
                            <a:gd name="csY0" fmla="*/ 334204 h 334204"/>
                            <a:gd name="csX1" fmla="*/ 85851 w 171702"/>
                            <a:gd name="csY1" fmla="*/ 0 h 334204"/>
                            <a:gd name="csX2" fmla="*/ 171702 w 171702"/>
                            <a:gd name="csY2" fmla="*/ 334204 h 334204"/>
                            <a:gd name="csX3" fmla="*/ 0 w 171702"/>
                            <a:gd name="csY3" fmla="*/ 334204 h 33420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</a:cxnLst>
                          <a:rect l="l" t="t" r="r" b="b"/>
                          <a:pathLst>
                            <a:path w="171702" h="334204" fill="none" extrusionOk="0">
                              <a:moveTo>
                                <a:pt x="0" y="334204"/>
                              </a:moveTo>
                              <a:cubicBezTo>
                                <a:pt x="7068" y="228609"/>
                                <a:pt x="58341" y="170376"/>
                                <a:pt x="85851" y="0"/>
                              </a:cubicBezTo>
                              <a:cubicBezTo>
                                <a:pt x="126918" y="78298"/>
                                <a:pt x="114854" y="244642"/>
                                <a:pt x="171702" y="334204"/>
                              </a:cubicBezTo>
                              <a:cubicBezTo>
                                <a:pt x="106425" y="349493"/>
                                <a:pt x="79200" y="320908"/>
                                <a:pt x="0" y="334204"/>
                              </a:cubicBezTo>
                              <a:close/>
                            </a:path>
                            <a:path w="171702" h="334204" stroke="0" extrusionOk="0">
                              <a:moveTo>
                                <a:pt x="0" y="334204"/>
                              </a:moveTo>
                              <a:cubicBezTo>
                                <a:pt x="944" y="209725"/>
                                <a:pt x="94565" y="106822"/>
                                <a:pt x="85851" y="0"/>
                              </a:cubicBezTo>
                              <a:cubicBezTo>
                                <a:pt x="148241" y="91632"/>
                                <a:pt x="133994" y="255597"/>
                                <a:pt x="171702" y="334204"/>
                              </a:cubicBezTo>
                              <a:cubicBezTo>
                                <a:pt x="97115" y="335239"/>
                                <a:pt x="39790" y="326656"/>
                                <a:pt x="0" y="33420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39642801-F6B1-92DD-3A2E-9C1B65F890CA}"/>
                    </a:ext>
                  </a:extLst>
                </p:cNvPr>
                <p:cNvSpPr/>
                <p:nvPr/>
              </p:nvSpPr>
              <p:spPr bwMode="auto">
                <a:xfrm rot="10800000">
                  <a:off x="3081908" y="3048754"/>
                  <a:ext cx="127764" cy="506182"/>
                </a:xfrm>
                <a:custGeom>
                  <a:avLst/>
                  <a:gdLst>
                    <a:gd name="connsiteX0" fmla="*/ 63882 w 127764"/>
                    <a:gd name="connsiteY0" fmla="*/ 506182 h 506182"/>
                    <a:gd name="connsiteX1" fmla="*/ 0 w 127764"/>
                    <a:gd name="connsiteY1" fmla="*/ 244351 h 506182"/>
                    <a:gd name="connsiteX2" fmla="*/ 63882 w 127764"/>
                    <a:gd name="connsiteY2" fmla="*/ 0 h 506182"/>
                    <a:gd name="connsiteX3" fmla="*/ 127764 w 127764"/>
                    <a:gd name="connsiteY3" fmla="*/ 244351 h 506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7764" h="506182">
                      <a:moveTo>
                        <a:pt x="63882" y="506182"/>
                      </a:moveTo>
                      <a:lnTo>
                        <a:pt x="0" y="244351"/>
                      </a:lnTo>
                      <a:lnTo>
                        <a:pt x="63882" y="0"/>
                      </a:lnTo>
                      <a:lnTo>
                        <a:pt x="127764" y="244351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881507325">
                        <a:custGeom>
                          <a:avLst/>
                          <a:gdLst>
                            <a:gd name="csX0" fmla="*/ 36271 w 72542"/>
                            <a:gd name="csY0" fmla="*/ 292493 h 292493"/>
                            <a:gd name="csX1" fmla="*/ 0 w 72542"/>
                            <a:gd name="csY1" fmla="*/ 141196 h 292493"/>
                            <a:gd name="csX2" fmla="*/ 36271 w 72542"/>
                            <a:gd name="csY2" fmla="*/ 0 h 292493"/>
                            <a:gd name="csX3" fmla="*/ 72542 w 72542"/>
                            <a:gd name="csY3" fmla="*/ 141196 h 292493"/>
                            <a:gd name="csX4" fmla="*/ 36271 w 72542"/>
                            <a:gd name="csY4" fmla="*/ 292493 h 29249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72542" h="292493" fill="none" extrusionOk="0">
                              <a:moveTo>
                                <a:pt x="36271" y="292493"/>
                              </a:moveTo>
                              <a:cubicBezTo>
                                <a:pt x="19055" y="242691"/>
                                <a:pt x="15754" y="183876"/>
                                <a:pt x="0" y="141196"/>
                              </a:cubicBezTo>
                              <a:cubicBezTo>
                                <a:pt x="11786" y="85934"/>
                                <a:pt x="37800" y="49417"/>
                                <a:pt x="36271" y="0"/>
                              </a:cubicBezTo>
                              <a:cubicBezTo>
                                <a:pt x="56009" y="46869"/>
                                <a:pt x="51349" y="83973"/>
                                <a:pt x="72542" y="141196"/>
                              </a:cubicBezTo>
                              <a:cubicBezTo>
                                <a:pt x="65592" y="189224"/>
                                <a:pt x="49175" y="216209"/>
                                <a:pt x="36271" y="292493"/>
                              </a:cubicBezTo>
                              <a:close/>
                            </a:path>
                            <a:path w="72542" h="292493" stroke="0" extrusionOk="0">
                              <a:moveTo>
                                <a:pt x="36271" y="292493"/>
                              </a:moveTo>
                              <a:cubicBezTo>
                                <a:pt x="23668" y="253187"/>
                                <a:pt x="25766" y="202801"/>
                                <a:pt x="0" y="141196"/>
                              </a:cubicBezTo>
                              <a:cubicBezTo>
                                <a:pt x="9538" y="92239"/>
                                <a:pt x="24654" y="62683"/>
                                <a:pt x="36271" y="0"/>
                              </a:cubicBezTo>
                              <a:cubicBezTo>
                                <a:pt x="63435" y="63468"/>
                                <a:pt x="53239" y="91113"/>
                                <a:pt x="72542" y="141196"/>
                              </a:cubicBezTo>
                              <a:cubicBezTo>
                                <a:pt x="65999" y="206167"/>
                                <a:pt x="42966" y="239002"/>
                                <a:pt x="36271" y="29249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4" name="台形 663">
                  <a:extLst>
                    <a:ext uri="{FF2B5EF4-FFF2-40B4-BE49-F238E27FC236}">
                      <a16:creationId xmlns:a16="http://schemas.microsoft.com/office/drawing/2014/main" id="{FCB800A0-F757-F57B-39FC-D9A5A3968E54}"/>
                    </a:ext>
                  </a:extLst>
                </p:cNvPr>
                <p:cNvSpPr/>
                <p:nvPr/>
              </p:nvSpPr>
              <p:spPr bwMode="auto">
                <a:xfrm rot="10800000">
                  <a:off x="3082978" y="3026298"/>
                  <a:ext cx="127291" cy="125184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541535981">
                        <a:custGeom>
                          <a:avLst/>
                          <a:gdLst>
                            <a:gd name="csX0" fmla="*/ 0 w 72273"/>
                            <a:gd name="csY0" fmla="*/ 72337 h 72337"/>
                            <a:gd name="csX1" fmla="*/ 18068 w 72273"/>
                            <a:gd name="csY1" fmla="*/ 0 h 72337"/>
                            <a:gd name="csX2" fmla="*/ 54205 w 72273"/>
                            <a:gd name="csY2" fmla="*/ 0 h 72337"/>
                            <a:gd name="csX3" fmla="*/ 72273 w 72273"/>
                            <a:gd name="csY3" fmla="*/ 72337 h 72337"/>
                            <a:gd name="csX4" fmla="*/ 0 w 72273"/>
                            <a:gd name="csY4" fmla="*/ 72337 h 72337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72273" h="72337" fill="none" extrusionOk="0">
                              <a:moveTo>
                                <a:pt x="0" y="72337"/>
                              </a:moveTo>
                              <a:cubicBezTo>
                                <a:pt x="8109" y="37791"/>
                                <a:pt x="17933" y="21671"/>
                                <a:pt x="18068" y="0"/>
                              </a:cubicBezTo>
                              <a:cubicBezTo>
                                <a:pt x="26619" y="-3724"/>
                                <a:pt x="36966" y="793"/>
                                <a:pt x="54205" y="0"/>
                              </a:cubicBezTo>
                              <a:cubicBezTo>
                                <a:pt x="60357" y="16272"/>
                                <a:pt x="60231" y="42448"/>
                                <a:pt x="72273" y="72337"/>
                              </a:cubicBezTo>
                              <a:cubicBezTo>
                                <a:pt x="41821" y="78226"/>
                                <a:pt x="23753" y="71314"/>
                                <a:pt x="0" y="72337"/>
                              </a:cubicBezTo>
                              <a:close/>
                            </a:path>
                            <a:path w="72273" h="72337" stroke="0" extrusionOk="0">
                              <a:moveTo>
                                <a:pt x="0" y="72337"/>
                              </a:moveTo>
                              <a:cubicBezTo>
                                <a:pt x="2962" y="56726"/>
                                <a:pt x="17336" y="28297"/>
                                <a:pt x="18068" y="0"/>
                              </a:cubicBezTo>
                              <a:cubicBezTo>
                                <a:pt x="34755" y="-2356"/>
                                <a:pt x="38887" y="363"/>
                                <a:pt x="54205" y="0"/>
                              </a:cubicBezTo>
                              <a:cubicBezTo>
                                <a:pt x="67951" y="32258"/>
                                <a:pt x="59654" y="41553"/>
                                <a:pt x="72273" y="72337"/>
                              </a:cubicBezTo>
                              <a:cubicBezTo>
                                <a:pt x="57078" y="75361"/>
                                <a:pt x="24110" y="69045"/>
                                <a:pt x="0" y="72337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5" name="フリーフォーム: 図形 664">
                  <a:extLst>
                    <a:ext uri="{FF2B5EF4-FFF2-40B4-BE49-F238E27FC236}">
                      <a16:creationId xmlns:a16="http://schemas.microsoft.com/office/drawing/2014/main" id="{0EF8E6BB-9A22-9B69-1317-B8F351D7D15A}"/>
                    </a:ext>
                  </a:extLst>
                </p:cNvPr>
                <p:cNvSpPr/>
                <p:nvPr/>
              </p:nvSpPr>
              <p:spPr bwMode="auto">
                <a:xfrm>
                  <a:off x="2593567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878951496">
                        <a:custGeom>
                          <a:avLst/>
                          <a:gdLst>
                            <a:gd name="csX0" fmla="*/ 318291 w 636583"/>
                            <a:gd name="csY0" fmla="*/ 0 h 471677"/>
                            <a:gd name="csX1" fmla="*/ 636583 w 636583"/>
                            <a:gd name="csY1" fmla="*/ 354261 h 471677"/>
                            <a:gd name="csX2" fmla="*/ 631534 w 636583"/>
                            <a:gd name="csY2" fmla="*/ 409997 h 471677"/>
                            <a:gd name="csX3" fmla="*/ 629293 w 636583"/>
                            <a:gd name="csY3" fmla="*/ 411174 h 471677"/>
                            <a:gd name="csX4" fmla="*/ 318291 w 636583"/>
                            <a:gd name="csY4" fmla="*/ 471677 h 471677"/>
                            <a:gd name="csX5" fmla="*/ 7289 w 636583"/>
                            <a:gd name="csY5" fmla="*/ 411174 h 471677"/>
                            <a:gd name="csX6" fmla="*/ 5048 w 636583"/>
                            <a:gd name="csY6" fmla="*/ 409997 h 471677"/>
                            <a:gd name="csX7" fmla="*/ 0 w 636583"/>
                            <a:gd name="csY7" fmla="*/ 354261 h 471677"/>
                            <a:gd name="csX8" fmla="*/ 318291 w 636583"/>
                            <a:gd name="csY8" fmla="*/ 0 h 471677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636583" h="471677" fill="none" extrusionOk="0">
                              <a:moveTo>
                                <a:pt x="318291" y="0"/>
                              </a:moveTo>
                              <a:cubicBezTo>
                                <a:pt x="472120" y="-13690"/>
                                <a:pt x="627136" y="200991"/>
                                <a:pt x="636583" y="354261"/>
                              </a:cubicBezTo>
                              <a:cubicBezTo>
                                <a:pt x="641120" y="377923"/>
                                <a:pt x="630383" y="394853"/>
                                <a:pt x="631534" y="409997"/>
                              </a:cubicBezTo>
                              <a:cubicBezTo>
                                <a:pt x="631167" y="410436"/>
                                <a:pt x="630030" y="410493"/>
                                <a:pt x="629293" y="411174"/>
                              </a:cubicBezTo>
                              <a:cubicBezTo>
                                <a:pt x="547395" y="455129"/>
                                <a:pt x="429668" y="503642"/>
                                <a:pt x="318291" y="471677"/>
                              </a:cubicBezTo>
                              <a:cubicBezTo>
                                <a:pt x="202863" y="446191"/>
                                <a:pt x="110843" y="436474"/>
                                <a:pt x="7289" y="411174"/>
                              </a:cubicBezTo>
                              <a:cubicBezTo>
                                <a:pt x="6762" y="411061"/>
                                <a:pt x="6147" y="410417"/>
                                <a:pt x="5048" y="409997"/>
                              </a:cubicBezTo>
                              <a:cubicBezTo>
                                <a:pt x="1683" y="382638"/>
                                <a:pt x="6670" y="373004"/>
                                <a:pt x="0" y="354261"/>
                              </a:cubicBezTo>
                              <a:cubicBezTo>
                                <a:pt x="48674" y="166543"/>
                                <a:pt x="142667" y="-7199"/>
                                <a:pt x="318291" y="0"/>
                              </a:cubicBezTo>
                              <a:close/>
                            </a:path>
                            <a:path w="636583" h="471677" stroke="0" extrusionOk="0">
                              <a:moveTo>
                                <a:pt x="318291" y="0"/>
                              </a:moveTo>
                              <a:cubicBezTo>
                                <a:pt x="498209" y="-1239"/>
                                <a:pt x="622538" y="147300"/>
                                <a:pt x="636583" y="354261"/>
                              </a:cubicBezTo>
                              <a:cubicBezTo>
                                <a:pt x="636288" y="376107"/>
                                <a:pt x="627607" y="385941"/>
                                <a:pt x="631534" y="409997"/>
                              </a:cubicBezTo>
                              <a:cubicBezTo>
                                <a:pt x="631110" y="410512"/>
                                <a:pt x="629929" y="410766"/>
                                <a:pt x="629293" y="411174"/>
                              </a:cubicBezTo>
                              <a:cubicBezTo>
                                <a:pt x="531718" y="444521"/>
                                <a:pt x="437058" y="469634"/>
                                <a:pt x="318291" y="471677"/>
                              </a:cubicBezTo>
                              <a:cubicBezTo>
                                <a:pt x="183705" y="482258"/>
                                <a:pt x="79370" y="428797"/>
                                <a:pt x="7289" y="411174"/>
                              </a:cubicBezTo>
                              <a:cubicBezTo>
                                <a:pt x="6587" y="410842"/>
                                <a:pt x="5818" y="410363"/>
                                <a:pt x="5048" y="409997"/>
                              </a:cubicBezTo>
                              <a:cubicBezTo>
                                <a:pt x="-428" y="390146"/>
                                <a:pt x="6650" y="379216"/>
                                <a:pt x="0" y="354261"/>
                              </a:cubicBezTo>
                              <a:cubicBezTo>
                                <a:pt x="-9379" y="192796"/>
                                <a:pt x="181432" y="4115"/>
                                <a:pt x="31829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6" name="楕円 665">
                  <a:extLst>
                    <a:ext uri="{FF2B5EF4-FFF2-40B4-BE49-F238E27FC236}">
                      <a16:creationId xmlns:a16="http://schemas.microsoft.com/office/drawing/2014/main" id="{405ED3C1-AAF4-CE80-3A2B-2AF91DA282EC}"/>
                    </a:ext>
                  </a:extLst>
                </p:cNvPr>
                <p:cNvSpPr/>
                <p:nvPr/>
              </p:nvSpPr>
              <p:spPr bwMode="auto">
                <a:xfrm rot="20700000">
                  <a:off x="2555468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257395239">
                        <a:custGeom>
                          <a:avLst/>
                          <a:gdLst>
                            <a:gd name="csX0" fmla="*/ 0 w 162383"/>
                            <a:gd name="csY0" fmla="*/ 98250 h 196499"/>
                            <a:gd name="csX1" fmla="*/ 81192 w 162383"/>
                            <a:gd name="csY1" fmla="*/ 0 h 196499"/>
                            <a:gd name="csX2" fmla="*/ 162384 w 162383"/>
                            <a:gd name="csY2" fmla="*/ 98250 h 196499"/>
                            <a:gd name="csX3" fmla="*/ 81192 w 162383"/>
                            <a:gd name="csY3" fmla="*/ 196500 h 196499"/>
                            <a:gd name="csX4" fmla="*/ 0 w 162383"/>
                            <a:gd name="csY4" fmla="*/ 98250 h 19649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62383" h="196499" fill="none" extrusionOk="0">
                              <a:moveTo>
                                <a:pt x="0" y="98250"/>
                              </a:moveTo>
                              <a:cubicBezTo>
                                <a:pt x="1774" y="46673"/>
                                <a:pt x="42507" y="2810"/>
                                <a:pt x="81192" y="0"/>
                              </a:cubicBezTo>
                              <a:cubicBezTo>
                                <a:pt x="124020" y="-6036"/>
                                <a:pt x="157288" y="51475"/>
                                <a:pt x="162384" y="98250"/>
                              </a:cubicBezTo>
                              <a:cubicBezTo>
                                <a:pt x="167779" y="147520"/>
                                <a:pt x="132135" y="206155"/>
                                <a:pt x="81192" y="196500"/>
                              </a:cubicBezTo>
                              <a:cubicBezTo>
                                <a:pt x="47014" y="198532"/>
                                <a:pt x="2046" y="151608"/>
                                <a:pt x="0" y="98250"/>
                              </a:cubicBezTo>
                              <a:close/>
                            </a:path>
                            <a:path w="162383" h="196499" stroke="0" extrusionOk="0">
                              <a:moveTo>
                                <a:pt x="0" y="98250"/>
                              </a:moveTo>
                              <a:cubicBezTo>
                                <a:pt x="-8766" y="39316"/>
                                <a:pt x="29676" y="-6435"/>
                                <a:pt x="81192" y="0"/>
                              </a:cubicBezTo>
                              <a:cubicBezTo>
                                <a:pt x="129036" y="-2238"/>
                                <a:pt x="167323" y="49686"/>
                                <a:pt x="162384" y="98250"/>
                              </a:cubicBezTo>
                              <a:cubicBezTo>
                                <a:pt x="172349" y="149244"/>
                                <a:pt x="113733" y="201553"/>
                                <a:pt x="81192" y="196500"/>
                              </a:cubicBezTo>
                              <a:cubicBezTo>
                                <a:pt x="38357" y="192293"/>
                                <a:pt x="1657" y="147211"/>
                                <a:pt x="0" y="9825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7" name="楕円 666">
                  <a:extLst>
                    <a:ext uri="{FF2B5EF4-FFF2-40B4-BE49-F238E27FC236}">
                      <a16:creationId xmlns:a16="http://schemas.microsoft.com/office/drawing/2014/main" id="{64B166BB-F80E-4F8E-799A-A388D164E0C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6685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929560077">
                        <a:custGeom>
                          <a:avLst/>
                          <a:gdLst>
                            <a:gd name="csX0" fmla="*/ 0 w 162383"/>
                            <a:gd name="csY0" fmla="*/ 98250 h 196499"/>
                            <a:gd name="csX1" fmla="*/ 81192 w 162383"/>
                            <a:gd name="csY1" fmla="*/ 0 h 196499"/>
                            <a:gd name="csX2" fmla="*/ 162384 w 162383"/>
                            <a:gd name="csY2" fmla="*/ 98250 h 196499"/>
                            <a:gd name="csX3" fmla="*/ 81192 w 162383"/>
                            <a:gd name="csY3" fmla="*/ 196500 h 196499"/>
                            <a:gd name="csX4" fmla="*/ 0 w 162383"/>
                            <a:gd name="csY4" fmla="*/ 98250 h 19649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62383" h="196499" fill="none" extrusionOk="0">
                              <a:moveTo>
                                <a:pt x="0" y="98250"/>
                              </a:moveTo>
                              <a:cubicBezTo>
                                <a:pt x="-5945" y="38702"/>
                                <a:pt x="27539" y="4269"/>
                                <a:pt x="81192" y="0"/>
                              </a:cubicBezTo>
                              <a:cubicBezTo>
                                <a:pt x="125690" y="6099"/>
                                <a:pt x="153254" y="55215"/>
                                <a:pt x="162384" y="98250"/>
                              </a:cubicBezTo>
                              <a:cubicBezTo>
                                <a:pt x="160933" y="164514"/>
                                <a:pt x="125026" y="195484"/>
                                <a:pt x="81192" y="196500"/>
                              </a:cubicBezTo>
                              <a:cubicBezTo>
                                <a:pt x="35271" y="195827"/>
                                <a:pt x="2040" y="158815"/>
                                <a:pt x="0" y="98250"/>
                              </a:cubicBezTo>
                              <a:close/>
                            </a:path>
                            <a:path w="162383" h="196499" stroke="0" extrusionOk="0">
                              <a:moveTo>
                                <a:pt x="0" y="98250"/>
                              </a:moveTo>
                              <a:cubicBezTo>
                                <a:pt x="1156" y="42818"/>
                                <a:pt x="35584" y="-9869"/>
                                <a:pt x="81192" y="0"/>
                              </a:cubicBezTo>
                              <a:cubicBezTo>
                                <a:pt x="133891" y="9418"/>
                                <a:pt x="150118" y="39080"/>
                                <a:pt x="162384" y="98250"/>
                              </a:cubicBezTo>
                              <a:cubicBezTo>
                                <a:pt x="160360" y="155670"/>
                                <a:pt x="127339" y="197373"/>
                                <a:pt x="81192" y="196500"/>
                              </a:cubicBezTo>
                              <a:cubicBezTo>
                                <a:pt x="38087" y="195530"/>
                                <a:pt x="1837" y="151918"/>
                                <a:pt x="0" y="9825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018FE646-7D35-DE65-A512-102A586CDB1E}"/>
                    </a:ext>
                  </a:extLst>
                </p:cNvPr>
                <p:cNvSpPr/>
                <p:nvPr/>
              </p:nvSpPr>
              <p:spPr bwMode="auto">
                <a:xfrm>
                  <a:off x="267096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582124105">
                        <a:custGeom>
                          <a:avLst/>
                          <a:gdLst>
                            <a:gd name="csX0" fmla="*/ 0 w 548693"/>
                            <a:gd name="csY0" fmla="*/ 279210 h 558419"/>
                            <a:gd name="csX1" fmla="*/ 274347 w 548693"/>
                            <a:gd name="csY1" fmla="*/ 0 h 558419"/>
                            <a:gd name="csX2" fmla="*/ 548694 w 548693"/>
                            <a:gd name="csY2" fmla="*/ 279210 h 558419"/>
                            <a:gd name="csX3" fmla="*/ 274347 w 548693"/>
                            <a:gd name="csY3" fmla="*/ 558420 h 558419"/>
                            <a:gd name="csX4" fmla="*/ 0 w 548693"/>
                            <a:gd name="csY4" fmla="*/ 279210 h 55841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548693" h="558419" fill="none" extrusionOk="0">
                              <a:moveTo>
                                <a:pt x="0" y="279210"/>
                              </a:moveTo>
                              <a:cubicBezTo>
                                <a:pt x="1863" y="129593"/>
                                <a:pt x="83825" y="5659"/>
                                <a:pt x="274347" y="0"/>
                              </a:cubicBezTo>
                              <a:cubicBezTo>
                                <a:pt x="441836" y="-35671"/>
                                <a:pt x="556081" y="114354"/>
                                <a:pt x="548694" y="279210"/>
                              </a:cubicBezTo>
                              <a:cubicBezTo>
                                <a:pt x="559045" y="414937"/>
                                <a:pt x="408842" y="555548"/>
                                <a:pt x="274347" y="558420"/>
                              </a:cubicBezTo>
                              <a:cubicBezTo>
                                <a:pt x="109742" y="596371"/>
                                <a:pt x="-17256" y="439294"/>
                                <a:pt x="0" y="279210"/>
                              </a:cubicBezTo>
                              <a:close/>
                            </a:path>
                            <a:path w="548693" h="558419" stroke="0" extrusionOk="0">
                              <a:moveTo>
                                <a:pt x="0" y="279210"/>
                              </a:moveTo>
                              <a:cubicBezTo>
                                <a:pt x="4922" y="109899"/>
                                <a:pt x="121087" y="-11294"/>
                                <a:pt x="274347" y="0"/>
                              </a:cubicBezTo>
                              <a:cubicBezTo>
                                <a:pt x="415730" y="-19252"/>
                                <a:pt x="547636" y="120929"/>
                                <a:pt x="548694" y="279210"/>
                              </a:cubicBezTo>
                              <a:cubicBezTo>
                                <a:pt x="534469" y="455032"/>
                                <a:pt x="421793" y="578377"/>
                                <a:pt x="274347" y="558420"/>
                              </a:cubicBezTo>
                              <a:cubicBezTo>
                                <a:pt x="150092" y="548268"/>
                                <a:pt x="-8275" y="389804"/>
                                <a:pt x="0" y="27921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C70F2317-A484-3EA9-3629-539CF6612655}"/>
                    </a:ext>
                  </a:extLst>
                </p:cNvPr>
                <p:cNvSpPr/>
                <p:nvPr/>
              </p:nvSpPr>
              <p:spPr bwMode="auto">
                <a:xfrm>
                  <a:off x="2723670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519547710">
                        <a:custGeom>
                          <a:avLst/>
                          <a:gdLst>
                            <a:gd name="csX0" fmla="*/ 97757 w 195515"/>
                            <a:gd name="csY0" fmla="*/ 0 h 105891"/>
                            <a:gd name="csX1" fmla="*/ 192748 w 195515"/>
                            <a:gd name="csY1" fmla="*/ 46381 h 105891"/>
                            <a:gd name="csX2" fmla="*/ 195515 w 195515"/>
                            <a:gd name="csY2" fmla="*/ 52945 h 105891"/>
                            <a:gd name="csX3" fmla="*/ 192748 w 195515"/>
                            <a:gd name="csY3" fmla="*/ 59510 h 105891"/>
                            <a:gd name="csX4" fmla="*/ 97757 w 195515"/>
                            <a:gd name="csY4" fmla="*/ 105891 h 105891"/>
                            <a:gd name="csX5" fmla="*/ 2766 w 195515"/>
                            <a:gd name="csY5" fmla="*/ 59510 h 105891"/>
                            <a:gd name="csX6" fmla="*/ 0 w 195515"/>
                            <a:gd name="csY6" fmla="*/ 52945 h 105891"/>
                            <a:gd name="csX7" fmla="*/ 2766 w 195515"/>
                            <a:gd name="csY7" fmla="*/ 46381 h 105891"/>
                            <a:gd name="csX8" fmla="*/ 97757 w 195515"/>
                            <a:gd name="csY8" fmla="*/ 0 h 10589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195515" h="105891" fill="none" extrusionOk="0">
                              <a:moveTo>
                                <a:pt x="97757" y="0"/>
                              </a:moveTo>
                              <a:cubicBezTo>
                                <a:pt x="145202" y="-2416"/>
                                <a:pt x="179919" y="25562"/>
                                <a:pt x="192748" y="46381"/>
                              </a:cubicBezTo>
                              <a:cubicBezTo>
                                <a:pt x="194116" y="49345"/>
                                <a:pt x="194128" y="50842"/>
                                <a:pt x="195515" y="52945"/>
                              </a:cubicBezTo>
                              <a:cubicBezTo>
                                <a:pt x="194523" y="55783"/>
                                <a:pt x="193534" y="57007"/>
                                <a:pt x="192748" y="59510"/>
                              </a:cubicBezTo>
                              <a:cubicBezTo>
                                <a:pt x="174712" y="95769"/>
                                <a:pt x="137399" y="113260"/>
                                <a:pt x="97757" y="105891"/>
                              </a:cubicBezTo>
                              <a:cubicBezTo>
                                <a:pt x="62955" y="101084"/>
                                <a:pt x="19401" y="95627"/>
                                <a:pt x="2766" y="59510"/>
                              </a:cubicBezTo>
                              <a:cubicBezTo>
                                <a:pt x="1251" y="56330"/>
                                <a:pt x="1634" y="55351"/>
                                <a:pt x="0" y="52945"/>
                              </a:cubicBezTo>
                              <a:cubicBezTo>
                                <a:pt x="929" y="49745"/>
                                <a:pt x="2275" y="48511"/>
                                <a:pt x="2766" y="46381"/>
                              </a:cubicBezTo>
                              <a:cubicBezTo>
                                <a:pt x="20075" y="18152"/>
                                <a:pt x="57949" y="2034"/>
                                <a:pt x="97757" y="0"/>
                              </a:cubicBezTo>
                              <a:close/>
                            </a:path>
                            <a:path w="195515" h="105891" stroke="0" extrusionOk="0">
                              <a:moveTo>
                                <a:pt x="97757" y="0"/>
                              </a:moveTo>
                              <a:cubicBezTo>
                                <a:pt x="149002" y="-1347"/>
                                <a:pt x="174831" y="21922"/>
                                <a:pt x="192748" y="46381"/>
                              </a:cubicBezTo>
                              <a:cubicBezTo>
                                <a:pt x="194061" y="48878"/>
                                <a:pt x="193989" y="50658"/>
                                <a:pt x="195515" y="52945"/>
                              </a:cubicBezTo>
                              <a:cubicBezTo>
                                <a:pt x="194310" y="55860"/>
                                <a:pt x="193704" y="56176"/>
                                <a:pt x="192748" y="59510"/>
                              </a:cubicBezTo>
                              <a:cubicBezTo>
                                <a:pt x="173615" y="89329"/>
                                <a:pt x="143245" y="110547"/>
                                <a:pt x="97757" y="105891"/>
                              </a:cubicBezTo>
                              <a:cubicBezTo>
                                <a:pt x="56357" y="109282"/>
                                <a:pt x="22343" y="93931"/>
                                <a:pt x="2766" y="59510"/>
                              </a:cubicBezTo>
                              <a:cubicBezTo>
                                <a:pt x="1911" y="58315"/>
                                <a:pt x="1338" y="54612"/>
                                <a:pt x="0" y="52945"/>
                              </a:cubicBezTo>
                              <a:cubicBezTo>
                                <a:pt x="1214" y="49795"/>
                                <a:pt x="2229" y="49792"/>
                                <a:pt x="2766" y="46381"/>
                              </a:cubicBezTo>
                              <a:cubicBezTo>
                                <a:pt x="15960" y="10131"/>
                                <a:pt x="50232" y="6844"/>
                                <a:pt x="97757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2F4705F5-8526-ED13-BE6F-7F8A9D963B80}"/>
                    </a:ext>
                  </a:extLst>
                </p:cNvPr>
                <p:cNvSpPr/>
                <p:nvPr/>
              </p:nvSpPr>
              <p:spPr bwMode="auto">
                <a:xfrm>
                  <a:off x="3223124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997189712">
                        <a:custGeom>
                          <a:avLst/>
                          <a:gdLst>
                            <a:gd name="csX0" fmla="*/ 97757 w 195515"/>
                            <a:gd name="csY0" fmla="*/ 0 h 105891"/>
                            <a:gd name="csX1" fmla="*/ 192748 w 195515"/>
                            <a:gd name="csY1" fmla="*/ 46381 h 105891"/>
                            <a:gd name="csX2" fmla="*/ 195515 w 195515"/>
                            <a:gd name="csY2" fmla="*/ 52945 h 105891"/>
                            <a:gd name="csX3" fmla="*/ 192748 w 195515"/>
                            <a:gd name="csY3" fmla="*/ 59510 h 105891"/>
                            <a:gd name="csX4" fmla="*/ 97757 w 195515"/>
                            <a:gd name="csY4" fmla="*/ 105891 h 105891"/>
                            <a:gd name="csX5" fmla="*/ 2766 w 195515"/>
                            <a:gd name="csY5" fmla="*/ 59510 h 105891"/>
                            <a:gd name="csX6" fmla="*/ 0 w 195515"/>
                            <a:gd name="csY6" fmla="*/ 52945 h 105891"/>
                            <a:gd name="csX7" fmla="*/ 2766 w 195515"/>
                            <a:gd name="csY7" fmla="*/ 46381 h 105891"/>
                            <a:gd name="csX8" fmla="*/ 97757 w 195515"/>
                            <a:gd name="csY8" fmla="*/ 0 h 10589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195515" h="105891" fill="none" extrusionOk="0">
                              <a:moveTo>
                                <a:pt x="97757" y="0"/>
                              </a:moveTo>
                              <a:cubicBezTo>
                                <a:pt x="139365" y="6410"/>
                                <a:pt x="177369" y="20961"/>
                                <a:pt x="192748" y="46381"/>
                              </a:cubicBezTo>
                              <a:cubicBezTo>
                                <a:pt x="193778" y="47538"/>
                                <a:pt x="194379" y="51552"/>
                                <a:pt x="195515" y="52945"/>
                              </a:cubicBezTo>
                              <a:cubicBezTo>
                                <a:pt x="194885" y="55785"/>
                                <a:pt x="193772" y="56737"/>
                                <a:pt x="192748" y="59510"/>
                              </a:cubicBezTo>
                              <a:cubicBezTo>
                                <a:pt x="181613" y="86187"/>
                                <a:pt x="138379" y="114887"/>
                                <a:pt x="97757" y="105891"/>
                              </a:cubicBezTo>
                              <a:cubicBezTo>
                                <a:pt x="51345" y="111734"/>
                                <a:pt x="18246" y="87974"/>
                                <a:pt x="2766" y="59510"/>
                              </a:cubicBezTo>
                              <a:cubicBezTo>
                                <a:pt x="864" y="56637"/>
                                <a:pt x="918" y="54261"/>
                                <a:pt x="0" y="52945"/>
                              </a:cubicBezTo>
                              <a:cubicBezTo>
                                <a:pt x="878" y="49749"/>
                                <a:pt x="1659" y="49245"/>
                                <a:pt x="2766" y="46381"/>
                              </a:cubicBezTo>
                              <a:cubicBezTo>
                                <a:pt x="17657" y="10888"/>
                                <a:pt x="47345" y="8541"/>
                                <a:pt x="97757" y="0"/>
                              </a:cubicBezTo>
                              <a:close/>
                            </a:path>
                            <a:path w="195515" h="105891" stroke="0" extrusionOk="0">
                              <a:moveTo>
                                <a:pt x="97757" y="0"/>
                              </a:moveTo>
                              <a:cubicBezTo>
                                <a:pt x="148221" y="3289"/>
                                <a:pt x="178168" y="19429"/>
                                <a:pt x="192748" y="46381"/>
                              </a:cubicBezTo>
                              <a:cubicBezTo>
                                <a:pt x="194180" y="47635"/>
                                <a:pt x="193927" y="49873"/>
                                <a:pt x="195515" y="52945"/>
                              </a:cubicBezTo>
                              <a:cubicBezTo>
                                <a:pt x="194857" y="56300"/>
                                <a:pt x="193197" y="56390"/>
                                <a:pt x="192748" y="59510"/>
                              </a:cubicBezTo>
                              <a:cubicBezTo>
                                <a:pt x="181193" y="88697"/>
                                <a:pt x="141070" y="115879"/>
                                <a:pt x="97757" y="105891"/>
                              </a:cubicBezTo>
                              <a:cubicBezTo>
                                <a:pt x="49421" y="111572"/>
                                <a:pt x="19535" y="85949"/>
                                <a:pt x="2766" y="59510"/>
                              </a:cubicBezTo>
                              <a:cubicBezTo>
                                <a:pt x="1180" y="57292"/>
                                <a:pt x="1288" y="54999"/>
                                <a:pt x="0" y="52945"/>
                              </a:cubicBezTo>
                              <a:cubicBezTo>
                                <a:pt x="323" y="51031"/>
                                <a:pt x="1780" y="48807"/>
                                <a:pt x="2766" y="46381"/>
                              </a:cubicBezTo>
                              <a:cubicBezTo>
                                <a:pt x="18693" y="17699"/>
                                <a:pt x="45280" y="1163"/>
                                <a:pt x="97757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71" name="楕円 670">
                  <a:extLst>
                    <a:ext uri="{FF2B5EF4-FFF2-40B4-BE49-F238E27FC236}">
                      <a16:creationId xmlns:a16="http://schemas.microsoft.com/office/drawing/2014/main" id="{03502C33-67D1-602A-ACE3-A6D6FCCBDF6C}"/>
                    </a:ext>
                  </a:extLst>
                </p:cNvPr>
                <p:cNvSpPr/>
                <p:nvPr/>
              </p:nvSpPr>
              <p:spPr bwMode="auto">
                <a:xfrm>
                  <a:off x="2855987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4185903984">
                        <a:custGeom>
                          <a:avLst/>
                          <a:gdLst>
                            <a:gd name="csX0" fmla="*/ 0 w 49318"/>
                            <a:gd name="csY0" fmla="*/ 25097 h 50193"/>
                            <a:gd name="csX1" fmla="*/ 24659 w 49318"/>
                            <a:gd name="csY1" fmla="*/ 0 h 50193"/>
                            <a:gd name="csX2" fmla="*/ 49318 w 49318"/>
                            <a:gd name="csY2" fmla="*/ 25097 h 50193"/>
                            <a:gd name="csX3" fmla="*/ 24659 w 49318"/>
                            <a:gd name="csY3" fmla="*/ 50194 h 50193"/>
                            <a:gd name="csX4" fmla="*/ 0 w 49318"/>
                            <a:gd name="csY4" fmla="*/ 25097 h 5019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9318" h="50193" fill="none" extrusionOk="0">
                              <a:moveTo>
                                <a:pt x="0" y="25097"/>
                              </a:moveTo>
                              <a:cubicBezTo>
                                <a:pt x="-1910" y="9533"/>
                                <a:pt x="12150" y="-603"/>
                                <a:pt x="24659" y="0"/>
                              </a:cubicBezTo>
                              <a:cubicBezTo>
                                <a:pt x="37021" y="2638"/>
                                <a:pt x="48871" y="10446"/>
                                <a:pt x="49318" y="25097"/>
                              </a:cubicBezTo>
                              <a:cubicBezTo>
                                <a:pt x="49756" y="37786"/>
                                <a:pt x="37895" y="52332"/>
                                <a:pt x="24659" y="50194"/>
                              </a:cubicBezTo>
                              <a:cubicBezTo>
                                <a:pt x="11034" y="51142"/>
                                <a:pt x="1692" y="39036"/>
                                <a:pt x="0" y="25097"/>
                              </a:cubicBezTo>
                              <a:close/>
                            </a:path>
                            <a:path w="49318" h="50193" stroke="0" extrusionOk="0">
                              <a:moveTo>
                                <a:pt x="0" y="25097"/>
                              </a:moveTo>
                              <a:cubicBezTo>
                                <a:pt x="-314" y="11246"/>
                                <a:pt x="8382" y="-1801"/>
                                <a:pt x="24659" y="0"/>
                              </a:cubicBezTo>
                              <a:cubicBezTo>
                                <a:pt x="37061" y="-2349"/>
                                <a:pt x="49575" y="10038"/>
                                <a:pt x="49318" y="25097"/>
                              </a:cubicBezTo>
                              <a:cubicBezTo>
                                <a:pt x="49039" y="42553"/>
                                <a:pt x="37752" y="50919"/>
                                <a:pt x="24659" y="50194"/>
                              </a:cubicBezTo>
                              <a:cubicBezTo>
                                <a:pt x="9736" y="49945"/>
                                <a:pt x="1817" y="41516"/>
                                <a:pt x="0" y="25097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8" name="楕円 767">
                  <a:extLst>
                    <a:ext uri="{FF2B5EF4-FFF2-40B4-BE49-F238E27FC236}">
                      <a16:creationId xmlns:a16="http://schemas.microsoft.com/office/drawing/2014/main" id="{2B95EEFD-668B-108B-84E9-7EBB1BB3EC55}"/>
                    </a:ext>
                  </a:extLst>
                </p:cNvPr>
                <p:cNvSpPr/>
                <p:nvPr/>
              </p:nvSpPr>
              <p:spPr bwMode="auto">
                <a:xfrm>
                  <a:off x="3359784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781228862">
                        <a:custGeom>
                          <a:avLst/>
                          <a:gdLst>
                            <a:gd name="csX0" fmla="*/ 0 w 49318"/>
                            <a:gd name="csY0" fmla="*/ 25097 h 50193"/>
                            <a:gd name="csX1" fmla="*/ 24659 w 49318"/>
                            <a:gd name="csY1" fmla="*/ 0 h 50193"/>
                            <a:gd name="csX2" fmla="*/ 49318 w 49318"/>
                            <a:gd name="csY2" fmla="*/ 25097 h 50193"/>
                            <a:gd name="csX3" fmla="*/ 24659 w 49318"/>
                            <a:gd name="csY3" fmla="*/ 50194 h 50193"/>
                            <a:gd name="csX4" fmla="*/ 0 w 49318"/>
                            <a:gd name="csY4" fmla="*/ 25097 h 5019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9318" h="50193" fill="none" extrusionOk="0">
                              <a:moveTo>
                                <a:pt x="0" y="25097"/>
                              </a:moveTo>
                              <a:cubicBezTo>
                                <a:pt x="-787" y="11950"/>
                                <a:pt x="11131" y="1942"/>
                                <a:pt x="24659" y="0"/>
                              </a:cubicBezTo>
                              <a:cubicBezTo>
                                <a:pt x="35927" y="2271"/>
                                <a:pt x="49636" y="9658"/>
                                <a:pt x="49318" y="25097"/>
                              </a:cubicBezTo>
                              <a:cubicBezTo>
                                <a:pt x="49048" y="39992"/>
                                <a:pt x="40856" y="53013"/>
                                <a:pt x="24659" y="50194"/>
                              </a:cubicBezTo>
                              <a:cubicBezTo>
                                <a:pt x="13935" y="50697"/>
                                <a:pt x="-1694" y="41478"/>
                                <a:pt x="0" y="25097"/>
                              </a:cubicBezTo>
                              <a:close/>
                            </a:path>
                            <a:path w="49318" h="50193" stroke="0" extrusionOk="0">
                              <a:moveTo>
                                <a:pt x="0" y="25097"/>
                              </a:moveTo>
                              <a:cubicBezTo>
                                <a:pt x="484" y="7642"/>
                                <a:pt x="14749" y="-1269"/>
                                <a:pt x="24659" y="0"/>
                              </a:cubicBezTo>
                              <a:cubicBezTo>
                                <a:pt x="35324" y="-2135"/>
                                <a:pt x="46396" y="10889"/>
                                <a:pt x="49318" y="25097"/>
                              </a:cubicBezTo>
                              <a:cubicBezTo>
                                <a:pt x="48700" y="38940"/>
                                <a:pt x="39732" y="48608"/>
                                <a:pt x="24659" y="50194"/>
                              </a:cubicBezTo>
                              <a:cubicBezTo>
                                <a:pt x="14171" y="49942"/>
                                <a:pt x="-192" y="37617"/>
                                <a:pt x="0" y="25097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9" name="二等辺三角形 71">
                  <a:extLst>
                    <a:ext uri="{FF2B5EF4-FFF2-40B4-BE49-F238E27FC236}">
                      <a16:creationId xmlns:a16="http://schemas.microsoft.com/office/drawing/2014/main" id="{7F6EF9C4-E9CD-0862-FD47-0F600C65983C}"/>
                    </a:ext>
                  </a:extLst>
                </p:cNvPr>
                <p:cNvSpPr/>
                <p:nvPr/>
              </p:nvSpPr>
              <p:spPr bwMode="auto">
                <a:xfrm rot="16200000">
                  <a:off x="2971648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347100240">
                        <a:custGeom>
                          <a:avLst/>
                          <a:gdLst>
                            <a:gd name="csX0" fmla="*/ 0 w 130029"/>
                            <a:gd name="csY0" fmla="*/ 52364 h 52364"/>
                            <a:gd name="csX1" fmla="*/ 30156 w 130029"/>
                            <a:gd name="csY1" fmla="*/ 0 h 52364"/>
                            <a:gd name="csX2" fmla="*/ 130029 w 130029"/>
                            <a:gd name="csY2" fmla="*/ 52364 h 5236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</a:cxnLst>
                          <a:rect l="l" t="t" r="r" b="b"/>
                          <a:pathLst>
                            <a:path w="130029" h="52364" fill="none" extrusionOk="0">
                              <a:moveTo>
                                <a:pt x="0" y="52364"/>
                              </a:moveTo>
                              <a:cubicBezTo>
                                <a:pt x="3080" y="38042"/>
                                <a:pt x="20895" y="27174"/>
                                <a:pt x="30156" y="0"/>
                              </a:cubicBezTo>
                              <a:cubicBezTo>
                                <a:pt x="58056" y="14005"/>
                                <a:pt x="94002" y="40127"/>
                                <a:pt x="130029" y="52364"/>
                              </a:cubicBezTo>
                            </a:path>
                            <a:path w="130029" h="52364" stroke="0" extrusionOk="0">
                              <a:moveTo>
                                <a:pt x="0" y="52364"/>
                              </a:moveTo>
                              <a:cubicBezTo>
                                <a:pt x="1811" y="38186"/>
                                <a:pt x="19919" y="18822"/>
                                <a:pt x="30156" y="0"/>
                              </a:cubicBezTo>
                              <a:cubicBezTo>
                                <a:pt x="51755" y="10109"/>
                                <a:pt x="100191" y="42985"/>
                                <a:pt x="130029" y="52364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73D54BB8-293E-C21C-3B66-F2778A0AF06C}"/>
                    </a:ext>
                  </a:extLst>
                </p:cNvPr>
                <p:cNvSpPr/>
                <p:nvPr/>
              </p:nvSpPr>
              <p:spPr bwMode="auto">
                <a:xfrm rot="10800000">
                  <a:off x="2970112" y="2804999"/>
                  <a:ext cx="374450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897671024">
                        <a:custGeom>
                          <a:avLst/>
                          <a:gdLst>
                            <a:gd name="csX0" fmla="*/ 0 w 212604"/>
                            <a:gd name="csY0" fmla="*/ 0 h 46093"/>
                            <a:gd name="csX1" fmla="*/ 7093 w 212604"/>
                            <a:gd name="csY1" fmla="*/ 2561 h 46093"/>
                            <a:gd name="csX2" fmla="*/ 106302 w 212604"/>
                            <a:gd name="csY2" fmla="*/ 15886 h 46093"/>
                            <a:gd name="csX3" fmla="*/ 205510 w 212604"/>
                            <a:gd name="csY3" fmla="*/ 2561 h 46093"/>
                            <a:gd name="csX4" fmla="*/ 212604 w 212604"/>
                            <a:gd name="csY4" fmla="*/ 0 h 46093"/>
                            <a:gd name="csX5" fmla="*/ 192510 w 212604"/>
                            <a:gd name="csY5" fmla="*/ 17807 h 46093"/>
                            <a:gd name="csX6" fmla="*/ 106302 w 212604"/>
                            <a:gd name="csY6" fmla="*/ 46093 h 46093"/>
                            <a:gd name="csX7" fmla="*/ 20093 w 212604"/>
                            <a:gd name="csY7" fmla="*/ 17807 h 46093"/>
                            <a:gd name="csX8" fmla="*/ 0 w 212604"/>
                            <a:gd name="csY8" fmla="*/ 0 h 4609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212604" h="46093" fill="none" extrusionOk="0">
                              <a:moveTo>
                                <a:pt x="0" y="0"/>
                              </a:moveTo>
                              <a:cubicBezTo>
                                <a:pt x="1572" y="154"/>
                                <a:pt x="4795" y="2468"/>
                                <a:pt x="7093" y="2561"/>
                              </a:cubicBezTo>
                              <a:cubicBezTo>
                                <a:pt x="30320" y="6851"/>
                                <a:pt x="65241" y="23770"/>
                                <a:pt x="106302" y="15886"/>
                              </a:cubicBezTo>
                              <a:cubicBezTo>
                                <a:pt x="140692" y="15947"/>
                                <a:pt x="178488" y="4464"/>
                                <a:pt x="205510" y="2561"/>
                              </a:cubicBezTo>
                              <a:cubicBezTo>
                                <a:pt x="207364" y="1859"/>
                                <a:pt x="210183" y="1220"/>
                                <a:pt x="212604" y="0"/>
                              </a:cubicBezTo>
                              <a:cubicBezTo>
                                <a:pt x="208488" y="5077"/>
                                <a:pt x="197335" y="12884"/>
                                <a:pt x="192510" y="17807"/>
                              </a:cubicBezTo>
                              <a:cubicBezTo>
                                <a:pt x="168274" y="30371"/>
                                <a:pt x="137351" y="44287"/>
                                <a:pt x="106302" y="46093"/>
                              </a:cubicBezTo>
                              <a:cubicBezTo>
                                <a:pt x="80975" y="50966"/>
                                <a:pt x="52967" y="35672"/>
                                <a:pt x="20093" y="17807"/>
                              </a:cubicBezTo>
                              <a:cubicBezTo>
                                <a:pt x="10592" y="9553"/>
                                <a:pt x="6584" y="2861"/>
                                <a:pt x="0" y="0"/>
                              </a:cubicBezTo>
                              <a:close/>
                            </a:path>
                            <a:path w="212604" h="46093" stroke="0" extrusionOk="0">
                              <a:moveTo>
                                <a:pt x="0" y="0"/>
                              </a:moveTo>
                              <a:cubicBezTo>
                                <a:pt x="2787" y="973"/>
                                <a:pt x="3906" y="2064"/>
                                <a:pt x="7093" y="2561"/>
                              </a:cubicBezTo>
                              <a:cubicBezTo>
                                <a:pt x="34401" y="19499"/>
                                <a:pt x="75961" y="9261"/>
                                <a:pt x="106302" y="15886"/>
                              </a:cubicBezTo>
                              <a:cubicBezTo>
                                <a:pt x="140146" y="16031"/>
                                <a:pt x="170287" y="9333"/>
                                <a:pt x="205510" y="2561"/>
                              </a:cubicBezTo>
                              <a:cubicBezTo>
                                <a:pt x="208654" y="1070"/>
                                <a:pt x="209761" y="1911"/>
                                <a:pt x="212604" y="0"/>
                              </a:cubicBezTo>
                              <a:cubicBezTo>
                                <a:pt x="205070" y="10000"/>
                                <a:pt x="197057" y="9708"/>
                                <a:pt x="192510" y="17807"/>
                              </a:cubicBezTo>
                              <a:cubicBezTo>
                                <a:pt x="159871" y="34593"/>
                                <a:pt x="145936" y="44035"/>
                                <a:pt x="106302" y="46093"/>
                              </a:cubicBezTo>
                              <a:cubicBezTo>
                                <a:pt x="70709" y="41634"/>
                                <a:pt x="36578" y="32568"/>
                                <a:pt x="20093" y="17807"/>
                              </a:cubicBezTo>
                              <a:cubicBezTo>
                                <a:pt x="10219" y="10551"/>
                                <a:pt x="11587" y="6016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1" name="楕円 770">
                  <a:extLst>
                    <a:ext uri="{FF2B5EF4-FFF2-40B4-BE49-F238E27FC236}">
                      <a16:creationId xmlns:a16="http://schemas.microsoft.com/office/drawing/2014/main" id="{E6235DD4-F3DF-E22A-AD6E-6C5D40009B79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613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729924796">
                        <a:custGeom>
                          <a:avLst/>
                          <a:gdLst>
                            <a:gd name="csX0" fmla="*/ 0 w 412619"/>
                            <a:gd name="csY0" fmla="*/ 68341 h 136682"/>
                            <a:gd name="csX1" fmla="*/ 206310 w 412619"/>
                            <a:gd name="csY1" fmla="*/ 0 h 136682"/>
                            <a:gd name="csX2" fmla="*/ 412620 w 412619"/>
                            <a:gd name="csY2" fmla="*/ 68341 h 136682"/>
                            <a:gd name="csX3" fmla="*/ 206310 w 412619"/>
                            <a:gd name="csY3" fmla="*/ 136682 h 136682"/>
                            <a:gd name="csX4" fmla="*/ 0 w 412619"/>
                            <a:gd name="csY4" fmla="*/ 68341 h 13668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12619" h="136682" fill="none" extrusionOk="0">
                              <a:moveTo>
                                <a:pt x="0" y="68341"/>
                              </a:moveTo>
                              <a:cubicBezTo>
                                <a:pt x="1358" y="28146"/>
                                <a:pt x="89974" y="-6289"/>
                                <a:pt x="206310" y="0"/>
                              </a:cubicBezTo>
                              <a:cubicBezTo>
                                <a:pt x="320870" y="-951"/>
                                <a:pt x="407120" y="29120"/>
                                <a:pt x="412620" y="68341"/>
                              </a:cubicBezTo>
                              <a:cubicBezTo>
                                <a:pt x="414822" y="119127"/>
                                <a:pt x="307594" y="155735"/>
                                <a:pt x="206310" y="136682"/>
                              </a:cubicBezTo>
                              <a:cubicBezTo>
                                <a:pt x="95324" y="132448"/>
                                <a:pt x="-2493" y="102887"/>
                                <a:pt x="0" y="68341"/>
                              </a:cubicBezTo>
                              <a:close/>
                            </a:path>
                            <a:path w="412619" h="136682" stroke="0" extrusionOk="0">
                              <a:moveTo>
                                <a:pt x="0" y="68341"/>
                              </a:moveTo>
                              <a:cubicBezTo>
                                <a:pt x="-553" y="33968"/>
                                <a:pt x="84061" y="8653"/>
                                <a:pt x="206310" y="0"/>
                              </a:cubicBezTo>
                              <a:cubicBezTo>
                                <a:pt x="324077" y="-2125"/>
                                <a:pt x="412294" y="38888"/>
                                <a:pt x="412620" y="68341"/>
                              </a:cubicBezTo>
                              <a:cubicBezTo>
                                <a:pt x="426885" y="116729"/>
                                <a:pt x="331101" y="135904"/>
                                <a:pt x="206310" y="136682"/>
                              </a:cubicBezTo>
                              <a:cubicBezTo>
                                <a:pt x="90325" y="132858"/>
                                <a:pt x="5470" y="103800"/>
                                <a:pt x="0" y="6834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ECC972BB-A6CB-3455-6C07-16F813A77079}"/>
                    </a:ext>
                  </a:extLst>
                </p:cNvPr>
                <p:cNvSpPr/>
                <p:nvPr/>
              </p:nvSpPr>
              <p:spPr bwMode="auto">
                <a:xfrm>
                  <a:off x="2847975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4144451168">
                        <a:custGeom>
                          <a:avLst/>
                          <a:gdLst>
                            <a:gd name="csX0" fmla="*/ 33800 w 132498"/>
                            <a:gd name="csY0" fmla="*/ 0 h 279326"/>
                            <a:gd name="csX1" fmla="*/ 0 w 132498"/>
                            <a:gd name="csY1" fmla="*/ 83935 h 279326"/>
                            <a:gd name="csX2" fmla="*/ 73009 w 132498"/>
                            <a:gd name="csY2" fmla="*/ 81183 h 279326"/>
                            <a:gd name="csX3" fmla="*/ 17576 w 132498"/>
                            <a:gd name="csY3" fmla="*/ 122463 h 279326"/>
                            <a:gd name="csX4" fmla="*/ 132498 w 132498"/>
                            <a:gd name="csY4" fmla="*/ 279326 h 27932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32498" h="279326" fill="none" extrusionOk="0">
                              <a:moveTo>
                                <a:pt x="33800" y="0"/>
                              </a:moveTo>
                              <a:cubicBezTo>
                                <a:pt x="23846" y="34670"/>
                                <a:pt x="12718" y="50327"/>
                                <a:pt x="0" y="83935"/>
                              </a:cubicBezTo>
                              <a:cubicBezTo>
                                <a:pt x="33129" y="78675"/>
                                <a:pt x="43315" y="90950"/>
                                <a:pt x="73009" y="81183"/>
                              </a:cubicBezTo>
                              <a:cubicBezTo>
                                <a:pt x="50681" y="102030"/>
                                <a:pt x="37301" y="103605"/>
                                <a:pt x="17576" y="122463"/>
                              </a:cubicBezTo>
                              <a:cubicBezTo>
                                <a:pt x="67219" y="153312"/>
                                <a:pt x="79954" y="216994"/>
                                <a:pt x="132498" y="279326"/>
                              </a:cubicBezTo>
                            </a:path>
                            <a:path w="132498" h="279326" stroke="0" extrusionOk="0">
                              <a:moveTo>
                                <a:pt x="33800" y="0"/>
                              </a:moveTo>
                              <a:cubicBezTo>
                                <a:pt x="19702" y="36718"/>
                                <a:pt x="16738" y="42240"/>
                                <a:pt x="0" y="83935"/>
                              </a:cubicBezTo>
                              <a:cubicBezTo>
                                <a:pt x="30848" y="80573"/>
                                <a:pt x="54582" y="86380"/>
                                <a:pt x="73009" y="81183"/>
                              </a:cubicBezTo>
                              <a:cubicBezTo>
                                <a:pt x="55308" y="101432"/>
                                <a:pt x="34157" y="106336"/>
                                <a:pt x="17576" y="122463"/>
                              </a:cubicBezTo>
                              <a:cubicBezTo>
                                <a:pt x="61982" y="153713"/>
                                <a:pt x="76897" y="241127"/>
                                <a:pt x="132498" y="279326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3" name="フリーフォーム: 図形 772">
                  <a:extLst>
                    <a:ext uri="{FF2B5EF4-FFF2-40B4-BE49-F238E27FC236}">
                      <a16:creationId xmlns:a16="http://schemas.microsoft.com/office/drawing/2014/main" id="{CD4CD9F3-4EA3-AC82-5679-9271AB4ACA04}"/>
                    </a:ext>
                  </a:extLst>
                </p:cNvPr>
                <p:cNvSpPr/>
                <p:nvPr/>
              </p:nvSpPr>
              <p:spPr bwMode="auto">
                <a:xfrm flipH="1">
                  <a:off x="3221831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403940886">
                        <a:custGeom>
                          <a:avLst/>
                          <a:gdLst>
                            <a:gd name="csX0" fmla="*/ 33800 w 132498"/>
                            <a:gd name="csY0" fmla="*/ 0 h 279326"/>
                            <a:gd name="csX1" fmla="*/ 0 w 132498"/>
                            <a:gd name="csY1" fmla="*/ 83935 h 279326"/>
                            <a:gd name="csX2" fmla="*/ 73009 w 132498"/>
                            <a:gd name="csY2" fmla="*/ 81183 h 279326"/>
                            <a:gd name="csX3" fmla="*/ 17576 w 132498"/>
                            <a:gd name="csY3" fmla="*/ 122463 h 279326"/>
                            <a:gd name="csX4" fmla="*/ 132498 w 132498"/>
                            <a:gd name="csY4" fmla="*/ 279326 h 27932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32498" h="279326" fill="none" extrusionOk="0">
                              <a:moveTo>
                                <a:pt x="33800" y="0"/>
                              </a:moveTo>
                              <a:cubicBezTo>
                                <a:pt x="26955" y="44956"/>
                                <a:pt x="7392" y="46950"/>
                                <a:pt x="0" y="83935"/>
                              </a:cubicBezTo>
                              <a:cubicBezTo>
                                <a:pt x="16131" y="82642"/>
                                <a:pt x="58249" y="83445"/>
                                <a:pt x="73009" y="81183"/>
                              </a:cubicBezTo>
                              <a:cubicBezTo>
                                <a:pt x="62858" y="92354"/>
                                <a:pt x="34893" y="102691"/>
                                <a:pt x="17576" y="122463"/>
                              </a:cubicBezTo>
                              <a:cubicBezTo>
                                <a:pt x="73746" y="188616"/>
                                <a:pt x="76652" y="208777"/>
                                <a:pt x="132498" y="279326"/>
                              </a:cubicBezTo>
                            </a:path>
                            <a:path w="132498" h="279326" stroke="0" extrusionOk="0">
                              <a:moveTo>
                                <a:pt x="33800" y="0"/>
                              </a:moveTo>
                              <a:cubicBezTo>
                                <a:pt x="30418" y="24062"/>
                                <a:pt x="7504" y="47056"/>
                                <a:pt x="0" y="83935"/>
                              </a:cubicBezTo>
                              <a:cubicBezTo>
                                <a:pt x="25702" y="76409"/>
                                <a:pt x="39064" y="87494"/>
                                <a:pt x="73009" y="81183"/>
                              </a:cubicBezTo>
                              <a:cubicBezTo>
                                <a:pt x="48859" y="104034"/>
                                <a:pt x="29794" y="112165"/>
                                <a:pt x="17576" y="122463"/>
                              </a:cubicBezTo>
                              <a:cubicBezTo>
                                <a:pt x="89662" y="182037"/>
                                <a:pt x="72229" y="226461"/>
                                <a:pt x="132498" y="279326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30D16FD4-EDA0-4E6A-8EB5-01C9BBFA3339}"/>
                  </a:ext>
                </a:extLst>
              </p:cNvPr>
              <p:cNvGrpSpPr/>
              <p:nvPr/>
            </p:nvGrpSpPr>
            <p:grpSpPr>
              <a:xfrm>
                <a:off x="-893381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658" name="四角形: 上の 2 つの角を丸める 130">
                  <a:extLst>
                    <a:ext uri="{FF2B5EF4-FFF2-40B4-BE49-F238E27FC236}">
                      <a16:creationId xmlns:a16="http://schemas.microsoft.com/office/drawing/2014/main" id="{B47D2CFB-9B5D-089A-F4A3-39F31F6C697E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565140973">
                        <a:custGeom>
                          <a:avLst/>
                          <a:gdLst>
                            <a:gd name="csX0" fmla="*/ 128740 w 128741"/>
                            <a:gd name="csY0" fmla="*/ 0 h 241443"/>
                            <a:gd name="csX1" fmla="*/ 128740 w 128741"/>
                            <a:gd name="csY1" fmla="*/ 177072 h 241443"/>
                            <a:gd name="csX2" fmla="*/ 64370 w 128741"/>
                            <a:gd name="csY2" fmla="*/ 241443 h 241443"/>
                            <a:gd name="csX3" fmla="*/ 64370 w 128741"/>
                            <a:gd name="csY3" fmla="*/ 241443 h 241443"/>
                            <a:gd name="csX4" fmla="*/ 0 w 128741"/>
                            <a:gd name="csY4" fmla="*/ 177072 h 241443"/>
                            <a:gd name="csX5" fmla="*/ 0 w 128741"/>
                            <a:gd name="csY5" fmla="*/ 0 h 241443"/>
                            <a:gd name="csX6" fmla="*/ 0 w 128741"/>
                            <a:gd name="csY6" fmla="*/ 0 h 24144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</a:cxnLst>
                          <a:rect l="l" t="t" r="r" b="b"/>
                          <a:pathLst>
                            <a:path w="128741" h="241443" fill="none" extrusionOk="0">
                              <a:moveTo>
                                <a:pt x="128740" y="0"/>
                              </a:moveTo>
                              <a:cubicBezTo>
                                <a:pt x="129037" y="36481"/>
                                <a:pt x="117708" y="118537"/>
                                <a:pt x="128740" y="177072"/>
                              </a:cubicBezTo>
                              <a:cubicBezTo>
                                <a:pt x="132962" y="207148"/>
                                <a:pt x="100680" y="242401"/>
                                <a:pt x="64370" y="241443"/>
                              </a:cubicBezTo>
                              <a:lnTo>
                                <a:pt x="64370" y="241443"/>
                              </a:lnTo>
                              <a:cubicBezTo>
                                <a:pt x="32894" y="235049"/>
                                <a:pt x="-1176" y="214667"/>
                                <a:pt x="0" y="177072"/>
                              </a:cubicBezTo>
                              <a:cubicBezTo>
                                <a:pt x="-14471" y="126218"/>
                                <a:pt x="1155" y="68665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  <a:path w="128741" h="241443" stroke="0" extrusionOk="0">
                              <a:moveTo>
                                <a:pt x="128740" y="0"/>
                              </a:moveTo>
                              <a:cubicBezTo>
                                <a:pt x="129175" y="82617"/>
                                <a:pt x="117788" y="94885"/>
                                <a:pt x="128740" y="177072"/>
                              </a:cubicBezTo>
                              <a:cubicBezTo>
                                <a:pt x="126051" y="204085"/>
                                <a:pt x="101983" y="236912"/>
                                <a:pt x="64370" y="241443"/>
                              </a:cubicBezTo>
                              <a:lnTo>
                                <a:pt x="64370" y="241443"/>
                              </a:lnTo>
                              <a:cubicBezTo>
                                <a:pt x="36458" y="240914"/>
                                <a:pt x="5267" y="221728"/>
                                <a:pt x="0" y="177072"/>
                              </a:cubicBezTo>
                              <a:cubicBezTo>
                                <a:pt x="-10378" y="105792"/>
                                <a:pt x="9021" y="54308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304977EF-2A1C-FE1F-D5B3-57782E9A35EC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050014363">
                        <a:custGeom>
                          <a:avLst/>
                          <a:gdLst>
                            <a:gd name="csX0" fmla="*/ 29100 w 112042"/>
                            <a:gd name="csY0" fmla="*/ 0 h 183314"/>
                            <a:gd name="csX1" fmla="*/ 46972 w 112042"/>
                            <a:gd name="csY1" fmla="*/ 17871 h 183314"/>
                            <a:gd name="csX2" fmla="*/ 46972 w 112042"/>
                            <a:gd name="csY2" fmla="*/ 71272 h 183314"/>
                            <a:gd name="csX3" fmla="*/ 72618 w 112042"/>
                            <a:gd name="csY3" fmla="*/ 71272 h 183314"/>
                            <a:gd name="csX4" fmla="*/ 112042 w 112042"/>
                            <a:gd name="csY4" fmla="*/ 110695 h 183314"/>
                            <a:gd name="csX5" fmla="*/ 112042 w 112042"/>
                            <a:gd name="csY5" fmla="*/ 143890 h 183314"/>
                            <a:gd name="csX6" fmla="*/ 72618 w 112042"/>
                            <a:gd name="csY6" fmla="*/ 183314 h 183314"/>
                            <a:gd name="csX7" fmla="*/ 39423 w 112042"/>
                            <a:gd name="csY7" fmla="*/ 183314 h 183314"/>
                            <a:gd name="csX8" fmla="*/ 0 w 112042"/>
                            <a:gd name="csY8" fmla="*/ 143890 h 183314"/>
                            <a:gd name="csX9" fmla="*/ 0 w 112042"/>
                            <a:gd name="csY9" fmla="*/ 110695 h 183314"/>
                            <a:gd name="csX10" fmla="*/ 3098 w 112042"/>
                            <a:gd name="csY10" fmla="*/ 95350 h 183314"/>
                            <a:gd name="csX11" fmla="*/ 11228 w 112042"/>
                            <a:gd name="csY11" fmla="*/ 83291 h 183314"/>
                            <a:gd name="csX12" fmla="*/ 11228 w 112042"/>
                            <a:gd name="csY12" fmla="*/ 17871 h 183314"/>
                            <a:gd name="csX13" fmla="*/ 29100 w 112042"/>
                            <a:gd name="csY13" fmla="*/ 0 h 18331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</a:cxnLst>
                          <a:rect l="l" t="t" r="r" b="b"/>
                          <a:pathLst>
                            <a:path w="112042" h="183314" fill="none" extrusionOk="0">
                              <a:moveTo>
                                <a:pt x="29100" y="0"/>
                              </a:moveTo>
                              <a:cubicBezTo>
                                <a:pt x="38294" y="737"/>
                                <a:pt x="46364" y="9049"/>
                                <a:pt x="46972" y="17871"/>
                              </a:cubicBezTo>
                              <a:cubicBezTo>
                                <a:pt x="49270" y="33101"/>
                                <a:pt x="46168" y="46993"/>
                                <a:pt x="46972" y="71272"/>
                              </a:cubicBezTo>
                              <a:cubicBezTo>
                                <a:pt x="53191" y="68259"/>
                                <a:pt x="67242" y="72404"/>
                                <a:pt x="72618" y="71272"/>
                              </a:cubicBezTo>
                              <a:cubicBezTo>
                                <a:pt x="94192" y="69883"/>
                                <a:pt x="106076" y="90318"/>
                                <a:pt x="112042" y="110695"/>
                              </a:cubicBezTo>
                              <a:cubicBezTo>
                                <a:pt x="114027" y="119650"/>
                                <a:pt x="109573" y="135596"/>
                                <a:pt x="112042" y="143890"/>
                              </a:cubicBezTo>
                              <a:cubicBezTo>
                                <a:pt x="110119" y="166292"/>
                                <a:pt x="93525" y="183186"/>
                                <a:pt x="72618" y="183314"/>
                              </a:cubicBezTo>
                              <a:cubicBezTo>
                                <a:pt x="65504" y="186039"/>
                                <a:pt x="50086" y="181037"/>
                                <a:pt x="39423" y="183314"/>
                              </a:cubicBezTo>
                              <a:cubicBezTo>
                                <a:pt x="16191" y="182475"/>
                                <a:pt x="-857" y="164695"/>
                                <a:pt x="0" y="143890"/>
                              </a:cubicBezTo>
                              <a:cubicBezTo>
                                <a:pt x="-1342" y="133447"/>
                                <a:pt x="3255" y="120932"/>
                                <a:pt x="0" y="110695"/>
                              </a:cubicBezTo>
                              <a:cubicBezTo>
                                <a:pt x="583" y="104491"/>
                                <a:pt x="791" y="99150"/>
                                <a:pt x="3098" y="95350"/>
                              </a:cubicBezTo>
                              <a:cubicBezTo>
                                <a:pt x="5667" y="89109"/>
                                <a:pt x="9659" y="88376"/>
                                <a:pt x="11228" y="83291"/>
                              </a:cubicBezTo>
                              <a:cubicBezTo>
                                <a:pt x="9217" y="63273"/>
                                <a:pt x="18731" y="38730"/>
                                <a:pt x="11228" y="17871"/>
                              </a:cubicBezTo>
                              <a:cubicBezTo>
                                <a:pt x="13394" y="8632"/>
                                <a:pt x="20442" y="1712"/>
                                <a:pt x="29100" y="0"/>
                              </a:cubicBezTo>
                              <a:close/>
                            </a:path>
                            <a:path w="112042" h="183314" stroke="0" extrusionOk="0">
                              <a:moveTo>
                                <a:pt x="29100" y="0"/>
                              </a:moveTo>
                              <a:cubicBezTo>
                                <a:pt x="40196" y="-322"/>
                                <a:pt x="46800" y="9943"/>
                                <a:pt x="46972" y="17871"/>
                              </a:cubicBezTo>
                              <a:cubicBezTo>
                                <a:pt x="49484" y="42872"/>
                                <a:pt x="44721" y="48901"/>
                                <a:pt x="46972" y="71272"/>
                              </a:cubicBezTo>
                              <a:cubicBezTo>
                                <a:pt x="58780" y="69181"/>
                                <a:pt x="60827" y="71523"/>
                                <a:pt x="72618" y="71272"/>
                              </a:cubicBezTo>
                              <a:cubicBezTo>
                                <a:pt x="93267" y="71572"/>
                                <a:pt x="107532" y="88464"/>
                                <a:pt x="112042" y="110695"/>
                              </a:cubicBezTo>
                              <a:cubicBezTo>
                                <a:pt x="113527" y="119840"/>
                                <a:pt x="108778" y="128450"/>
                                <a:pt x="112042" y="143890"/>
                              </a:cubicBezTo>
                              <a:cubicBezTo>
                                <a:pt x="114924" y="167102"/>
                                <a:pt x="94977" y="184868"/>
                                <a:pt x="72618" y="183314"/>
                              </a:cubicBezTo>
                              <a:cubicBezTo>
                                <a:pt x="61105" y="184094"/>
                                <a:pt x="50509" y="181354"/>
                                <a:pt x="39423" y="183314"/>
                              </a:cubicBezTo>
                              <a:cubicBezTo>
                                <a:pt x="15181" y="187560"/>
                                <a:pt x="-2689" y="168326"/>
                                <a:pt x="0" y="143890"/>
                              </a:cubicBezTo>
                              <a:cubicBezTo>
                                <a:pt x="-3174" y="129028"/>
                                <a:pt x="3879" y="121980"/>
                                <a:pt x="0" y="110695"/>
                              </a:cubicBezTo>
                              <a:cubicBezTo>
                                <a:pt x="95" y="105521"/>
                                <a:pt x="1344" y="99182"/>
                                <a:pt x="3098" y="95350"/>
                              </a:cubicBezTo>
                              <a:cubicBezTo>
                                <a:pt x="4674" y="91685"/>
                                <a:pt x="7723" y="88771"/>
                                <a:pt x="11228" y="83291"/>
                              </a:cubicBezTo>
                              <a:cubicBezTo>
                                <a:pt x="4165" y="68207"/>
                                <a:pt x="15090" y="45479"/>
                                <a:pt x="11228" y="17871"/>
                              </a:cubicBezTo>
                              <a:cubicBezTo>
                                <a:pt x="11155" y="9932"/>
                                <a:pt x="18960" y="-574"/>
                                <a:pt x="2910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60" name="四角形: 上の 2 つの角を丸める 131">
                  <a:extLst>
                    <a:ext uri="{FF2B5EF4-FFF2-40B4-BE49-F238E27FC236}">
                      <a16:creationId xmlns:a16="http://schemas.microsoft.com/office/drawing/2014/main" id="{A05C7614-B8F6-FEF7-14EA-52510DAB226D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2060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627694795">
                        <a:custGeom>
                          <a:avLst/>
                          <a:gdLst>
                            <a:gd name="csX0" fmla="*/ 0 w 123292"/>
                            <a:gd name="csY0" fmla="*/ 187799 h 343817"/>
                            <a:gd name="csX1" fmla="*/ 519 w 123292"/>
                            <a:gd name="csY1" fmla="*/ 0 h 343817"/>
                            <a:gd name="csX2" fmla="*/ 519 w 123292"/>
                            <a:gd name="csY2" fmla="*/ 0 h 343817"/>
                            <a:gd name="csX3" fmla="*/ 123292 w 123292"/>
                            <a:gd name="csY3" fmla="*/ 0 h 343817"/>
                            <a:gd name="csX4" fmla="*/ 123292 w 123292"/>
                            <a:gd name="csY4" fmla="*/ 0 h 343817"/>
                            <a:gd name="csX5" fmla="*/ 123292 w 123292"/>
                            <a:gd name="csY5" fmla="*/ 286165 h 343817"/>
                            <a:gd name="csX6" fmla="*/ 61905 w 123292"/>
                            <a:gd name="csY6" fmla="*/ 343816 h 343817"/>
                            <a:gd name="csX7" fmla="*/ 61905 w 123292"/>
                            <a:gd name="csY7" fmla="*/ 343816 h 343817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123292" h="343817" fill="none" extrusionOk="0">
                              <a:moveTo>
                                <a:pt x="0" y="187799"/>
                              </a:moveTo>
                              <a:cubicBezTo>
                                <a:pt x="4800" y="136824"/>
                                <a:pt x="-2959" y="77693"/>
                                <a:pt x="519" y="0"/>
                              </a:cubicBezTo>
                              <a:lnTo>
                                <a:pt x="519" y="0"/>
                              </a:lnTo>
                              <a:cubicBezTo>
                                <a:pt x="35704" y="-6366"/>
                                <a:pt x="87844" y="13824"/>
                                <a:pt x="123292" y="0"/>
                              </a:cubicBezTo>
                              <a:lnTo>
                                <a:pt x="123292" y="0"/>
                              </a:lnTo>
                              <a:cubicBezTo>
                                <a:pt x="151956" y="78882"/>
                                <a:pt x="115333" y="171085"/>
                                <a:pt x="123292" y="286165"/>
                              </a:cubicBezTo>
                              <a:cubicBezTo>
                                <a:pt x="122647" y="318959"/>
                                <a:pt x="98485" y="339488"/>
                                <a:pt x="61905" y="343816"/>
                              </a:cubicBezTo>
                              <a:lnTo>
                                <a:pt x="61905" y="343816"/>
                              </a:lnTo>
                            </a:path>
                            <a:path w="123292" h="343817" stroke="0" extrusionOk="0">
                              <a:moveTo>
                                <a:pt x="0" y="187799"/>
                              </a:moveTo>
                              <a:cubicBezTo>
                                <a:pt x="-5887" y="126123"/>
                                <a:pt x="-3399" y="63239"/>
                                <a:pt x="519" y="0"/>
                              </a:cubicBezTo>
                              <a:lnTo>
                                <a:pt x="519" y="0"/>
                              </a:lnTo>
                              <a:cubicBezTo>
                                <a:pt x="26431" y="-2237"/>
                                <a:pt x="89383" y="1724"/>
                                <a:pt x="123292" y="0"/>
                              </a:cubicBezTo>
                              <a:lnTo>
                                <a:pt x="123292" y="0"/>
                              </a:lnTo>
                              <a:cubicBezTo>
                                <a:pt x="125929" y="80726"/>
                                <a:pt x="93098" y="144223"/>
                                <a:pt x="123292" y="286165"/>
                              </a:cubicBezTo>
                              <a:cubicBezTo>
                                <a:pt x="121923" y="321398"/>
                                <a:pt x="86552" y="346691"/>
                                <a:pt x="61905" y="343816"/>
                              </a:cubicBezTo>
                              <a:lnTo>
                                <a:pt x="61905" y="343816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649" name="月 648">
                <a:extLst>
                  <a:ext uri="{FF2B5EF4-FFF2-40B4-BE49-F238E27FC236}">
                    <a16:creationId xmlns:a16="http://schemas.microsoft.com/office/drawing/2014/main" id="{C5747C46-B89F-1737-593E-386824D1A1DE}"/>
                  </a:ext>
                </a:extLst>
              </p:cNvPr>
              <p:cNvSpPr/>
              <p:nvPr/>
            </p:nvSpPr>
            <p:spPr bwMode="auto">
              <a:xfrm rot="17100000">
                <a:off x="-196352" y="6795121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19050" cap="rnd">
                <a:solidFill>
                  <a:schemeClr val="tx1"/>
                </a:solidFill>
                <a:bevel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161989164">
                      <a:custGeom>
                        <a:avLst/>
                        <a:gdLst>
                          <a:gd name="csX0" fmla="*/ 25222 w 25222"/>
                          <a:gd name="csY0" fmla="*/ 127181 h 127181"/>
                          <a:gd name="csX1" fmla="*/ 0 w 25222"/>
                          <a:gd name="csY1" fmla="*/ 63590 h 127181"/>
                          <a:gd name="csX2" fmla="*/ 25222 w 25222"/>
                          <a:gd name="csY2" fmla="*/ -1 h 127181"/>
                          <a:gd name="csX3" fmla="*/ 14056 w 25222"/>
                          <a:gd name="csY3" fmla="*/ 63590 h 127181"/>
                          <a:gd name="csX4" fmla="*/ 25222 w 25222"/>
                          <a:gd name="csY4" fmla="*/ 127181 h 12718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25222" h="127181" fill="none" extrusionOk="0">
                            <a:moveTo>
                              <a:pt x="25222" y="127181"/>
                            </a:moveTo>
                            <a:cubicBezTo>
                              <a:pt x="15778" y="127391"/>
                              <a:pt x="-3696" y="103143"/>
                              <a:pt x="0" y="63590"/>
                            </a:cubicBezTo>
                            <a:cubicBezTo>
                              <a:pt x="1695" y="27490"/>
                              <a:pt x="10840" y="3981"/>
                              <a:pt x="25222" y="-1"/>
                            </a:cubicBezTo>
                            <a:cubicBezTo>
                              <a:pt x="17712" y="18600"/>
                              <a:pt x="10772" y="36329"/>
                              <a:pt x="14056" y="63590"/>
                            </a:cubicBezTo>
                            <a:cubicBezTo>
                              <a:pt x="11841" y="91485"/>
                              <a:pt x="19246" y="110187"/>
                              <a:pt x="25222" y="127181"/>
                            </a:cubicBezTo>
                            <a:close/>
                          </a:path>
                          <a:path w="25222" h="127181" stroke="0" extrusionOk="0">
                            <a:moveTo>
                              <a:pt x="25222" y="127181"/>
                            </a:moveTo>
                            <a:cubicBezTo>
                              <a:pt x="12919" y="120718"/>
                              <a:pt x="6979" y="100039"/>
                              <a:pt x="0" y="63590"/>
                            </a:cubicBezTo>
                            <a:cubicBezTo>
                              <a:pt x="81" y="32501"/>
                              <a:pt x="11107" y="238"/>
                              <a:pt x="25222" y="-1"/>
                            </a:cubicBezTo>
                            <a:cubicBezTo>
                              <a:pt x="20429" y="13667"/>
                              <a:pt x="17620" y="43176"/>
                              <a:pt x="14056" y="63590"/>
                            </a:cubicBezTo>
                            <a:cubicBezTo>
                              <a:pt x="14224" y="88244"/>
                              <a:pt x="17846" y="112954"/>
                              <a:pt x="25222" y="12718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4" name="月 653">
                <a:extLst>
                  <a:ext uri="{FF2B5EF4-FFF2-40B4-BE49-F238E27FC236}">
                    <a16:creationId xmlns:a16="http://schemas.microsoft.com/office/drawing/2014/main" id="{71EEF688-E2F0-F4C1-9C62-45EEC6C1E6DE}"/>
                  </a:ext>
                </a:extLst>
              </p:cNvPr>
              <p:cNvSpPr/>
              <p:nvPr/>
            </p:nvSpPr>
            <p:spPr bwMode="auto">
              <a:xfrm rot="15300000">
                <a:off x="-703612" y="6822255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19050" cap="rnd">
                <a:solidFill>
                  <a:schemeClr val="tx1"/>
                </a:solidFill>
                <a:bevel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3278109203">
                      <a:custGeom>
                        <a:avLst/>
                        <a:gdLst>
                          <a:gd name="csX0" fmla="*/ 25222 w 25222"/>
                          <a:gd name="csY0" fmla="*/ 127181 h 127181"/>
                          <a:gd name="csX1" fmla="*/ 0 w 25222"/>
                          <a:gd name="csY1" fmla="*/ 63590 h 127181"/>
                          <a:gd name="csX2" fmla="*/ 25222 w 25222"/>
                          <a:gd name="csY2" fmla="*/ -1 h 127181"/>
                          <a:gd name="csX3" fmla="*/ 14056 w 25222"/>
                          <a:gd name="csY3" fmla="*/ 63590 h 127181"/>
                          <a:gd name="csX4" fmla="*/ 25222 w 25222"/>
                          <a:gd name="csY4" fmla="*/ 127181 h 12718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25222" h="127181" fill="none" extrusionOk="0">
                            <a:moveTo>
                              <a:pt x="25222" y="127181"/>
                            </a:moveTo>
                            <a:cubicBezTo>
                              <a:pt x="13977" y="119219"/>
                              <a:pt x="2922" y="103032"/>
                              <a:pt x="0" y="63590"/>
                            </a:cubicBezTo>
                            <a:cubicBezTo>
                              <a:pt x="-2041" y="28284"/>
                              <a:pt x="10814" y="-641"/>
                              <a:pt x="25222" y="-1"/>
                            </a:cubicBezTo>
                            <a:cubicBezTo>
                              <a:pt x="12551" y="17665"/>
                              <a:pt x="14963" y="40648"/>
                              <a:pt x="14056" y="63590"/>
                            </a:cubicBezTo>
                            <a:cubicBezTo>
                              <a:pt x="13188" y="86105"/>
                              <a:pt x="15729" y="109691"/>
                              <a:pt x="25222" y="127181"/>
                            </a:cubicBezTo>
                            <a:close/>
                          </a:path>
                          <a:path w="25222" h="127181" stroke="0" extrusionOk="0">
                            <a:moveTo>
                              <a:pt x="25222" y="127181"/>
                            </a:moveTo>
                            <a:cubicBezTo>
                              <a:pt x="14499" y="131314"/>
                              <a:pt x="4217" y="103812"/>
                              <a:pt x="0" y="63590"/>
                            </a:cubicBezTo>
                            <a:cubicBezTo>
                              <a:pt x="-3504" y="29781"/>
                              <a:pt x="10618" y="-1676"/>
                              <a:pt x="25222" y="-1"/>
                            </a:cubicBezTo>
                            <a:cubicBezTo>
                              <a:pt x="16441" y="16475"/>
                              <a:pt x="12988" y="43014"/>
                              <a:pt x="14056" y="63590"/>
                            </a:cubicBezTo>
                            <a:cubicBezTo>
                              <a:pt x="13250" y="88230"/>
                              <a:pt x="15434" y="107541"/>
                              <a:pt x="25222" y="12718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B37838E9-B233-B1E3-96E3-2C6F46FA6234}"/>
                  </a:ext>
                </a:extLst>
              </p:cNvPr>
              <p:cNvGrpSpPr/>
              <p:nvPr/>
            </p:nvGrpSpPr>
            <p:grpSpPr>
              <a:xfrm rot="20437452">
                <a:off x="-829079" y="7781582"/>
                <a:ext cx="868390" cy="604425"/>
                <a:chOff x="3019166" y="7656559"/>
                <a:chExt cx="868390" cy="604425"/>
              </a:xfrm>
            </p:grpSpPr>
            <p:sp>
              <p:nvSpPr>
                <p:cNvPr id="656" name="角丸四角形 4">
                  <a:extLst>
                    <a:ext uri="{FF2B5EF4-FFF2-40B4-BE49-F238E27FC236}">
                      <a16:creationId xmlns:a16="http://schemas.microsoft.com/office/drawing/2014/main" id="{7CCF964B-3728-D82D-F277-A4B12D1624ED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577079216">
                        <a:custGeom>
                          <a:avLst/>
                          <a:gdLst>
                            <a:gd name="csX0" fmla="*/ 444 w 206381"/>
                            <a:gd name="csY0" fmla="*/ 145849 h 180443"/>
                            <a:gd name="csX1" fmla="*/ 3189 w 206381"/>
                            <a:gd name="csY1" fmla="*/ 140193 h 180443"/>
                            <a:gd name="csX2" fmla="*/ 14546 w 206381"/>
                            <a:gd name="csY2" fmla="*/ 132879 h 180443"/>
                            <a:gd name="csX3" fmla="*/ 24687 w 206381"/>
                            <a:gd name="csY3" fmla="*/ 130462 h 180443"/>
                            <a:gd name="csX4" fmla="*/ 13527 w 206381"/>
                            <a:gd name="csY4" fmla="*/ 119839 h 180443"/>
                            <a:gd name="csX5" fmla="*/ 13704 w 206381"/>
                            <a:gd name="csY5" fmla="*/ 113672 h 180443"/>
                            <a:gd name="csX6" fmla="*/ 16449 w 206381"/>
                            <a:gd name="csY6" fmla="*/ 108016 h 180443"/>
                            <a:gd name="csX7" fmla="*/ 27805 w 206381"/>
                            <a:gd name="csY7" fmla="*/ 100702 h 180443"/>
                            <a:gd name="csX8" fmla="*/ 66299 w 206381"/>
                            <a:gd name="csY8" fmla="*/ 91530 h 180443"/>
                            <a:gd name="csX9" fmla="*/ 94284 w 206381"/>
                            <a:gd name="csY9" fmla="*/ 72373 h 180443"/>
                            <a:gd name="csX10" fmla="*/ 96101 w 206381"/>
                            <a:gd name="csY10" fmla="*/ 70077 h 180443"/>
                            <a:gd name="csX11" fmla="*/ 69525 w 206381"/>
                            <a:gd name="csY11" fmla="*/ 70077 h 180443"/>
                            <a:gd name="csX12" fmla="*/ 53252 w 206381"/>
                            <a:gd name="csY12" fmla="*/ 52435 h 180443"/>
                            <a:gd name="csX13" fmla="*/ 69525 w 206381"/>
                            <a:gd name="csY13" fmla="*/ 34792 h 180443"/>
                            <a:gd name="csX14" fmla="*/ 124033 w 206381"/>
                            <a:gd name="csY14" fmla="*/ 34792 h 180443"/>
                            <a:gd name="csX15" fmla="*/ 140336 w 206381"/>
                            <a:gd name="csY15" fmla="*/ 14197 h 180443"/>
                            <a:gd name="csX16" fmla="*/ 193285 w 206381"/>
                            <a:gd name="csY16" fmla="*/ 9817 h 180443"/>
                            <a:gd name="csX17" fmla="*/ 197325 w 206381"/>
                            <a:gd name="csY17" fmla="*/ 67222 h 180443"/>
                            <a:gd name="csX18" fmla="*/ 167733 w 206381"/>
                            <a:gd name="csY18" fmla="*/ 104604 h 180443"/>
                            <a:gd name="csX19" fmla="*/ 165781 w 206381"/>
                            <a:gd name="csY19" fmla="*/ 108030 h 180443"/>
                            <a:gd name="csX20" fmla="*/ 152051 w 206381"/>
                            <a:gd name="csY20" fmla="*/ 124414 h 180443"/>
                            <a:gd name="csX21" fmla="*/ 148466 w 206381"/>
                            <a:gd name="csY21" fmla="*/ 128943 h 180443"/>
                            <a:gd name="csX22" fmla="*/ 148348 w 206381"/>
                            <a:gd name="csY22" fmla="*/ 128833 h 180443"/>
                            <a:gd name="csX23" fmla="*/ 125442 w 206381"/>
                            <a:gd name="csY23" fmla="*/ 156169 h 180443"/>
                            <a:gd name="csX24" fmla="*/ 124073 w 206381"/>
                            <a:gd name="csY24" fmla="*/ 157311 h 180443"/>
                            <a:gd name="csX25" fmla="*/ 124005 w 206381"/>
                            <a:gd name="csY25" fmla="*/ 157368 h 180443"/>
                            <a:gd name="csX26" fmla="*/ 120423 w 206381"/>
                            <a:gd name="csY26" fmla="*/ 160218 h 180443"/>
                            <a:gd name="csX27" fmla="*/ 119252 w 206381"/>
                            <a:gd name="csY27" fmla="*/ 161150 h 180443"/>
                            <a:gd name="csX28" fmla="*/ 86957 w 206381"/>
                            <a:gd name="csY28" fmla="*/ 178503 h 180443"/>
                            <a:gd name="csX29" fmla="*/ 67590 w 206381"/>
                            <a:gd name="csY29" fmla="*/ 173066 h 180443"/>
                            <a:gd name="csX30" fmla="*/ 66891 w 206381"/>
                            <a:gd name="csY30" fmla="*/ 169841 h 180443"/>
                            <a:gd name="csX31" fmla="*/ 52152 w 206381"/>
                            <a:gd name="csY31" fmla="*/ 177125 h 180443"/>
                            <a:gd name="csX32" fmla="*/ 30135 w 206381"/>
                            <a:gd name="csY32" fmla="*/ 171115 h 180443"/>
                            <a:gd name="csX33" fmla="*/ 30260 w 206381"/>
                            <a:gd name="csY33" fmla="*/ 160606 h 180443"/>
                            <a:gd name="csX34" fmla="*/ 20632 w 206381"/>
                            <a:gd name="csY34" fmla="*/ 162900 h 180443"/>
                            <a:gd name="csX35" fmla="*/ 267 w 206381"/>
                            <a:gd name="csY35" fmla="*/ 152016 h 180443"/>
                            <a:gd name="csX36" fmla="*/ 444 w 206381"/>
                            <a:gd name="csY36" fmla="*/ 145849 h 18044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</a:cxnLst>
                          <a:rect l="l" t="t" r="r" b="b"/>
                          <a:pathLst>
                            <a:path w="206381" h="180443" fill="none" extrusionOk="0">
                              <a:moveTo>
                                <a:pt x="444" y="145849"/>
                              </a:moveTo>
                              <a:cubicBezTo>
                                <a:pt x="947" y="143791"/>
                                <a:pt x="2024" y="141913"/>
                                <a:pt x="3189" y="140193"/>
                              </a:cubicBezTo>
                              <a:cubicBezTo>
                                <a:pt x="5265" y="136502"/>
                                <a:pt x="10746" y="133911"/>
                                <a:pt x="14546" y="132879"/>
                              </a:cubicBezTo>
                              <a:cubicBezTo>
                                <a:pt x="18975" y="131687"/>
                                <a:pt x="20853" y="131905"/>
                                <a:pt x="24687" y="130462"/>
                              </a:cubicBezTo>
                              <a:cubicBezTo>
                                <a:pt x="17736" y="128708"/>
                                <a:pt x="14665" y="125518"/>
                                <a:pt x="13527" y="119839"/>
                              </a:cubicBezTo>
                              <a:cubicBezTo>
                                <a:pt x="13249" y="118207"/>
                                <a:pt x="13469" y="115588"/>
                                <a:pt x="13704" y="113672"/>
                              </a:cubicBezTo>
                              <a:cubicBezTo>
                                <a:pt x="14589" y="111172"/>
                                <a:pt x="15002" y="109739"/>
                                <a:pt x="16449" y="108016"/>
                              </a:cubicBezTo>
                              <a:cubicBezTo>
                                <a:pt x="19176" y="104504"/>
                                <a:pt x="24176" y="101859"/>
                                <a:pt x="27805" y="100702"/>
                              </a:cubicBezTo>
                              <a:cubicBezTo>
                                <a:pt x="39678" y="94012"/>
                                <a:pt x="50742" y="98481"/>
                                <a:pt x="66299" y="91530"/>
                              </a:cubicBezTo>
                              <a:cubicBezTo>
                                <a:pt x="72878" y="84361"/>
                                <a:pt x="82260" y="81998"/>
                                <a:pt x="94284" y="72373"/>
                              </a:cubicBezTo>
                              <a:cubicBezTo>
                                <a:pt x="94957" y="71513"/>
                                <a:pt x="95694" y="70897"/>
                                <a:pt x="96101" y="70077"/>
                              </a:cubicBezTo>
                              <a:cubicBezTo>
                                <a:pt x="89935" y="73121"/>
                                <a:pt x="76928" y="67953"/>
                                <a:pt x="69525" y="70077"/>
                              </a:cubicBezTo>
                              <a:cubicBezTo>
                                <a:pt x="61963" y="70152"/>
                                <a:pt x="53475" y="60408"/>
                                <a:pt x="53252" y="52435"/>
                              </a:cubicBezTo>
                              <a:cubicBezTo>
                                <a:pt x="52708" y="42094"/>
                                <a:pt x="60790" y="35678"/>
                                <a:pt x="69525" y="34792"/>
                              </a:cubicBezTo>
                              <a:cubicBezTo>
                                <a:pt x="81433" y="28465"/>
                                <a:pt x="99306" y="39437"/>
                                <a:pt x="124033" y="34792"/>
                              </a:cubicBezTo>
                              <a:cubicBezTo>
                                <a:pt x="125504" y="29002"/>
                                <a:pt x="133818" y="23982"/>
                                <a:pt x="140336" y="14197"/>
                              </a:cubicBezTo>
                              <a:cubicBezTo>
                                <a:pt x="155677" y="2012"/>
                                <a:pt x="177056" y="-3881"/>
                                <a:pt x="193285" y="9817"/>
                              </a:cubicBezTo>
                              <a:cubicBezTo>
                                <a:pt x="209843" y="21616"/>
                                <a:pt x="210257" y="49464"/>
                                <a:pt x="197325" y="67222"/>
                              </a:cubicBezTo>
                              <a:cubicBezTo>
                                <a:pt x="191706" y="81615"/>
                                <a:pt x="175031" y="88434"/>
                                <a:pt x="167733" y="104604"/>
                              </a:cubicBezTo>
                              <a:cubicBezTo>
                                <a:pt x="167594" y="105594"/>
                                <a:pt x="166401" y="106950"/>
                                <a:pt x="165781" y="108030"/>
                              </a:cubicBezTo>
                              <a:cubicBezTo>
                                <a:pt x="159540" y="115972"/>
                                <a:pt x="156358" y="117080"/>
                                <a:pt x="152051" y="124414"/>
                              </a:cubicBezTo>
                              <a:cubicBezTo>
                                <a:pt x="151577" y="125746"/>
                                <a:pt x="149131" y="126986"/>
                                <a:pt x="148466" y="128943"/>
                              </a:cubicBezTo>
                              <a:cubicBezTo>
                                <a:pt x="148436" y="128896"/>
                                <a:pt x="148380" y="128883"/>
                                <a:pt x="148348" y="128833"/>
                              </a:cubicBezTo>
                              <a:cubicBezTo>
                                <a:pt x="145098" y="137201"/>
                                <a:pt x="133055" y="147023"/>
                                <a:pt x="125442" y="156169"/>
                              </a:cubicBezTo>
                              <a:cubicBezTo>
                                <a:pt x="125255" y="156589"/>
                                <a:pt x="124485" y="156725"/>
                                <a:pt x="124073" y="157311"/>
                              </a:cubicBezTo>
                              <a:cubicBezTo>
                                <a:pt x="124054" y="157326"/>
                                <a:pt x="124032" y="157352"/>
                                <a:pt x="124005" y="157368"/>
                              </a:cubicBezTo>
                              <a:cubicBezTo>
                                <a:pt x="123402" y="158820"/>
                                <a:pt x="121847" y="159892"/>
                                <a:pt x="120423" y="160218"/>
                              </a:cubicBezTo>
                              <a:cubicBezTo>
                                <a:pt x="120140" y="160739"/>
                                <a:pt x="119691" y="160925"/>
                                <a:pt x="119252" y="161150"/>
                              </a:cubicBezTo>
                              <a:cubicBezTo>
                                <a:pt x="107415" y="170670"/>
                                <a:pt x="93841" y="172552"/>
                                <a:pt x="86957" y="178503"/>
                              </a:cubicBezTo>
                              <a:cubicBezTo>
                                <a:pt x="80442" y="182839"/>
                                <a:pt x="72782" y="180060"/>
                                <a:pt x="67590" y="173066"/>
                              </a:cubicBezTo>
                              <a:cubicBezTo>
                                <a:pt x="67240" y="171851"/>
                                <a:pt x="67511" y="171121"/>
                                <a:pt x="66891" y="169841"/>
                              </a:cubicBezTo>
                              <a:cubicBezTo>
                                <a:pt x="62461" y="172080"/>
                                <a:pt x="57530" y="173211"/>
                                <a:pt x="52152" y="177125"/>
                              </a:cubicBezTo>
                              <a:cubicBezTo>
                                <a:pt x="43199" y="181189"/>
                                <a:pt x="32271" y="179200"/>
                                <a:pt x="30135" y="171115"/>
                              </a:cubicBezTo>
                              <a:cubicBezTo>
                                <a:pt x="28641" y="168547"/>
                                <a:pt x="29471" y="163925"/>
                                <a:pt x="30260" y="160606"/>
                              </a:cubicBezTo>
                              <a:cubicBezTo>
                                <a:pt x="27831" y="161329"/>
                                <a:pt x="23074" y="161956"/>
                                <a:pt x="20632" y="162900"/>
                              </a:cubicBezTo>
                              <a:cubicBezTo>
                                <a:pt x="12800" y="166491"/>
                                <a:pt x="909" y="158576"/>
                                <a:pt x="267" y="152016"/>
                              </a:cubicBezTo>
                              <a:cubicBezTo>
                                <a:pt x="-95" y="150015"/>
                                <a:pt x="71" y="147855"/>
                                <a:pt x="444" y="145849"/>
                              </a:cubicBezTo>
                              <a:close/>
                            </a:path>
                            <a:path w="206381" h="180443" stroke="0" extrusionOk="0">
                              <a:moveTo>
                                <a:pt x="444" y="145849"/>
                              </a:moveTo>
                              <a:cubicBezTo>
                                <a:pt x="1056" y="144074"/>
                                <a:pt x="1547" y="141495"/>
                                <a:pt x="3189" y="140193"/>
                              </a:cubicBezTo>
                              <a:cubicBezTo>
                                <a:pt x="5226" y="136477"/>
                                <a:pt x="10206" y="134320"/>
                                <a:pt x="14546" y="132879"/>
                              </a:cubicBezTo>
                              <a:cubicBezTo>
                                <a:pt x="17094" y="131343"/>
                                <a:pt x="22687" y="131524"/>
                                <a:pt x="24687" y="130462"/>
                              </a:cubicBezTo>
                              <a:cubicBezTo>
                                <a:pt x="19734" y="127991"/>
                                <a:pt x="16213" y="125231"/>
                                <a:pt x="13527" y="119839"/>
                              </a:cubicBezTo>
                              <a:cubicBezTo>
                                <a:pt x="13155" y="117588"/>
                                <a:pt x="13357" y="115199"/>
                                <a:pt x="13704" y="113672"/>
                              </a:cubicBezTo>
                              <a:cubicBezTo>
                                <a:pt x="14197" y="111608"/>
                                <a:pt x="15507" y="109764"/>
                                <a:pt x="16449" y="108016"/>
                              </a:cubicBezTo>
                              <a:cubicBezTo>
                                <a:pt x="19195" y="105839"/>
                                <a:pt x="23173" y="102641"/>
                                <a:pt x="27805" y="100702"/>
                              </a:cubicBezTo>
                              <a:cubicBezTo>
                                <a:pt x="45477" y="94790"/>
                                <a:pt x="47357" y="96467"/>
                                <a:pt x="66299" y="91530"/>
                              </a:cubicBezTo>
                              <a:cubicBezTo>
                                <a:pt x="73652" y="86485"/>
                                <a:pt x="83293" y="81399"/>
                                <a:pt x="94284" y="72373"/>
                              </a:cubicBezTo>
                              <a:cubicBezTo>
                                <a:pt x="94982" y="71415"/>
                                <a:pt x="95830" y="70630"/>
                                <a:pt x="96101" y="70077"/>
                              </a:cubicBezTo>
                              <a:cubicBezTo>
                                <a:pt x="90081" y="73024"/>
                                <a:pt x="80924" y="68421"/>
                                <a:pt x="69525" y="70077"/>
                              </a:cubicBezTo>
                              <a:cubicBezTo>
                                <a:pt x="59849" y="72654"/>
                                <a:pt x="54962" y="62689"/>
                                <a:pt x="53252" y="52435"/>
                              </a:cubicBezTo>
                              <a:cubicBezTo>
                                <a:pt x="54880" y="42582"/>
                                <a:pt x="61929" y="35448"/>
                                <a:pt x="69525" y="34792"/>
                              </a:cubicBezTo>
                              <a:cubicBezTo>
                                <a:pt x="94306" y="29185"/>
                                <a:pt x="102690" y="35052"/>
                                <a:pt x="124033" y="34792"/>
                              </a:cubicBezTo>
                              <a:cubicBezTo>
                                <a:pt x="127749" y="29920"/>
                                <a:pt x="138564" y="20518"/>
                                <a:pt x="140336" y="14197"/>
                              </a:cubicBezTo>
                              <a:cubicBezTo>
                                <a:pt x="152752" y="-4305"/>
                                <a:pt x="176924" y="-2095"/>
                                <a:pt x="193285" y="9817"/>
                              </a:cubicBezTo>
                              <a:cubicBezTo>
                                <a:pt x="208883" y="18585"/>
                                <a:pt x="211904" y="48785"/>
                                <a:pt x="197325" y="67222"/>
                              </a:cubicBezTo>
                              <a:cubicBezTo>
                                <a:pt x="189553" y="81174"/>
                                <a:pt x="178636" y="86056"/>
                                <a:pt x="167733" y="104604"/>
                              </a:cubicBezTo>
                              <a:cubicBezTo>
                                <a:pt x="167377" y="105835"/>
                                <a:pt x="166841" y="106902"/>
                                <a:pt x="165781" y="108030"/>
                              </a:cubicBezTo>
                              <a:cubicBezTo>
                                <a:pt x="161844" y="115742"/>
                                <a:pt x="156333" y="118784"/>
                                <a:pt x="152051" y="124414"/>
                              </a:cubicBezTo>
                              <a:cubicBezTo>
                                <a:pt x="151541" y="126042"/>
                                <a:pt x="149062" y="127586"/>
                                <a:pt x="148466" y="128943"/>
                              </a:cubicBezTo>
                              <a:cubicBezTo>
                                <a:pt x="148441" y="128909"/>
                                <a:pt x="148400" y="128877"/>
                                <a:pt x="148348" y="128833"/>
                              </a:cubicBezTo>
                              <a:cubicBezTo>
                                <a:pt x="146202" y="137441"/>
                                <a:pt x="131187" y="148029"/>
                                <a:pt x="125442" y="156169"/>
                              </a:cubicBezTo>
                              <a:cubicBezTo>
                                <a:pt x="124993" y="156707"/>
                                <a:pt x="124665" y="156812"/>
                                <a:pt x="124073" y="157311"/>
                              </a:cubicBezTo>
                              <a:cubicBezTo>
                                <a:pt x="124056" y="157328"/>
                                <a:pt x="124030" y="157360"/>
                                <a:pt x="124005" y="157368"/>
                              </a:cubicBezTo>
                              <a:cubicBezTo>
                                <a:pt x="123395" y="158792"/>
                                <a:pt x="121887" y="159168"/>
                                <a:pt x="120423" y="160218"/>
                              </a:cubicBezTo>
                              <a:cubicBezTo>
                                <a:pt x="120058" y="160726"/>
                                <a:pt x="119637" y="160908"/>
                                <a:pt x="119252" y="161150"/>
                              </a:cubicBezTo>
                              <a:cubicBezTo>
                                <a:pt x="109403" y="169586"/>
                                <a:pt x="102014" y="169933"/>
                                <a:pt x="86957" y="178503"/>
                              </a:cubicBezTo>
                              <a:cubicBezTo>
                                <a:pt x="80827" y="184397"/>
                                <a:pt x="70536" y="179040"/>
                                <a:pt x="67590" y="173066"/>
                              </a:cubicBezTo>
                              <a:cubicBezTo>
                                <a:pt x="67288" y="172291"/>
                                <a:pt x="67186" y="171119"/>
                                <a:pt x="66891" y="169841"/>
                              </a:cubicBezTo>
                              <a:cubicBezTo>
                                <a:pt x="61374" y="174172"/>
                                <a:pt x="56805" y="174707"/>
                                <a:pt x="52152" y="177125"/>
                              </a:cubicBezTo>
                              <a:cubicBezTo>
                                <a:pt x="43254" y="180713"/>
                                <a:pt x="35399" y="178287"/>
                                <a:pt x="30135" y="171115"/>
                              </a:cubicBezTo>
                              <a:cubicBezTo>
                                <a:pt x="28628" y="167883"/>
                                <a:pt x="29551" y="163365"/>
                                <a:pt x="30260" y="160606"/>
                              </a:cubicBezTo>
                              <a:cubicBezTo>
                                <a:pt x="27563" y="162107"/>
                                <a:pt x="24680" y="160915"/>
                                <a:pt x="20632" y="162900"/>
                              </a:cubicBezTo>
                              <a:cubicBezTo>
                                <a:pt x="9737" y="165725"/>
                                <a:pt x="2944" y="160914"/>
                                <a:pt x="267" y="152016"/>
                              </a:cubicBezTo>
                              <a:cubicBezTo>
                                <a:pt x="-631" y="149993"/>
                                <a:pt x="-662" y="147694"/>
                                <a:pt x="444" y="145849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26D3F3DF-1FAB-6663-6094-7DC41CC6301F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002060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788686254">
                        <a:custGeom>
                          <a:avLst/>
                          <a:gdLst>
                            <a:gd name="csX0" fmla="*/ 289775 w 289775"/>
                            <a:gd name="csY0" fmla="*/ 338664 h 339831"/>
                            <a:gd name="csX1" fmla="*/ 75648 w 289775"/>
                            <a:gd name="csY1" fmla="*/ 338664 h 339831"/>
                            <a:gd name="csX2" fmla="*/ 69872 w 289775"/>
                            <a:gd name="csY2" fmla="*/ 339831 h 339831"/>
                            <a:gd name="csX3" fmla="*/ 69872 w 289775"/>
                            <a:gd name="csY3" fmla="*/ 339830 h 339831"/>
                            <a:gd name="csX4" fmla="*/ 0 w 289775"/>
                            <a:gd name="csY4" fmla="*/ 276142 h 339831"/>
                            <a:gd name="csX5" fmla="*/ 108262 w 289775"/>
                            <a:gd name="csY5" fmla="*/ 0 h 339831"/>
                            <a:gd name="csX6" fmla="*/ 205032 w 289775"/>
                            <a:gd name="csY6" fmla="*/ 38431 h 339831"/>
                            <a:gd name="csX7" fmla="*/ 131146 w 289775"/>
                            <a:gd name="csY7" fmla="*/ 209924 h 339831"/>
                            <a:gd name="csX8" fmla="*/ 198156 w 289775"/>
                            <a:gd name="csY8" fmla="*/ 213453 h 33983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289775" h="339831" fill="none" extrusionOk="0">
                              <a:moveTo>
                                <a:pt x="289775" y="338664"/>
                              </a:moveTo>
                              <a:cubicBezTo>
                                <a:pt x="240663" y="358670"/>
                                <a:pt x="149064" y="335285"/>
                                <a:pt x="75648" y="338664"/>
                              </a:cubicBezTo>
                              <a:cubicBezTo>
                                <a:pt x="72825" y="339472"/>
                                <a:pt x="71173" y="339547"/>
                                <a:pt x="69872" y="339831"/>
                              </a:cubicBezTo>
                              <a:lnTo>
                                <a:pt x="69872" y="339830"/>
                              </a:lnTo>
                              <a:cubicBezTo>
                                <a:pt x="36783" y="340517"/>
                                <a:pt x="3162" y="307717"/>
                                <a:pt x="0" y="276142"/>
                              </a:cubicBezTo>
                              <a:cubicBezTo>
                                <a:pt x="15903" y="177964"/>
                                <a:pt x="64497" y="141197"/>
                                <a:pt x="108262" y="0"/>
                              </a:cubicBezTo>
                              <a:cubicBezTo>
                                <a:pt x="157296" y="6373"/>
                                <a:pt x="180642" y="37827"/>
                                <a:pt x="205032" y="38431"/>
                              </a:cubicBezTo>
                              <a:cubicBezTo>
                                <a:pt x="200104" y="87855"/>
                                <a:pt x="142922" y="146429"/>
                                <a:pt x="131146" y="209924"/>
                              </a:cubicBezTo>
                              <a:cubicBezTo>
                                <a:pt x="177357" y="217599"/>
                                <a:pt x="146493" y="213555"/>
                                <a:pt x="198156" y="213453"/>
                              </a:cubicBezTo>
                            </a:path>
                            <a:path w="289775" h="339831" stroke="0" extrusionOk="0">
                              <a:moveTo>
                                <a:pt x="289775" y="338664"/>
                              </a:moveTo>
                              <a:cubicBezTo>
                                <a:pt x="220941" y="349762"/>
                                <a:pt x="169537" y="337997"/>
                                <a:pt x="75648" y="338664"/>
                              </a:cubicBezTo>
                              <a:cubicBezTo>
                                <a:pt x="74041" y="339290"/>
                                <a:pt x="71324" y="339047"/>
                                <a:pt x="69872" y="339831"/>
                              </a:cubicBezTo>
                              <a:lnTo>
                                <a:pt x="69872" y="339830"/>
                              </a:lnTo>
                              <a:cubicBezTo>
                                <a:pt x="37665" y="330865"/>
                                <a:pt x="-6487" y="316409"/>
                                <a:pt x="0" y="276142"/>
                              </a:cubicBezTo>
                              <a:cubicBezTo>
                                <a:pt x="27077" y="145352"/>
                                <a:pt x="80676" y="134707"/>
                                <a:pt x="108262" y="0"/>
                              </a:cubicBezTo>
                              <a:cubicBezTo>
                                <a:pt x="135693" y="5455"/>
                                <a:pt x="154107" y="28347"/>
                                <a:pt x="205032" y="38431"/>
                              </a:cubicBezTo>
                              <a:cubicBezTo>
                                <a:pt x="184267" y="106597"/>
                                <a:pt x="148598" y="122641"/>
                                <a:pt x="131146" y="209924"/>
                              </a:cubicBezTo>
                              <a:cubicBezTo>
                                <a:pt x="183664" y="211904"/>
                                <a:pt x="139261" y="222472"/>
                                <a:pt x="198156" y="213453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750" name="グループ化 749">
              <a:extLst>
                <a:ext uri="{FF2B5EF4-FFF2-40B4-BE49-F238E27FC236}">
                  <a16:creationId xmlns:a16="http://schemas.microsoft.com/office/drawing/2014/main" id="{BBBF5DA7-AA3C-334F-ED68-BA538236FF52}"/>
                </a:ext>
              </a:extLst>
            </p:cNvPr>
            <p:cNvGrpSpPr/>
            <p:nvPr/>
          </p:nvGrpSpPr>
          <p:grpSpPr>
            <a:xfrm>
              <a:off x="580658" y="1688400"/>
              <a:ext cx="1125464" cy="2672943"/>
              <a:chOff x="457639" y="-634803"/>
              <a:chExt cx="1793360" cy="4259178"/>
            </a:xfrm>
          </p:grpSpPr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D3A8880B-C279-9C45-0FD9-AB063D687B9B}"/>
                  </a:ext>
                </a:extLst>
              </p:cNvPr>
              <p:cNvSpPr/>
              <p:nvPr/>
            </p:nvSpPr>
            <p:spPr>
              <a:xfrm flipH="1">
                <a:off x="1099452" y="-634803"/>
                <a:ext cx="976998" cy="1710228"/>
              </a:xfrm>
              <a:custGeom>
                <a:avLst/>
                <a:gdLst>
                  <a:gd name="csX0" fmla="*/ 1003962 w 1212112"/>
                  <a:gd name="csY0" fmla="*/ 178 h 2121793"/>
                  <a:gd name="csX1" fmla="*/ 884712 w 1212112"/>
                  <a:gd name="csY1" fmla="*/ 36029 h 2121793"/>
                  <a:gd name="csX2" fmla="*/ 199876 w 1212112"/>
                  <a:gd name="csY2" fmla="*/ 415426 h 2121793"/>
                  <a:gd name="csX3" fmla="*/ 3 w 1212112"/>
                  <a:gd name="csY3" fmla="*/ 766245 h 2121793"/>
                  <a:gd name="csX4" fmla="*/ 6289 w 1212112"/>
                  <a:gd name="csY4" fmla="*/ 2121793 h 2121793"/>
                  <a:gd name="csX5" fmla="*/ 101756 w 1212112"/>
                  <a:gd name="csY5" fmla="*/ 2071002 h 2121793"/>
                  <a:gd name="csX6" fmla="*/ 98467 w 1212112"/>
                  <a:gd name="csY6" fmla="*/ 1361692 h 2121793"/>
                  <a:gd name="csX7" fmla="*/ 100974 w 1212112"/>
                  <a:gd name="csY7" fmla="*/ 1345093 h 2121793"/>
                  <a:gd name="csX8" fmla="*/ 98467 w 1212112"/>
                  <a:gd name="csY8" fmla="*/ 804480 h 2121793"/>
                  <a:gd name="csX9" fmla="*/ 265887 w 1212112"/>
                  <a:gd name="csY9" fmla="*/ 510624 h 2121793"/>
                  <a:gd name="csX10" fmla="*/ 939256 w 1212112"/>
                  <a:gd name="csY10" fmla="*/ 134986 h 2121793"/>
                  <a:gd name="csX11" fmla="*/ 1004857 w 1212112"/>
                  <a:gd name="csY11" fmla="*/ 114144 h 2121793"/>
                  <a:gd name="csX12" fmla="*/ 1058567 w 1212112"/>
                  <a:gd name="csY12" fmla="*/ 127143 h 2121793"/>
                  <a:gd name="csX13" fmla="*/ 1108531 w 1212112"/>
                  <a:gd name="csY13" fmla="*/ 241018 h 2121793"/>
                  <a:gd name="csX14" fmla="*/ 1114380 w 1212112"/>
                  <a:gd name="csY14" fmla="*/ 1502471 h 2121793"/>
                  <a:gd name="csX15" fmla="*/ 1111873 w 1212112"/>
                  <a:gd name="csY15" fmla="*/ 1519070 h 2121793"/>
                  <a:gd name="csX16" fmla="*/ 1111940 w 1212112"/>
                  <a:gd name="csY16" fmla="*/ 1533563 h 2121793"/>
                  <a:gd name="csX17" fmla="*/ 1212112 w 1212112"/>
                  <a:gd name="csY17" fmla="*/ 1480270 h 2121793"/>
                  <a:gd name="csX18" fmla="*/ 1210428 w 1212112"/>
                  <a:gd name="csY18" fmla="*/ 1206881 h 2121793"/>
                  <a:gd name="csX19" fmla="*/ 1205863 w 1212112"/>
                  <a:gd name="csY19" fmla="*/ 245958 h 2121793"/>
                  <a:gd name="csX20" fmla="*/ 1003962 w 1212112"/>
                  <a:gd name="csY20" fmla="*/ 178 h 21217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212112" h="2121793">
                    <a:moveTo>
                      <a:pt x="1003962" y="178"/>
                    </a:moveTo>
                    <a:cubicBezTo>
                      <a:pt x="966026" y="1733"/>
                      <a:pt x="925438" y="13490"/>
                      <a:pt x="884712" y="36029"/>
                    </a:cubicBezTo>
                    <a:lnTo>
                      <a:pt x="199876" y="415426"/>
                    </a:lnTo>
                    <a:cubicBezTo>
                      <a:pt x="88878" y="477346"/>
                      <a:pt x="-609" y="634414"/>
                      <a:pt x="3" y="766245"/>
                    </a:cubicBezTo>
                    <a:lnTo>
                      <a:pt x="6289" y="2121793"/>
                    </a:lnTo>
                    <a:lnTo>
                      <a:pt x="101756" y="2071002"/>
                    </a:lnTo>
                    <a:lnTo>
                      <a:pt x="98467" y="1361692"/>
                    </a:lnTo>
                    <a:lnTo>
                      <a:pt x="100974" y="1345093"/>
                    </a:lnTo>
                    <a:cubicBezTo>
                      <a:pt x="100138" y="1164889"/>
                      <a:pt x="99303" y="984684"/>
                      <a:pt x="98467" y="804480"/>
                    </a:cubicBezTo>
                    <a:cubicBezTo>
                      <a:pt x="97955" y="694054"/>
                      <a:pt x="172912" y="562489"/>
                      <a:pt x="265887" y="510624"/>
                    </a:cubicBezTo>
                    <a:lnTo>
                      <a:pt x="939256" y="134986"/>
                    </a:lnTo>
                    <a:cubicBezTo>
                      <a:pt x="962500" y="122020"/>
                      <a:pt x="984669" y="115262"/>
                      <a:pt x="1004857" y="114144"/>
                    </a:cubicBezTo>
                    <a:cubicBezTo>
                      <a:pt x="1025045" y="113026"/>
                      <a:pt x="1043250" y="117549"/>
                      <a:pt x="1058567" y="127143"/>
                    </a:cubicBezTo>
                    <a:cubicBezTo>
                      <a:pt x="1089199" y="146331"/>
                      <a:pt x="1108275" y="185805"/>
                      <a:pt x="1108531" y="241018"/>
                    </a:cubicBezTo>
                    <a:cubicBezTo>
                      <a:pt x="1110481" y="661502"/>
                      <a:pt x="1112430" y="1081987"/>
                      <a:pt x="1114380" y="1502471"/>
                    </a:cubicBezTo>
                    <a:lnTo>
                      <a:pt x="1111873" y="1519070"/>
                    </a:lnTo>
                    <a:lnTo>
                      <a:pt x="1111940" y="1533563"/>
                    </a:lnTo>
                    <a:lnTo>
                      <a:pt x="1212112" y="1480270"/>
                    </a:lnTo>
                    <a:lnTo>
                      <a:pt x="1210428" y="1206881"/>
                    </a:lnTo>
                    <a:cubicBezTo>
                      <a:pt x="1207559" y="806622"/>
                      <a:pt x="1204017" y="409250"/>
                      <a:pt x="1205863" y="245958"/>
                    </a:cubicBezTo>
                    <a:cubicBezTo>
                      <a:pt x="1207709" y="82667"/>
                      <a:pt x="1117771" y="-4487"/>
                      <a:pt x="1003962" y="17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074115685">
                      <a:custGeom>
                        <a:avLst/>
                        <a:gdLst>
                          <a:gd name="csX0" fmla="*/ 280167 w 338254"/>
                          <a:gd name="csY0" fmla="*/ 49 h 592111"/>
                          <a:gd name="csX1" fmla="*/ 246889 w 338254"/>
                          <a:gd name="csY1" fmla="*/ 10054 h 592111"/>
                          <a:gd name="csX2" fmla="*/ 55777 w 338254"/>
                          <a:gd name="csY2" fmla="*/ 115929 h 592111"/>
                          <a:gd name="csX3" fmla="*/ 0 w 338254"/>
                          <a:gd name="csY3" fmla="*/ 213829 h 592111"/>
                          <a:gd name="csX4" fmla="*/ 1755 w 338254"/>
                          <a:gd name="csY4" fmla="*/ 592111 h 592111"/>
                          <a:gd name="csX5" fmla="*/ 28396 w 338254"/>
                          <a:gd name="csY5" fmla="*/ 577937 h 592111"/>
                          <a:gd name="csX6" fmla="*/ 27478 w 338254"/>
                          <a:gd name="csY6" fmla="*/ 379995 h 592111"/>
                          <a:gd name="csX7" fmla="*/ 28177 w 338254"/>
                          <a:gd name="csY7" fmla="*/ 375363 h 592111"/>
                          <a:gd name="csX8" fmla="*/ 27478 w 338254"/>
                          <a:gd name="csY8" fmla="*/ 224499 h 592111"/>
                          <a:gd name="csX9" fmla="*/ 74198 w 338254"/>
                          <a:gd name="csY9" fmla="*/ 142495 h 592111"/>
                          <a:gd name="csX10" fmla="*/ 262110 w 338254"/>
                          <a:gd name="csY10" fmla="*/ 37669 h 592111"/>
                          <a:gd name="csX11" fmla="*/ 280417 w 338254"/>
                          <a:gd name="csY11" fmla="*/ 31853 h 592111"/>
                          <a:gd name="csX12" fmla="*/ 295405 w 338254"/>
                          <a:gd name="csY12" fmla="*/ 35480 h 592111"/>
                          <a:gd name="csX13" fmla="*/ 309348 w 338254"/>
                          <a:gd name="csY13" fmla="*/ 67258 h 592111"/>
                          <a:gd name="csX14" fmla="*/ 310980 w 338254"/>
                          <a:gd name="csY14" fmla="*/ 419281 h 592111"/>
                          <a:gd name="csX15" fmla="*/ 310281 w 338254"/>
                          <a:gd name="csY15" fmla="*/ 423914 h 592111"/>
                          <a:gd name="csX16" fmla="*/ 310299 w 338254"/>
                          <a:gd name="csY16" fmla="*/ 427958 h 592111"/>
                          <a:gd name="csX17" fmla="*/ 338254 w 338254"/>
                          <a:gd name="csY17" fmla="*/ 413086 h 592111"/>
                          <a:gd name="csX18" fmla="*/ 337784 w 338254"/>
                          <a:gd name="csY18" fmla="*/ 336794 h 592111"/>
                          <a:gd name="csX19" fmla="*/ 336510 w 338254"/>
                          <a:gd name="csY19" fmla="*/ 68637 h 592111"/>
                          <a:gd name="csX20" fmla="*/ 280167 w 338254"/>
                          <a:gd name="csY20" fmla="*/ 49 h 59211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</a:cxnLst>
                        <a:rect l="l" t="t" r="r" b="b"/>
                        <a:pathLst>
                          <a:path w="338254" h="592111" fill="none" extrusionOk="0">
                            <a:moveTo>
                              <a:pt x="280167" y="49"/>
                            </a:moveTo>
                            <a:cubicBezTo>
                              <a:pt x="269352" y="-1464"/>
                              <a:pt x="259666" y="2693"/>
                              <a:pt x="246889" y="10054"/>
                            </a:cubicBezTo>
                            <a:cubicBezTo>
                              <a:pt x="195636" y="64265"/>
                              <a:pt x="111873" y="59485"/>
                              <a:pt x="55777" y="115929"/>
                            </a:cubicBezTo>
                            <a:cubicBezTo>
                              <a:pt x="23210" y="136645"/>
                              <a:pt x="813" y="177360"/>
                              <a:pt x="0" y="213829"/>
                            </a:cubicBezTo>
                            <a:cubicBezTo>
                              <a:pt x="21689" y="298790"/>
                              <a:pt x="-40002" y="474221"/>
                              <a:pt x="1755" y="592111"/>
                            </a:cubicBezTo>
                            <a:cubicBezTo>
                              <a:pt x="12397" y="585043"/>
                              <a:pt x="21303" y="583744"/>
                              <a:pt x="28396" y="577937"/>
                            </a:cubicBezTo>
                            <a:cubicBezTo>
                              <a:pt x="24487" y="491977"/>
                              <a:pt x="31369" y="469118"/>
                              <a:pt x="27478" y="379995"/>
                            </a:cubicBezTo>
                            <a:cubicBezTo>
                              <a:pt x="27337" y="377729"/>
                              <a:pt x="28446" y="376715"/>
                              <a:pt x="28177" y="375363"/>
                            </a:cubicBezTo>
                            <a:cubicBezTo>
                              <a:pt x="17567" y="331866"/>
                              <a:pt x="37800" y="279203"/>
                              <a:pt x="27478" y="224499"/>
                            </a:cubicBezTo>
                            <a:cubicBezTo>
                              <a:pt x="25462" y="191559"/>
                              <a:pt x="45332" y="155065"/>
                              <a:pt x="74198" y="142495"/>
                            </a:cubicBezTo>
                            <a:cubicBezTo>
                              <a:pt x="154827" y="87923"/>
                              <a:pt x="222920" y="80056"/>
                              <a:pt x="262110" y="37669"/>
                            </a:cubicBezTo>
                            <a:cubicBezTo>
                              <a:pt x="268935" y="32942"/>
                              <a:pt x="275003" y="31804"/>
                              <a:pt x="280417" y="31853"/>
                            </a:cubicBezTo>
                            <a:cubicBezTo>
                              <a:pt x="285102" y="31964"/>
                              <a:pt x="290870" y="32501"/>
                              <a:pt x="295405" y="35480"/>
                            </a:cubicBezTo>
                            <a:cubicBezTo>
                              <a:pt x="301949" y="38982"/>
                              <a:pt x="308270" y="52594"/>
                              <a:pt x="309348" y="67258"/>
                            </a:cubicBezTo>
                            <a:cubicBezTo>
                              <a:pt x="314815" y="215738"/>
                              <a:pt x="304858" y="287590"/>
                              <a:pt x="310980" y="419281"/>
                            </a:cubicBezTo>
                            <a:cubicBezTo>
                              <a:pt x="311132" y="420560"/>
                              <a:pt x="310246" y="421808"/>
                              <a:pt x="310281" y="423914"/>
                            </a:cubicBezTo>
                            <a:cubicBezTo>
                              <a:pt x="310549" y="424840"/>
                              <a:pt x="309987" y="426166"/>
                              <a:pt x="310299" y="427958"/>
                            </a:cubicBezTo>
                            <a:cubicBezTo>
                              <a:pt x="318040" y="421641"/>
                              <a:pt x="325427" y="422263"/>
                              <a:pt x="338254" y="413086"/>
                            </a:cubicBezTo>
                            <a:cubicBezTo>
                              <a:pt x="332823" y="383972"/>
                              <a:pt x="343274" y="359557"/>
                              <a:pt x="337784" y="336794"/>
                            </a:cubicBezTo>
                            <a:cubicBezTo>
                              <a:pt x="333012" y="237524"/>
                              <a:pt x="345359" y="120204"/>
                              <a:pt x="336510" y="68637"/>
                            </a:cubicBezTo>
                            <a:cubicBezTo>
                              <a:pt x="337769" y="17914"/>
                              <a:pt x="311242" y="2302"/>
                              <a:pt x="280167" y="49"/>
                            </a:cubicBezTo>
                            <a:close/>
                          </a:path>
                          <a:path w="338254" h="592111" stroke="0" extrusionOk="0">
                            <a:moveTo>
                              <a:pt x="280167" y="49"/>
                            </a:moveTo>
                            <a:cubicBezTo>
                              <a:pt x="271011" y="990"/>
                              <a:pt x="257771" y="3178"/>
                              <a:pt x="246889" y="10054"/>
                            </a:cubicBezTo>
                            <a:cubicBezTo>
                              <a:pt x="200061" y="63611"/>
                              <a:pt x="108078" y="64087"/>
                              <a:pt x="55777" y="115929"/>
                            </a:cubicBezTo>
                            <a:cubicBezTo>
                              <a:pt x="31788" y="134381"/>
                              <a:pt x="-1311" y="173012"/>
                              <a:pt x="0" y="213829"/>
                            </a:cubicBezTo>
                            <a:cubicBezTo>
                              <a:pt x="9542" y="343419"/>
                              <a:pt x="-33650" y="409692"/>
                              <a:pt x="1755" y="592111"/>
                            </a:cubicBezTo>
                            <a:cubicBezTo>
                              <a:pt x="12656" y="585529"/>
                              <a:pt x="21323" y="584569"/>
                              <a:pt x="28396" y="577937"/>
                            </a:cubicBezTo>
                            <a:cubicBezTo>
                              <a:pt x="24870" y="494434"/>
                              <a:pt x="30657" y="467047"/>
                              <a:pt x="27478" y="379995"/>
                            </a:cubicBezTo>
                            <a:cubicBezTo>
                              <a:pt x="27369" y="378875"/>
                              <a:pt x="28242" y="377604"/>
                              <a:pt x="28177" y="375363"/>
                            </a:cubicBezTo>
                            <a:cubicBezTo>
                              <a:pt x="17005" y="314090"/>
                              <a:pt x="45715" y="264099"/>
                              <a:pt x="27478" y="224499"/>
                            </a:cubicBezTo>
                            <a:cubicBezTo>
                              <a:pt x="23948" y="199155"/>
                              <a:pt x="45033" y="149819"/>
                              <a:pt x="74198" y="142495"/>
                            </a:cubicBezTo>
                            <a:cubicBezTo>
                              <a:pt x="155455" y="83728"/>
                              <a:pt x="207361" y="75817"/>
                              <a:pt x="262110" y="37669"/>
                            </a:cubicBezTo>
                            <a:cubicBezTo>
                              <a:pt x="270065" y="33866"/>
                              <a:pt x="274621" y="31067"/>
                              <a:pt x="280417" y="31853"/>
                            </a:cubicBezTo>
                            <a:cubicBezTo>
                              <a:pt x="286896" y="30337"/>
                              <a:pt x="291828" y="32190"/>
                              <a:pt x="295405" y="35480"/>
                            </a:cubicBezTo>
                            <a:cubicBezTo>
                              <a:pt x="306780" y="42382"/>
                              <a:pt x="311316" y="49497"/>
                              <a:pt x="309348" y="67258"/>
                            </a:cubicBezTo>
                            <a:cubicBezTo>
                              <a:pt x="335331" y="225629"/>
                              <a:pt x="300362" y="245936"/>
                              <a:pt x="310980" y="419281"/>
                            </a:cubicBezTo>
                            <a:cubicBezTo>
                              <a:pt x="311301" y="420585"/>
                              <a:pt x="310054" y="421780"/>
                              <a:pt x="310281" y="423914"/>
                            </a:cubicBezTo>
                            <a:cubicBezTo>
                              <a:pt x="310319" y="425279"/>
                              <a:pt x="310232" y="426737"/>
                              <a:pt x="310299" y="427958"/>
                            </a:cubicBezTo>
                            <a:cubicBezTo>
                              <a:pt x="318268" y="421250"/>
                              <a:pt x="327235" y="422291"/>
                              <a:pt x="338254" y="413086"/>
                            </a:cubicBezTo>
                            <a:cubicBezTo>
                              <a:pt x="336472" y="389364"/>
                              <a:pt x="335748" y="355761"/>
                              <a:pt x="337784" y="336794"/>
                            </a:cubicBezTo>
                            <a:cubicBezTo>
                              <a:pt x="339067" y="230465"/>
                              <a:pt x="327488" y="118516"/>
                              <a:pt x="336510" y="68637"/>
                            </a:cubicBezTo>
                            <a:cubicBezTo>
                              <a:pt x="339406" y="19410"/>
                              <a:pt x="319682" y="4259"/>
                              <a:pt x="280167" y="4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FBE27678-A2F7-4E4F-2B4B-DDDE5BBEA2C3}"/>
                  </a:ext>
                </a:extLst>
              </p:cNvPr>
              <p:cNvSpPr/>
              <p:nvPr/>
            </p:nvSpPr>
            <p:spPr>
              <a:xfrm>
                <a:off x="1606548" y="33292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387903464">
                      <a:custGeom>
                        <a:avLst/>
                        <a:gdLst>
                          <a:gd name="csX0" fmla="*/ 0 w 98932"/>
                          <a:gd name="csY0" fmla="*/ 51088 h 102175"/>
                          <a:gd name="csX1" fmla="*/ 49466 w 98932"/>
                          <a:gd name="csY1" fmla="*/ 0 h 102175"/>
                          <a:gd name="csX2" fmla="*/ 98932 w 98932"/>
                          <a:gd name="csY2" fmla="*/ 51088 h 102175"/>
                          <a:gd name="csX3" fmla="*/ 49466 w 98932"/>
                          <a:gd name="csY3" fmla="*/ 102176 h 102175"/>
                          <a:gd name="csX4" fmla="*/ 0 w 98932"/>
                          <a:gd name="csY4" fmla="*/ 51088 h 102175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8932" h="102175" fill="none" extrusionOk="0">
                            <a:moveTo>
                              <a:pt x="0" y="51088"/>
                            </a:moveTo>
                            <a:cubicBezTo>
                              <a:pt x="1775" y="23383"/>
                              <a:pt x="22726" y="-1776"/>
                              <a:pt x="49466" y="0"/>
                            </a:cubicBezTo>
                            <a:cubicBezTo>
                              <a:pt x="83128" y="3538"/>
                              <a:pt x="99111" y="21439"/>
                              <a:pt x="98932" y="51088"/>
                            </a:cubicBezTo>
                            <a:cubicBezTo>
                              <a:pt x="94055" y="78167"/>
                              <a:pt x="77890" y="105855"/>
                              <a:pt x="49466" y="102176"/>
                            </a:cubicBezTo>
                            <a:cubicBezTo>
                              <a:pt x="21041" y="98860"/>
                              <a:pt x="2646" y="72419"/>
                              <a:pt x="0" y="51088"/>
                            </a:cubicBezTo>
                            <a:close/>
                          </a:path>
                          <a:path w="98932" h="102175" stroke="0" extrusionOk="0">
                            <a:moveTo>
                              <a:pt x="0" y="51088"/>
                            </a:moveTo>
                            <a:cubicBezTo>
                              <a:pt x="2614" y="25226"/>
                              <a:pt x="21163" y="147"/>
                              <a:pt x="49466" y="0"/>
                            </a:cubicBezTo>
                            <a:cubicBezTo>
                              <a:pt x="75025" y="-31"/>
                              <a:pt x="97363" y="26579"/>
                              <a:pt x="98932" y="51088"/>
                            </a:cubicBezTo>
                            <a:cubicBezTo>
                              <a:pt x="102271" y="82802"/>
                              <a:pt x="83772" y="102681"/>
                              <a:pt x="49466" y="102176"/>
                            </a:cubicBezTo>
                            <a:cubicBezTo>
                              <a:pt x="21500" y="96104"/>
                              <a:pt x="-39" y="85126"/>
                              <a:pt x="0" y="5108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9F943115-EA50-234A-7665-654F8AEFDB7E}"/>
                  </a:ext>
                </a:extLst>
              </p:cNvPr>
              <p:cNvSpPr/>
              <p:nvPr/>
            </p:nvSpPr>
            <p:spPr>
              <a:xfrm>
                <a:off x="1962148" y="30244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535962261">
                      <a:custGeom>
                        <a:avLst/>
                        <a:gdLst>
                          <a:gd name="csX0" fmla="*/ 0 w 98932"/>
                          <a:gd name="csY0" fmla="*/ 51088 h 102175"/>
                          <a:gd name="csX1" fmla="*/ 49466 w 98932"/>
                          <a:gd name="csY1" fmla="*/ 0 h 102175"/>
                          <a:gd name="csX2" fmla="*/ 98932 w 98932"/>
                          <a:gd name="csY2" fmla="*/ 51088 h 102175"/>
                          <a:gd name="csX3" fmla="*/ 49466 w 98932"/>
                          <a:gd name="csY3" fmla="*/ 102176 h 102175"/>
                          <a:gd name="csX4" fmla="*/ 0 w 98932"/>
                          <a:gd name="csY4" fmla="*/ 51088 h 102175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8932" h="102175" fill="none" extrusionOk="0">
                            <a:moveTo>
                              <a:pt x="0" y="51088"/>
                            </a:moveTo>
                            <a:cubicBezTo>
                              <a:pt x="-2015" y="17783"/>
                              <a:pt x="21190" y="-4326"/>
                              <a:pt x="49466" y="0"/>
                            </a:cubicBezTo>
                            <a:cubicBezTo>
                              <a:pt x="79353" y="-3142"/>
                              <a:pt x="96517" y="20635"/>
                              <a:pt x="98932" y="51088"/>
                            </a:cubicBezTo>
                            <a:cubicBezTo>
                              <a:pt x="93457" y="78387"/>
                              <a:pt x="76556" y="99649"/>
                              <a:pt x="49466" y="102176"/>
                            </a:cubicBezTo>
                            <a:cubicBezTo>
                              <a:pt x="25944" y="105213"/>
                              <a:pt x="-2880" y="72824"/>
                              <a:pt x="0" y="51088"/>
                            </a:cubicBezTo>
                            <a:close/>
                          </a:path>
                          <a:path w="98932" h="102175" stroke="0" extrusionOk="0">
                            <a:moveTo>
                              <a:pt x="0" y="51088"/>
                            </a:moveTo>
                            <a:cubicBezTo>
                              <a:pt x="-4270" y="22615"/>
                              <a:pt x="22293" y="-2776"/>
                              <a:pt x="49466" y="0"/>
                            </a:cubicBezTo>
                            <a:cubicBezTo>
                              <a:pt x="75297" y="-806"/>
                              <a:pt x="95265" y="20739"/>
                              <a:pt x="98932" y="51088"/>
                            </a:cubicBezTo>
                            <a:cubicBezTo>
                              <a:pt x="96948" y="81533"/>
                              <a:pt x="83138" y="103384"/>
                              <a:pt x="49466" y="102176"/>
                            </a:cubicBezTo>
                            <a:cubicBezTo>
                              <a:pt x="20896" y="96419"/>
                              <a:pt x="4317" y="76559"/>
                              <a:pt x="0" y="5108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0958110C-536A-7EF7-EBA7-E7DC52B09803}"/>
                  </a:ext>
                </a:extLst>
              </p:cNvPr>
              <p:cNvSpPr/>
              <p:nvPr/>
            </p:nvSpPr>
            <p:spPr>
              <a:xfrm>
                <a:off x="552448" y="280220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31544255">
                      <a:custGeom>
                        <a:avLst/>
                        <a:gdLst>
                          <a:gd name="csX0" fmla="*/ 0 w 98932"/>
                          <a:gd name="csY0" fmla="*/ 51088 h 102175"/>
                          <a:gd name="csX1" fmla="*/ 49466 w 98932"/>
                          <a:gd name="csY1" fmla="*/ 0 h 102175"/>
                          <a:gd name="csX2" fmla="*/ 98932 w 98932"/>
                          <a:gd name="csY2" fmla="*/ 51088 h 102175"/>
                          <a:gd name="csX3" fmla="*/ 49466 w 98932"/>
                          <a:gd name="csY3" fmla="*/ 102176 h 102175"/>
                          <a:gd name="csX4" fmla="*/ 0 w 98932"/>
                          <a:gd name="csY4" fmla="*/ 51088 h 102175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8932" h="102175" fill="none" extrusionOk="0">
                            <a:moveTo>
                              <a:pt x="0" y="51088"/>
                            </a:moveTo>
                            <a:cubicBezTo>
                              <a:pt x="1348" y="23818"/>
                              <a:pt x="23008" y="-4920"/>
                              <a:pt x="49466" y="0"/>
                            </a:cubicBezTo>
                            <a:cubicBezTo>
                              <a:pt x="74409" y="1432"/>
                              <a:pt x="97736" y="21529"/>
                              <a:pt x="98932" y="51088"/>
                            </a:cubicBezTo>
                            <a:cubicBezTo>
                              <a:pt x="103473" y="73882"/>
                              <a:pt x="72063" y="107736"/>
                              <a:pt x="49466" y="102176"/>
                            </a:cubicBezTo>
                            <a:cubicBezTo>
                              <a:pt x="18374" y="102540"/>
                              <a:pt x="616" y="81814"/>
                              <a:pt x="0" y="51088"/>
                            </a:cubicBezTo>
                            <a:close/>
                          </a:path>
                          <a:path w="98932" h="102175" stroke="0" extrusionOk="0">
                            <a:moveTo>
                              <a:pt x="0" y="51088"/>
                            </a:moveTo>
                            <a:cubicBezTo>
                              <a:pt x="1892" y="22048"/>
                              <a:pt x="23246" y="-965"/>
                              <a:pt x="49466" y="0"/>
                            </a:cubicBezTo>
                            <a:cubicBezTo>
                              <a:pt x="80387" y="4071"/>
                              <a:pt x="100915" y="15922"/>
                              <a:pt x="98932" y="51088"/>
                            </a:cubicBezTo>
                            <a:cubicBezTo>
                              <a:pt x="97149" y="79126"/>
                              <a:pt x="76328" y="107639"/>
                              <a:pt x="49466" y="102176"/>
                            </a:cubicBezTo>
                            <a:cubicBezTo>
                              <a:pt x="18247" y="105700"/>
                              <a:pt x="-2854" y="77638"/>
                              <a:pt x="0" y="5108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CF3D219D-F199-A9DF-FF30-FEF24B318B25}"/>
                  </a:ext>
                </a:extLst>
              </p:cNvPr>
              <p:cNvSpPr/>
              <p:nvPr/>
            </p:nvSpPr>
            <p:spPr>
              <a:xfrm>
                <a:off x="1641185" y="336660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879330888">
                      <a:custGeom>
                        <a:avLst/>
                        <a:gdLst>
                          <a:gd name="csX0" fmla="*/ 0 w 45719"/>
                          <a:gd name="csY0" fmla="*/ 38158 h 76316"/>
                          <a:gd name="csX1" fmla="*/ 22860 w 45719"/>
                          <a:gd name="csY1" fmla="*/ 0 h 76316"/>
                          <a:gd name="csX2" fmla="*/ 45720 w 45719"/>
                          <a:gd name="csY2" fmla="*/ 38158 h 76316"/>
                          <a:gd name="csX3" fmla="*/ 22860 w 45719"/>
                          <a:gd name="csY3" fmla="*/ 76316 h 76316"/>
                          <a:gd name="csX4" fmla="*/ 0 w 45719"/>
                          <a:gd name="csY4" fmla="*/ 38158 h 7631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45719" h="76316" fill="none" extrusionOk="0">
                            <a:moveTo>
                              <a:pt x="0" y="38158"/>
                            </a:moveTo>
                            <a:cubicBezTo>
                              <a:pt x="-1205" y="13782"/>
                              <a:pt x="12984" y="1417"/>
                              <a:pt x="22860" y="0"/>
                            </a:cubicBezTo>
                            <a:cubicBezTo>
                              <a:pt x="35263" y="-620"/>
                              <a:pt x="45865" y="17516"/>
                              <a:pt x="45720" y="38158"/>
                            </a:cubicBezTo>
                            <a:cubicBezTo>
                              <a:pt x="48776" y="60185"/>
                              <a:pt x="36516" y="78397"/>
                              <a:pt x="22860" y="76316"/>
                            </a:cubicBezTo>
                            <a:cubicBezTo>
                              <a:pt x="11005" y="79900"/>
                              <a:pt x="1806" y="55854"/>
                              <a:pt x="0" y="38158"/>
                            </a:cubicBezTo>
                            <a:close/>
                          </a:path>
                          <a:path w="45719" h="76316" stroke="0" extrusionOk="0">
                            <a:moveTo>
                              <a:pt x="0" y="38158"/>
                            </a:moveTo>
                            <a:cubicBezTo>
                              <a:pt x="2090" y="17006"/>
                              <a:pt x="9739" y="-2197"/>
                              <a:pt x="22860" y="0"/>
                            </a:cubicBezTo>
                            <a:cubicBezTo>
                              <a:pt x="34272" y="-945"/>
                              <a:pt x="43769" y="13141"/>
                              <a:pt x="45720" y="38158"/>
                            </a:cubicBezTo>
                            <a:cubicBezTo>
                              <a:pt x="44368" y="60235"/>
                              <a:pt x="32937" y="76695"/>
                              <a:pt x="22860" y="76316"/>
                            </a:cubicBezTo>
                            <a:cubicBezTo>
                              <a:pt x="9565" y="78324"/>
                              <a:pt x="-53" y="53946"/>
                              <a:pt x="0" y="3815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75865D5E-9CCB-6513-0F44-C2AF966A7940}"/>
                  </a:ext>
                </a:extLst>
              </p:cNvPr>
              <p:cNvSpPr/>
              <p:nvPr/>
            </p:nvSpPr>
            <p:spPr>
              <a:xfrm>
                <a:off x="1996785" y="306180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99176432">
                      <a:custGeom>
                        <a:avLst/>
                        <a:gdLst>
                          <a:gd name="csX0" fmla="*/ 0 w 45719"/>
                          <a:gd name="csY0" fmla="*/ 38158 h 76316"/>
                          <a:gd name="csX1" fmla="*/ 22860 w 45719"/>
                          <a:gd name="csY1" fmla="*/ 0 h 76316"/>
                          <a:gd name="csX2" fmla="*/ 45720 w 45719"/>
                          <a:gd name="csY2" fmla="*/ 38158 h 76316"/>
                          <a:gd name="csX3" fmla="*/ 22860 w 45719"/>
                          <a:gd name="csY3" fmla="*/ 76316 h 76316"/>
                          <a:gd name="csX4" fmla="*/ 0 w 45719"/>
                          <a:gd name="csY4" fmla="*/ 38158 h 7631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45719" h="76316" fill="none" extrusionOk="0">
                            <a:moveTo>
                              <a:pt x="0" y="38158"/>
                            </a:moveTo>
                            <a:cubicBezTo>
                              <a:pt x="2882" y="16727"/>
                              <a:pt x="10351" y="-1143"/>
                              <a:pt x="22860" y="0"/>
                            </a:cubicBezTo>
                            <a:cubicBezTo>
                              <a:pt x="32035" y="51"/>
                              <a:pt x="50526" y="18261"/>
                              <a:pt x="45720" y="38158"/>
                            </a:cubicBezTo>
                            <a:cubicBezTo>
                              <a:pt x="45650" y="61720"/>
                              <a:pt x="34292" y="74674"/>
                              <a:pt x="22860" y="76316"/>
                            </a:cubicBezTo>
                            <a:cubicBezTo>
                              <a:pt x="13127" y="78861"/>
                              <a:pt x="991" y="58636"/>
                              <a:pt x="0" y="38158"/>
                            </a:cubicBezTo>
                            <a:close/>
                          </a:path>
                          <a:path w="45719" h="76316" stroke="0" extrusionOk="0">
                            <a:moveTo>
                              <a:pt x="0" y="38158"/>
                            </a:moveTo>
                            <a:cubicBezTo>
                              <a:pt x="904" y="13519"/>
                              <a:pt x="13201" y="1474"/>
                              <a:pt x="22860" y="0"/>
                            </a:cubicBezTo>
                            <a:cubicBezTo>
                              <a:pt x="35466" y="505"/>
                              <a:pt x="49748" y="21029"/>
                              <a:pt x="45720" y="38158"/>
                            </a:cubicBezTo>
                            <a:cubicBezTo>
                              <a:pt x="45749" y="59911"/>
                              <a:pt x="35514" y="75297"/>
                              <a:pt x="22860" y="76316"/>
                            </a:cubicBezTo>
                            <a:cubicBezTo>
                              <a:pt x="8518" y="75432"/>
                              <a:pt x="-2206" y="58945"/>
                              <a:pt x="0" y="3815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0B2437C7-F3E1-24AD-16C1-39344F726BB7}"/>
                  </a:ext>
                </a:extLst>
              </p:cNvPr>
              <p:cNvSpPr/>
              <p:nvPr/>
            </p:nvSpPr>
            <p:spPr>
              <a:xfrm>
                <a:off x="587085" y="283955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96606546">
                      <a:custGeom>
                        <a:avLst/>
                        <a:gdLst>
                          <a:gd name="csX0" fmla="*/ 0 w 45719"/>
                          <a:gd name="csY0" fmla="*/ 38158 h 76316"/>
                          <a:gd name="csX1" fmla="*/ 22860 w 45719"/>
                          <a:gd name="csY1" fmla="*/ 0 h 76316"/>
                          <a:gd name="csX2" fmla="*/ 45720 w 45719"/>
                          <a:gd name="csY2" fmla="*/ 38158 h 76316"/>
                          <a:gd name="csX3" fmla="*/ 22860 w 45719"/>
                          <a:gd name="csY3" fmla="*/ 76316 h 76316"/>
                          <a:gd name="csX4" fmla="*/ 0 w 45719"/>
                          <a:gd name="csY4" fmla="*/ 38158 h 7631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45719" h="76316" fill="none" extrusionOk="0">
                            <a:moveTo>
                              <a:pt x="0" y="38158"/>
                            </a:moveTo>
                            <a:cubicBezTo>
                              <a:pt x="806" y="18903"/>
                              <a:pt x="8873" y="-1991"/>
                              <a:pt x="22860" y="0"/>
                            </a:cubicBezTo>
                            <a:cubicBezTo>
                              <a:pt x="32790" y="3156"/>
                              <a:pt x="42120" y="19063"/>
                              <a:pt x="45720" y="38158"/>
                            </a:cubicBezTo>
                            <a:cubicBezTo>
                              <a:pt x="47086" y="61647"/>
                              <a:pt x="37248" y="77725"/>
                              <a:pt x="22860" y="76316"/>
                            </a:cubicBezTo>
                            <a:cubicBezTo>
                              <a:pt x="14556" y="75781"/>
                              <a:pt x="75" y="59660"/>
                              <a:pt x="0" y="38158"/>
                            </a:cubicBezTo>
                            <a:close/>
                          </a:path>
                          <a:path w="45719" h="76316" stroke="0" extrusionOk="0">
                            <a:moveTo>
                              <a:pt x="0" y="38158"/>
                            </a:moveTo>
                            <a:cubicBezTo>
                              <a:pt x="-724" y="15826"/>
                              <a:pt x="10302" y="-260"/>
                              <a:pt x="22860" y="0"/>
                            </a:cubicBezTo>
                            <a:cubicBezTo>
                              <a:pt x="35209" y="-3812"/>
                              <a:pt x="50379" y="20598"/>
                              <a:pt x="45720" y="38158"/>
                            </a:cubicBezTo>
                            <a:cubicBezTo>
                              <a:pt x="43685" y="61028"/>
                              <a:pt x="37438" y="78423"/>
                              <a:pt x="22860" y="76316"/>
                            </a:cubicBezTo>
                            <a:cubicBezTo>
                              <a:pt x="10330" y="75865"/>
                              <a:pt x="-549" y="60409"/>
                              <a:pt x="0" y="3815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A766EA72-C601-400E-F996-7D3FCB9A4629}"/>
                  </a:ext>
                </a:extLst>
              </p:cNvPr>
              <p:cNvSpPr/>
              <p:nvPr/>
            </p:nvSpPr>
            <p:spPr>
              <a:xfrm>
                <a:off x="457639" y="362233"/>
                <a:ext cx="1793360" cy="3082875"/>
              </a:xfrm>
              <a:custGeom>
                <a:avLst/>
                <a:gdLst>
                  <a:gd name="csX0" fmla="*/ 530028 w 1793360"/>
                  <a:gd name="csY0" fmla="*/ 222 h 3082875"/>
                  <a:gd name="csX1" fmla="*/ 621462 w 1793360"/>
                  <a:gd name="csY1" fmla="*/ 27927 h 3082875"/>
                  <a:gd name="csX2" fmla="*/ 1560006 w 1793360"/>
                  <a:gd name="csY2" fmla="*/ 527252 h 3082875"/>
                  <a:gd name="csX3" fmla="*/ 1793356 w 1793360"/>
                  <a:gd name="csY3" fmla="*/ 917869 h 3082875"/>
                  <a:gd name="csX4" fmla="*/ 1785202 w 1793360"/>
                  <a:gd name="csY4" fmla="*/ 2594690 h 3082875"/>
                  <a:gd name="csX5" fmla="*/ 1744406 w 1793360"/>
                  <a:gd name="csY5" fmla="*/ 2721969 h 3082875"/>
                  <a:gd name="csX6" fmla="*/ 1731656 w 1793360"/>
                  <a:gd name="csY6" fmla="*/ 2732619 h 3082875"/>
                  <a:gd name="csX7" fmla="*/ 1734231 w 1793360"/>
                  <a:gd name="csY7" fmla="*/ 2735678 h 3082875"/>
                  <a:gd name="csX8" fmla="*/ 1356418 w 1793360"/>
                  <a:gd name="csY8" fmla="*/ 3053676 h 3082875"/>
                  <a:gd name="csX9" fmla="*/ 1354675 w 1793360"/>
                  <a:gd name="csY9" fmla="*/ 3051607 h 3082875"/>
                  <a:gd name="csX10" fmla="*/ 1338190 w 1793360"/>
                  <a:gd name="csY10" fmla="*/ 3065376 h 3082875"/>
                  <a:gd name="csX11" fmla="*/ 1171894 w 1793360"/>
                  <a:gd name="csY11" fmla="*/ 3054950 h 3082875"/>
                  <a:gd name="csX12" fmla="*/ 233353 w 1793360"/>
                  <a:gd name="csY12" fmla="*/ 2555623 h 3082875"/>
                  <a:gd name="csX13" fmla="*/ 3 w 1793360"/>
                  <a:gd name="csY13" fmla="*/ 2165006 h 3082875"/>
                  <a:gd name="csX14" fmla="*/ 8155 w 1793360"/>
                  <a:gd name="csY14" fmla="*/ 488185 h 3082875"/>
                  <a:gd name="csX15" fmla="*/ 48952 w 1793360"/>
                  <a:gd name="csY15" fmla="*/ 360906 h 3082875"/>
                  <a:gd name="csX16" fmla="*/ 64339 w 1793360"/>
                  <a:gd name="csY16" fmla="*/ 348054 h 3082875"/>
                  <a:gd name="csX17" fmla="*/ 62952 w 1793360"/>
                  <a:gd name="csY17" fmla="*/ 346405 h 3082875"/>
                  <a:gd name="csX18" fmla="*/ 440765 w 1793360"/>
                  <a:gd name="csY18" fmla="*/ 28408 h 3082875"/>
                  <a:gd name="csX19" fmla="*/ 441320 w 1793360"/>
                  <a:gd name="csY19" fmla="*/ 29067 h 3082875"/>
                  <a:gd name="csX20" fmla="*/ 455167 w 1793360"/>
                  <a:gd name="csY20" fmla="*/ 17501 h 3082875"/>
                  <a:gd name="csX21" fmla="*/ 530028 w 1793360"/>
                  <a:gd name="csY21" fmla="*/ 222 h 30828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1793360" h="3082875">
                    <a:moveTo>
                      <a:pt x="530028" y="222"/>
                    </a:moveTo>
                    <a:cubicBezTo>
                      <a:pt x="558165" y="1707"/>
                      <a:pt x="589065" y="10690"/>
                      <a:pt x="621462" y="27927"/>
                    </a:cubicBezTo>
                    <a:lnTo>
                      <a:pt x="1560006" y="527252"/>
                    </a:lnTo>
                    <a:cubicBezTo>
                      <a:pt x="1689595" y="596197"/>
                      <a:pt x="1794068" y="771083"/>
                      <a:pt x="1793356" y="917869"/>
                    </a:cubicBezTo>
                    <a:lnTo>
                      <a:pt x="1785202" y="2594690"/>
                    </a:lnTo>
                    <a:cubicBezTo>
                      <a:pt x="1784935" y="2649735"/>
                      <a:pt x="1769913" y="2693012"/>
                      <a:pt x="1744406" y="2721969"/>
                    </a:cubicBezTo>
                    <a:lnTo>
                      <a:pt x="1731656" y="2732619"/>
                    </a:lnTo>
                    <a:lnTo>
                      <a:pt x="1734231" y="2735678"/>
                    </a:lnTo>
                    <a:lnTo>
                      <a:pt x="1356418" y="3053676"/>
                    </a:lnTo>
                    <a:lnTo>
                      <a:pt x="1354675" y="3051607"/>
                    </a:lnTo>
                    <a:lnTo>
                      <a:pt x="1338190" y="3065376"/>
                    </a:lnTo>
                    <a:cubicBezTo>
                      <a:pt x="1295493" y="3090881"/>
                      <a:pt x="1236689" y="3089421"/>
                      <a:pt x="1171894" y="3054950"/>
                    </a:cubicBezTo>
                    <a:lnTo>
                      <a:pt x="233353" y="2555623"/>
                    </a:lnTo>
                    <a:cubicBezTo>
                      <a:pt x="103763" y="2486679"/>
                      <a:pt x="-711" y="2311792"/>
                      <a:pt x="3" y="2165006"/>
                    </a:cubicBezTo>
                    <a:lnTo>
                      <a:pt x="8155" y="488185"/>
                    </a:lnTo>
                    <a:cubicBezTo>
                      <a:pt x="8424" y="433141"/>
                      <a:pt x="23445" y="389864"/>
                      <a:pt x="48952" y="360906"/>
                    </a:cubicBezTo>
                    <a:lnTo>
                      <a:pt x="64339" y="348054"/>
                    </a:lnTo>
                    <a:lnTo>
                      <a:pt x="62952" y="346405"/>
                    </a:lnTo>
                    <a:lnTo>
                      <a:pt x="440765" y="28408"/>
                    </a:lnTo>
                    <a:lnTo>
                      <a:pt x="441320" y="29067"/>
                    </a:lnTo>
                    <a:lnTo>
                      <a:pt x="455167" y="17501"/>
                    </a:lnTo>
                    <a:cubicBezTo>
                      <a:pt x="476516" y="4748"/>
                      <a:pt x="501890" y="-1264"/>
                      <a:pt x="530028" y="22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54327618">
                      <a:custGeom>
                        <a:avLst/>
                        <a:gdLst>
                          <a:gd name="csX0" fmla="*/ 183505 w 620893"/>
                          <a:gd name="csY0" fmla="*/ 76 h 1067345"/>
                          <a:gd name="csX1" fmla="*/ 215161 w 620893"/>
                          <a:gd name="csY1" fmla="*/ 9668 h 1067345"/>
                          <a:gd name="csX2" fmla="*/ 540101 w 620893"/>
                          <a:gd name="csY2" fmla="*/ 182543 h 1067345"/>
                          <a:gd name="csX3" fmla="*/ 620891 w 620893"/>
                          <a:gd name="csY3" fmla="*/ 317782 h 1067345"/>
                          <a:gd name="csX4" fmla="*/ 618068 w 620893"/>
                          <a:gd name="csY4" fmla="*/ 898326 h 1067345"/>
                          <a:gd name="csX5" fmla="*/ 603944 w 620893"/>
                          <a:gd name="csY5" fmla="*/ 942393 h 1067345"/>
                          <a:gd name="csX6" fmla="*/ 599529 w 620893"/>
                          <a:gd name="csY6" fmla="*/ 946080 h 1067345"/>
                          <a:gd name="csX7" fmla="*/ 600421 w 620893"/>
                          <a:gd name="csY7" fmla="*/ 947139 h 1067345"/>
                          <a:gd name="csX8" fmla="*/ 469615 w 620893"/>
                          <a:gd name="csY8" fmla="*/ 1057235 h 1067345"/>
                          <a:gd name="csX9" fmla="*/ 469012 w 620893"/>
                          <a:gd name="csY9" fmla="*/ 1056519 h 1067345"/>
                          <a:gd name="csX10" fmla="*/ 463305 w 620893"/>
                          <a:gd name="csY10" fmla="*/ 1061286 h 1067345"/>
                          <a:gd name="csX11" fmla="*/ 405730 w 620893"/>
                          <a:gd name="csY11" fmla="*/ 1057676 h 1067345"/>
                          <a:gd name="csX12" fmla="*/ 80790 w 620893"/>
                          <a:gd name="csY12" fmla="*/ 884801 h 1067345"/>
                          <a:gd name="csX13" fmla="*/ 1 w 620893"/>
                          <a:gd name="csY13" fmla="*/ 749562 h 1067345"/>
                          <a:gd name="csX14" fmla="*/ 2823 w 620893"/>
                          <a:gd name="csY14" fmla="*/ 169018 h 1067345"/>
                          <a:gd name="csX15" fmla="*/ 16948 w 620893"/>
                          <a:gd name="csY15" fmla="*/ 124951 h 1067345"/>
                          <a:gd name="csX16" fmla="*/ 22275 w 620893"/>
                          <a:gd name="csY16" fmla="*/ 120502 h 1067345"/>
                          <a:gd name="csX17" fmla="*/ 21795 w 620893"/>
                          <a:gd name="csY17" fmla="*/ 119931 h 1067345"/>
                          <a:gd name="csX18" fmla="*/ 152600 w 620893"/>
                          <a:gd name="csY18" fmla="*/ 9835 h 1067345"/>
                          <a:gd name="csX19" fmla="*/ 152792 w 620893"/>
                          <a:gd name="csY19" fmla="*/ 10063 h 1067345"/>
                          <a:gd name="csX20" fmla="*/ 157586 w 620893"/>
                          <a:gd name="csY20" fmla="*/ 6059 h 1067345"/>
                          <a:gd name="csX21" fmla="*/ 183505 w 620893"/>
                          <a:gd name="csY21" fmla="*/ 76 h 1067345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</a:cxnLst>
                        <a:rect l="l" t="t" r="r" b="b"/>
                        <a:pathLst>
                          <a:path w="620893" h="1067345" fill="none" extrusionOk="0">
                            <a:moveTo>
                              <a:pt x="183505" y="76"/>
                            </a:moveTo>
                            <a:cubicBezTo>
                              <a:pt x="191300" y="-1616"/>
                              <a:pt x="203611" y="3831"/>
                              <a:pt x="215161" y="9668"/>
                            </a:cubicBezTo>
                            <a:cubicBezTo>
                              <a:pt x="340348" y="71507"/>
                              <a:pt x="433302" y="132652"/>
                              <a:pt x="540101" y="182543"/>
                            </a:cubicBezTo>
                            <a:cubicBezTo>
                              <a:pt x="593677" y="213969"/>
                              <a:pt x="621351" y="262319"/>
                              <a:pt x="620891" y="317782"/>
                            </a:cubicBezTo>
                            <a:cubicBezTo>
                              <a:pt x="623320" y="444519"/>
                              <a:pt x="602661" y="685712"/>
                              <a:pt x="618068" y="898326"/>
                            </a:cubicBezTo>
                            <a:cubicBezTo>
                              <a:pt x="617063" y="917568"/>
                              <a:pt x="613420" y="929115"/>
                              <a:pt x="603944" y="942393"/>
                            </a:cubicBezTo>
                            <a:cubicBezTo>
                              <a:pt x="602795" y="944214"/>
                              <a:pt x="600264" y="944794"/>
                              <a:pt x="599529" y="946080"/>
                            </a:cubicBezTo>
                            <a:cubicBezTo>
                              <a:pt x="599913" y="946515"/>
                              <a:pt x="599936" y="946757"/>
                              <a:pt x="600421" y="947139"/>
                            </a:cubicBezTo>
                            <a:cubicBezTo>
                              <a:pt x="554316" y="1001579"/>
                              <a:pt x="507978" y="1012205"/>
                              <a:pt x="469615" y="1057235"/>
                            </a:cubicBezTo>
                            <a:cubicBezTo>
                              <a:pt x="469385" y="1057118"/>
                              <a:pt x="469241" y="1056679"/>
                              <a:pt x="469012" y="1056519"/>
                            </a:cubicBezTo>
                            <a:cubicBezTo>
                              <a:pt x="466702" y="1059066"/>
                              <a:pt x="465279" y="1059085"/>
                              <a:pt x="463305" y="1061286"/>
                            </a:cubicBezTo>
                            <a:cubicBezTo>
                              <a:pt x="445314" y="1068413"/>
                              <a:pt x="430274" y="1070199"/>
                              <a:pt x="405730" y="1057676"/>
                            </a:cubicBezTo>
                            <a:cubicBezTo>
                              <a:pt x="308234" y="1047387"/>
                              <a:pt x="234616" y="939930"/>
                              <a:pt x="80790" y="884801"/>
                            </a:cubicBezTo>
                            <a:cubicBezTo>
                              <a:pt x="47095" y="856371"/>
                              <a:pt x="-11957" y="805548"/>
                              <a:pt x="1" y="749562"/>
                            </a:cubicBezTo>
                            <a:cubicBezTo>
                              <a:pt x="-4996" y="545505"/>
                              <a:pt x="-39828" y="336895"/>
                              <a:pt x="2823" y="169018"/>
                            </a:cubicBezTo>
                            <a:cubicBezTo>
                              <a:pt x="3447" y="146696"/>
                              <a:pt x="6070" y="133841"/>
                              <a:pt x="16948" y="124951"/>
                            </a:cubicBezTo>
                            <a:cubicBezTo>
                              <a:pt x="19407" y="122611"/>
                              <a:pt x="20757" y="122289"/>
                              <a:pt x="22275" y="120502"/>
                            </a:cubicBezTo>
                            <a:cubicBezTo>
                              <a:pt x="22043" y="120339"/>
                              <a:pt x="21949" y="120007"/>
                              <a:pt x="21795" y="119931"/>
                            </a:cubicBezTo>
                            <a:cubicBezTo>
                              <a:pt x="68575" y="65741"/>
                              <a:pt x="105474" y="72997"/>
                              <a:pt x="152600" y="9835"/>
                            </a:cubicBezTo>
                            <a:cubicBezTo>
                              <a:pt x="152710" y="9916"/>
                              <a:pt x="152690" y="9992"/>
                              <a:pt x="152792" y="10063"/>
                            </a:cubicBezTo>
                            <a:cubicBezTo>
                              <a:pt x="153658" y="8953"/>
                              <a:pt x="155793" y="7923"/>
                              <a:pt x="157586" y="6059"/>
                            </a:cubicBezTo>
                            <a:cubicBezTo>
                              <a:pt x="164730" y="1285"/>
                              <a:pt x="172605" y="-1051"/>
                              <a:pt x="183505" y="76"/>
                            </a:cubicBezTo>
                            <a:close/>
                          </a:path>
                          <a:path w="620893" h="1067345" stroke="0" extrusionOk="0">
                            <a:moveTo>
                              <a:pt x="183505" y="76"/>
                            </a:moveTo>
                            <a:cubicBezTo>
                              <a:pt x="192217" y="3472"/>
                              <a:pt x="202115" y="4656"/>
                              <a:pt x="215161" y="9668"/>
                            </a:cubicBezTo>
                            <a:cubicBezTo>
                              <a:pt x="355748" y="50941"/>
                              <a:pt x="455241" y="146047"/>
                              <a:pt x="540101" y="182543"/>
                            </a:cubicBezTo>
                            <a:cubicBezTo>
                              <a:pt x="587028" y="205079"/>
                              <a:pt x="622582" y="265251"/>
                              <a:pt x="620891" y="317782"/>
                            </a:cubicBezTo>
                            <a:cubicBezTo>
                              <a:pt x="655815" y="553951"/>
                              <a:pt x="549262" y="759518"/>
                              <a:pt x="618068" y="898326"/>
                            </a:cubicBezTo>
                            <a:cubicBezTo>
                              <a:pt x="620441" y="915794"/>
                              <a:pt x="613660" y="934497"/>
                              <a:pt x="603944" y="942393"/>
                            </a:cubicBezTo>
                            <a:cubicBezTo>
                              <a:pt x="602855" y="944132"/>
                              <a:pt x="601327" y="944500"/>
                              <a:pt x="599529" y="946080"/>
                            </a:cubicBezTo>
                            <a:cubicBezTo>
                              <a:pt x="599976" y="946477"/>
                              <a:pt x="600154" y="946905"/>
                              <a:pt x="600421" y="947139"/>
                            </a:cubicBezTo>
                            <a:cubicBezTo>
                              <a:pt x="570311" y="983798"/>
                              <a:pt x="508753" y="1015885"/>
                              <a:pt x="469615" y="1057235"/>
                            </a:cubicBezTo>
                            <a:cubicBezTo>
                              <a:pt x="469449" y="1057091"/>
                              <a:pt x="469303" y="1056848"/>
                              <a:pt x="469012" y="1056519"/>
                            </a:cubicBezTo>
                            <a:cubicBezTo>
                              <a:pt x="467157" y="1059191"/>
                              <a:pt x="465997" y="1058800"/>
                              <a:pt x="463305" y="1061286"/>
                            </a:cubicBezTo>
                            <a:cubicBezTo>
                              <a:pt x="446183" y="1069687"/>
                              <a:pt x="426567" y="1072820"/>
                              <a:pt x="405730" y="1057676"/>
                            </a:cubicBezTo>
                            <a:cubicBezTo>
                              <a:pt x="265340" y="1022417"/>
                              <a:pt x="252638" y="927819"/>
                              <a:pt x="80790" y="884801"/>
                            </a:cubicBezTo>
                            <a:cubicBezTo>
                              <a:pt x="38971" y="865789"/>
                              <a:pt x="5100" y="795499"/>
                              <a:pt x="1" y="749562"/>
                            </a:cubicBezTo>
                            <a:cubicBezTo>
                              <a:pt x="29589" y="517783"/>
                              <a:pt x="4506" y="325526"/>
                              <a:pt x="2823" y="169018"/>
                            </a:cubicBezTo>
                            <a:cubicBezTo>
                              <a:pt x="4337" y="150435"/>
                              <a:pt x="6856" y="137533"/>
                              <a:pt x="16948" y="124951"/>
                            </a:cubicBezTo>
                            <a:cubicBezTo>
                              <a:pt x="18233" y="123274"/>
                              <a:pt x="21204" y="121412"/>
                              <a:pt x="22275" y="120502"/>
                            </a:cubicBezTo>
                            <a:cubicBezTo>
                              <a:pt x="22042" y="120232"/>
                              <a:pt x="22019" y="120108"/>
                              <a:pt x="21795" y="119931"/>
                            </a:cubicBezTo>
                            <a:cubicBezTo>
                              <a:pt x="68900" y="59955"/>
                              <a:pt x="101492" y="73544"/>
                              <a:pt x="152600" y="9835"/>
                            </a:cubicBezTo>
                            <a:cubicBezTo>
                              <a:pt x="152663" y="9905"/>
                              <a:pt x="152685" y="9972"/>
                              <a:pt x="152792" y="10063"/>
                            </a:cubicBezTo>
                            <a:cubicBezTo>
                              <a:pt x="154775" y="8184"/>
                              <a:pt x="156359" y="7337"/>
                              <a:pt x="157586" y="6059"/>
                            </a:cubicBezTo>
                            <a:cubicBezTo>
                              <a:pt x="163920" y="-701"/>
                              <a:pt x="173065" y="1461"/>
                              <a:pt x="183505" y="7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1DA81830-DDC3-4A5F-C053-8273F472EE61}"/>
                  </a:ext>
                </a:extLst>
              </p:cNvPr>
              <p:cNvSpPr/>
              <p:nvPr/>
            </p:nvSpPr>
            <p:spPr>
              <a:xfrm flipH="1">
                <a:off x="863600" y="795593"/>
                <a:ext cx="1010021" cy="2584300"/>
              </a:xfrm>
              <a:custGeom>
                <a:avLst/>
                <a:gdLst>
                  <a:gd name="csX0" fmla="*/ 1010021 w 1010021"/>
                  <a:gd name="csY0" fmla="*/ 0 h 2584300"/>
                  <a:gd name="csX1" fmla="*/ 233353 w 1010021"/>
                  <a:gd name="csY1" fmla="*/ 413205 h 2584300"/>
                  <a:gd name="csX2" fmla="*/ 3 w 1010021"/>
                  <a:gd name="csY2" fmla="*/ 803821 h 2584300"/>
                  <a:gd name="csX3" fmla="*/ 8156 w 1010021"/>
                  <a:gd name="csY3" fmla="*/ 2480642 h 2584300"/>
                  <a:gd name="csX4" fmla="*/ 27099 w 1010021"/>
                  <a:gd name="csY4" fmla="*/ 2574285 h 2584300"/>
                  <a:gd name="csX5" fmla="*/ 33605 w 1010021"/>
                  <a:gd name="csY5" fmla="*/ 2584300 h 2584300"/>
                  <a:gd name="csX6" fmla="*/ 33627 w 1010021"/>
                  <a:gd name="csY6" fmla="*/ 2516308 h 2584300"/>
                  <a:gd name="csX7" fmla="*/ 50802 w 1010021"/>
                  <a:gd name="csY7" fmla="*/ 854621 h 2584300"/>
                  <a:gd name="csX8" fmla="*/ 284152 w 1010021"/>
                  <a:gd name="csY8" fmla="*/ 464005 h 2584300"/>
                  <a:gd name="csX9" fmla="*/ 1010021 w 1010021"/>
                  <a:gd name="csY9" fmla="*/ 331 h 25843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010021" h="2584300">
                    <a:moveTo>
                      <a:pt x="1010021" y="0"/>
                    </a:moveTo>
                    <a:lnTo>
                      <a:pt x="233353" y="413205"/>
                    </a:lnTo>
                    <a:cubicBezTo>
                      <a:pt x="103764" y="482149"/>
                      <a:pt x="-711" y="657035"/>
                      <a:pt x="3" y="803821"/>
                    </a:cubicBezTo>
                    <a:lnTo>
                      <a:pt x="8156" y="2480642"/>
                    </a:lnTo>
                    <a:cubicBezTo>
                      <a:pt x="8335" y="2517339"/>
                      <a:pt x="15070" y="2548805"/>
                      <a:pt x="27099" y="2574285"/>
                    </a:cubicBezTo>
                    <a:lnTo>
                      <a:pt x="33605" y="2584300"/>
                    </a:lnTo>
                    <a:lnTo>
                      <a:pt x="33627" y="2516308"/>
                    </a:lnTo>
                    <a:cubicBezTo>
                      <a:pt x="36111" y="1988342"/>
                      <a:pt x="53180" y="1343694"/>
                      <a:pt x="50802" y="854621"/>
                    </a:cubicBezTo>
                    <a:cubicBezTo>
                      <a:pt x="50088" y="707835"/>
                      <a:pt x="154563" y="532949"/>
                      <a:pt x="284152" y="464005"/>
                    </a:cubicBezTo>
                    <a:lnTo>
                      <a:pt x="1010021" y="331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901544459">
                      <a:custGeom>
                        <a:avLst/>
                        <a:gdLst>
                          <a:gd name="csX0" fmla="*/ 349687 w 349687"/>
                          <a:gd name="csY0" fmla="*/ 0 h 894730"/>
                          <a:gd name="csX1" fmla="*/ 80790 w 349687"/>
                          <a:gd name="csY1" fmla="*/ 143058 h 894730"/>
                          <a:gd name="csX2" fmla="*/ 1 w 349687"/>
                          <a:gd name="csY2" fmla="*/ 278296 h 894730"/>
                          <a:gd name="csX3" fmla="*/ 2823 w 349687"/>
                          <a:gd name="csY3" fmla="*/ 858841 h 894730"/>
                          <a:gd name="csX4" fmla="*/ 9382 w 349687"/>
                          <a:gd name="csY4" fmla="*/ 891262 h 894730"/>
                          <a:gd name="csX5" fmla="*/ 11634 w 349687"/>
                          <a:gd name="csY5" fmla="*/ 894730 h 894730"/>
                          <a:gd name="csX6" fmla="*/ 11642 w 349687"/>
                          <a:gd name="csY6" fmla="*/ 871189 h 894730"/>
                          <a:gd name="csX7" fmla="*/ 17588 w 349687"/>
                          <a:gd name="csY7" fmla="*/ 295884 h 894730"/>
                          <a:gd name="csX8" fmla="*/ 98378 w 349687"/>
                          <a:gd name="csY8" fmla="*/ 160646 h 894730"/>
                          <a:gd name="csX9" fmla="*/ 349687 w 349687"/>
                          <a:gd name="csY9" fmla="*/ 114 h 894730"/>
                          <a:gd name="csX10" fmla="*/ 349687 w 349687"/>
                          <a:gd name="csY10" fmla="*/ 0 h 894730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349687" h="894730" fill="none" extrusionOk="0">
                            <a:moveTo>
                              <a:pt x="349687" y="0"/>
                            </a:moveTo>
                            <a:cubicBezTo>
                              <a:pt x="283034" y="55553"/>
                              <a:pt x="147837" y="93722"/>
                              <a:pt x="80790" y="143058"/>
                            </a:cubicBezTo>
                            <a:cubicBezTo>
                              <a:pt x="28675" y="159744"/>
                              <a:pt x="5288" y="239462"/>
                              <a:pt x="1" y="278296"/>
                            </a:cubicBezTo>
                            <a:cubicBezTo>
                              <a:pt x="7306" y="469362"/>
                              <a:pt x="-17427" y="673689"/>
                              <a:pt x="2823" y="858841"/>
                            </a:cubicBezTo>
                            <a:cubicBezTo>
                              <a:pt x="2642" y="874048"/>
                              <a:pt x="5028" y="883029"/>
                              <a:pt x="9382" y="891262"/>
                            </a:cubicBezTo>
                            <a:cubicBezTo>
                              <a:pt x="10246" y="891959"/>
                              <a:pt x="10354" y="893130"/>
                              <a:pt x="11634" y="894730"/>
                            </a:cubicBezTo>
                            <a:cubicBezTo>
                              <a:pt x="12365" y="885212"/>
                              <a:pt x="12065" y="877302"/>
                              <a:pt x="11642" y="871189"/>
                            </a:cubicBezTo>
                            <a:cubicBezTo>
                              <a:pt x="-11696" y="694465"/>
                              <a:pt x="20306" y="470351"/>
                              <a:pt x="17588" y="295884"/>
                            </a:cubicBezTo>
                            <a:cubicBezTo>
                              <a:pt x="15307" y="252667"/>
                              <a:pt x="52913" y="181674"/>
                              <a:pt x="98378" y="160646"/>
                            </a:cubicBezTo>
                            <a:cubicBezTo>
                              <a:pt x="158095" y="86247"/>
                              <a:pt x="252293" y="72231"/>
                              <a:pt x="349687" y="114"/>
                            </a:cubicBezTo>
                            <a:cubicBezTo>
                              <a:pt x="349676" y="82"/>
                              <a:pt x="349698" y="28"/>
                              <a:pt x="349687" y="0"/>
                            </a:cubicBezTo>
                            <a:close/>
                          </a:path>
                          <a:path w="349687" h="894730" stroke="0" extrusionOk="0">
                            <a:moveTo>
                              <a:pt x="349687" y="0"/>
                            </a:moveTo>
                            <a:cubicBezTo>
                              <a:pt x="257112" y="68417"/>
                              <a:pt x="181894" y="57185"/>
                              <a:pt x="80790" y="143058"/>
                            </a:cubicBezTo>
                            <a:cubicBezTo>
                              <a:pt x="40530" y="165609"/>
                              <a:pt x="14132" y="230261"/>
                              <a:pt x="1" y="278296"/>
                            </a:cubicBezTo>
                            <a:cubicBezTo>
                              <a:pt x="-8335" y="458741"/>
                              <a:pt x="15719" y="653305"/>
                              <a:pt x="2823" y="858841"/>
                            </a:cubicBezTo>
                            <a:cubicBezTo>
                              <a:pt x="3542" y="870275"/>
                              <a:pt x="6084" y="881779"/>
                              <a:pt x="9382" y="891262"/>
                            </a:cubicBezTo>
                            <a:cubicBezTo>
                              <a:pt x="10482" y="892754"/>
                              <a:pt x="10473" y="893607"/>
                              <a:pt x="11634" y="894730"/>
                            </a:cubicBezTo>
                            <a:cubicBezTo>
                              <a:pt x="11255" y="885144"/>
                              <a:pt x="9892" y="877913"/>
                              <a:pt x="11642" y="871189"/>
                            </a:cubicBezTo>
                            <a:cubicBezTo>
                              <a:pt x="20907" y="680199"/>
                              <a:pt x="35262" y="423244"/>
                              <a:pt x="17588" y="295884"/>
                            </a:cubicBezTo>
                            <a:cubicBezTo>
                              <a:pt x="3750" y="242546"/>
                              <a:pt x="50344" y="182605"/>
                              <a:pt x="98378" y="160646"/>
                            </a:cubicBezTo>
                            <a:cubicBezTo>
                              <a:pt x="170918" y="86806"/>
                              <a:pt x="249196" y="99993"/>
                              <a:pt x="349687" y="114"/>
                            </a:cubicBezTo>
                            <a:cubicBezTo>
                              <a:pt x="349676" y="74"/>
                              <a:pt x="349694" y="50"/>
                              <a:pt x="34968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フリーフォーム: 図形 594">
                <a:extLst>
                  <a:ext uri="{FF2B5EF4-FFF2-40B4-BE49-F238E27FC236}">
                    <a16:creationId xmlns:a16="http://schemas.microsoft.com/office/drawing/2014/main" id="{33DE210E-1B78-397C-796F-27416E7F15E8}"/>
                  </a:ext>
                </a:extLst>
              </p:cNvPr>
              <p:cNvSpPr/>
              <p:nvPr/>
            </p:nvSpPr>
            <p:spPr>
              <a:xfrm flipH="1">
                <a:off x="527049" y="831849"/>
                <a:ext cx="1212850" cy="2482001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903726496">
                      <a:custGeom>
                        <a:avLst/>
                        <a:gdLst>
                          <a:gd name="csX0" fmla="*/ 374639 w 419910"/>
                          <a:gd name="csY0" fmla="*/ 69 h 859312"/>
                          <a:gd name="csX1" fmla="*/ 396839 w 419910"/>
                          <a:gd name="csY1" fmla="*/ 5441 h 859312"/>
                          <a:gd name="csX2" fmla="*/ 417491 w 419910"/>
                          <a:gd name="csY2" fmla="*/ 52509 h 859312"/>
                          <a:gd name="csX3" fmla="*/ 419908 w 419910"/>
                          <a:gd name="csY3" fmla="*/ 573906 h 859312"/>
                          <a:gd name="csX4" fmla="*/ 350708 w 419910"/>
                          <a:gd name="csY4" fmla="*/ 695366 h 859312"/>
                          <a:gd name="csX5" fmla="*/ 72385 w 419910"/>
                          <a:gd name="csY5" fmla="*/ 850628 h 859312"/>
                          <a:gd name="csX6" fmla="*/ 2418 w 419910"/>
                          <a:gd name="csY6" fmla="*/ 806802 h 859312"/>
                          <a:gd name="csX7" fmla="*/ 0 w 419910"/>
                          <a:gd name="csY7" fmla="*/ 285405 h 859312"/>
                          <a:gd name="csX8" fmla="*/ 69200 w 419910"/>
                          <a:gd name="csY8" fmla="*/ 163946 h 859312"/>
                          <a:gd name="csX9" fmla="*/ 347524 w 419910"/>
                          <a:gd name="csY9" fmla="*/ 8683 h 859312"/>
                          <a:gd name="csX10" fmla="*/ 374639 w 419910"/>
                          <a:gd name="csY10" fmla="*/ 69 h 859312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419910" h="859312" fill="none" extrusionOk="0">
                            <a:moveTo>
                              <a:pt x="374639" y="69"/>
                            </a:moveTo>
                            <a:cubicBezTo>
                              <a:pt x="382800" y="362"/>
                              <a:pt x="391650" y="1728"/>
                              <a:pt x="396839" y="5441"/>
                            </a:cubicBezTo>
                            <a:cubicBezTo>
                              <a:pt x="409046" y="14457"/>
                              <a:pt x="414458" y="34155"/>
                              <a:pt x="417491" y="52509"/>
                            </a:cubicBezTo>
                            <a:cubicBezTo>
                              <a:pt x="424592" y="216755"/>
                              <a:pt x="424418" y="419844"/>
                              <a:pt x="419908" y="573906"/>
                            </a:cubicBezTo>
                            <a:cubicBezTo>
                              <a:pt x="427476" y="630003"/>
                              <a:pt x="392997" y="677929"/>
                              <a:pt x="350708" y="695366"/>
                            </a:cubicBezTo>
                            <a:cubicBezTo>
                              <a:pt x="234541" y="761876"/>
                              <a:pt x="196106" y="766864"/>
                              <a:pt x="72385" y="850628"/>
                            </a:cubicBezTo>
                            <a:cubicBezTo>
                              <a:pt x="36309" y="865928"/>
                              <a:pt x="7473" y="855415"/>
                              <a:pt x="2418" y="806802"/>
                            </a:cubicBezTo>
                            <a:cubicBezTo>
                              <a:pt x="-54505" y="580592"/>
                              <a:pt x="3940" y="459317"/>
                              <a:pt x="0" y="285405"/>
                            </a:cubicBezTo>
                            <a:cubicBezTo>
                              <a:pt x="1085" y="244839"/>
                              <a:pt x="23595" y="181155"/>
                              <a:pt x="69200" y="163946"/>
                            </a:cubicBezTo>
                            <a:cubicBezTo>
                              <a:pt x="167670" y="73646"/>
                              <a:pt x="296178" y="77675"/>
                              <a:pt x="347524" y="8683"/>
                            </a:cubicBezTo>
                            <a:cubicBezTo>
                              <a:pt x="358415" y="3323"/>
                              <a:pt x="366655" y="1215"/>
                              <a:pt x="374639" y="69"/>
                            </a:cubicBezTo>
                            <a:close/>
                          </a:path>
                          <a:path w="419910" h="859312" stroke="0" extrusionOk="0">
                            <a:moveTo>
                              <a:pt x="374639" y="69"/>
                            </a:moveTo>
                            <a:cubicBezTo>
                              <a:pt x="383504" y="-383"/>
                              <a:pt x="391347" y="2701"/>
                              <a:pt x="396839" y="5441"/>
                            </a:cubicBezTo>
                            <a:cubicBezTo>
                              <a:pt x="409103" y="14561"/>
                              <a:pt x="421352" y="29474"/>
                              <a:pt x="417491" y="52509"/>
                            </a:cubicBezTo>
                            <a:cubicBezTo>
                              <a:pt x="420442" y="236047"/>
                              <a:pt x="371669" y="387227"/>
                              <a:pt x="419908" y="573906"/>
                            </a:cubicBezTo>
                            <a:cubicBezTo>
                              <a:pt x="430809" y="621665"/>
                              <a:pt x="391393" y="666853"/>
                              <a:pt x="350708" y="695366"/>
                            </a:cubicBezTo>
                            <a:cubicBezTo>
                              <a:pt x="234186" y="766127"/>
                              <a:pt x="197661" y="749664"/>
                              <a:pt x="72385" y="850628"/>
                            </a:cubicBezTo>
                            <a:cubicBezTo>
                              <a:pt x="33268" y="868154"/>
                              <a:pt x="-4388" y="853051"/>
                              <a:pt x="2418" y="806802"/>
                            </a:cubicBezTo>
                            <a:cubicBezTo>
                              <a:pt x="-14816" y="567675"/>
                              <a:pt x="62502" y="427965"/>
                              <a:pt x="0" y="285405"/>
                            </a:cubicBezTo>
                            <a:cubicBezTo>
                              <a:pt x="-531" y="241153"/>
                              <a:pt x="39646" y="194110"/>
                              <a:pt x="69200" y="163946"/>
                            </a:cubicBezTo>
                            <a:cubicBezTo>
                              <a:pt x="120826" y="110548"/>
                              <a:pt x="272002" y="51504"/>
                              <a:pt x="347524" y="8683"/>
                            </a:cubicBezTo>
                            <a:cubicBezTo>
                              <a:pt x="358453" y="1375"/>
                              <a:pt x="366599" y="718"/>
                              <a:pt x="374639" y="6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フリーフォーム: 図形 638">
                <a:extLst>
                  <a:ext uri="{FF2B5EF4-FFF2-40B4-BE49-F238E27FC236}">
                    <a16:creationId xmlns:a16="http://schemas.microsoft.com/office/drawing/2014/main" id="{7FA45E42-13ED-BF94-F34F-49F54F75AAE5}"/>
                  </a:ext>
                </a:extLst>
              </p:cNvPr>
              <p:cNvSpPr/>
              <p:nvPr/>
            </p:nvSpPr>
            <p:spPr>
              <a:xfrm>
                <a:off x="601182" y="929869"/>
                <a:ext cx="1030506" cy="2303580"/>
              </a:xfrm>
              <a:custGeom>
                <a:avLst/>
                <a:gdLst>
                  <a:gd name="csX0" fmla="*/ 972133 w 1030506"/>
                  <a:gd name="csY0" fmla="*/ 549962 h 2303580"/>
                  <a:gd name="csX1" fmla="*/ 996362 w 1030506"/>
                  <a:gd name="csY1" fmla="*/ 552246 h 2303580"/>
                  <a:gd name="csX2" fmla="*/ 1030506 w 1030506"/>
                  <a:gd name="csY2" fmla="*/ 611228 h 2303580"/>
                  <a:gd name="csX3" fmla="*/ 1026871 w 1030506"/>
                  <a:gd name="csY3" fmla="*/ 2279122 h 2303580"/>
                  <a:gd name="csX4" fmla="*/ 992556 w 1030506"/>
                  <a:gd name="csY4" fmla="*/ 2298986 h 2303580"/>
                  <a:gd name="csX5" fmla="*/ 992557 w 1030506"/>
                  <a:gd name="csY5" fmla="*/ 2298986 h 2303580"/>
                  <a:gd name="csX6" fmla="*/ 958413 w 1030506"/>
                  <a:gd name="csY6" fmla="*/ 2240003 h 2303580"/>
                  <a:gd name="csX7" fmla="*/ 962047 w 1030506"/>
                  <a:gd name="csY7" fmla="*/ 572110 h 2303580"/>
                  <a:gd name="csX8" fmla="*/ 972133 w 1030506"/>
                  <a:gd name="csY8" fmla="*/ 549962 h 2303580"/>
                  <a:gd name="csX9" fmla="*/ 852333 w 1030506"/>
                  <a:gd name="csY9" fmla="*/ 481506 h 2303580"/>
                  <a:gd name="csX10" fmla="*/ 876562 w 1030506"/>
                  <a:gd name="csY10" fmla="*/ 483790 h 2303580"/>
                  <a:gd name="csX11" fmla="*/ 910705 w 1030506"/>
                  <a:gd name="csY11" fmla="*/ 542772 h 2303580"/>
                  <a:gd name="csX12" fmla="*/ 907071 w 1030506"/>
                  <a:gd name="csY12" fmla="*/ 2210666 h 2303580"/>
                  <a:gd name="csX13" fmla="*/ 872755 w 1030506"/>
                  <a:gd name="csY13" fmla="*/ 2230530 h 2303580"/>
                  <a:gd name="csX14" fmla="*/ 838612 w 1030506"/>
                  <a:gd name="csY14" fmla="*/ 2171548 h 2303580"/>
                  <a:gd name="csX15" fmla="*/ 842247 w 1030506"/>
                  <a:gd name="csY15" fmla="*/ 503654 h 2303580"/>
                  <a:gd name="csX16" fmla="*/ 852333 w 1030506"/>
                  <a:gd name="csY16" fmla="*/ 481506 h 2303580"/>
                  <a:gd name="csX17" fmla="*/ 732531 w 1030506"/>
                  <a:gd name="csY17" fmla="*/ 413050 h 2303580"/>
                  <a:gd name="csX18" fmla="*/ 756760 w 1030506"/>
                  <a:gd name="csY18" fmla="*/ 415334 h 2303580"/>
                  <a:gd name="csX19" fmla="*/ 790903 w 1030506"/>
                  <a:gd name="csY19" fmla="*/ 474315 h 2303580"/>
                  <a:gd name="csX20" fmla="*/ 787269 w 1030506"/>
                  <a:gd name="csY20" fmla="*/ 2142210 h 2303580"/>
                  <a:gd name="csX21" fmla="*/ 752954 w 1030506"/>
                  <a:gd name="csY21" fmla="*/ 2162074 h 2303580"/>
                  <a:gd name="csX22" fmla="*/ 718810 w 1030506"/>
                  <a:gd name="csY22" fmla="*/ 2103091 h 2303580"/>
                  <a:gd name="csX23" fmla="*/ 722445 w 1030506"/>
                  <a:gd name="csY23" fmla="*/ 435198 h 2303580"/>
                  <a:gd name="csX24" fmla="*/ 732531 w 1030506"/>
                  <a:gd name="csY24" fmla="*/ 413050 h 2303580"/>
                  <a:gd name="csX25" fmla="*/ 612729 w 1030506"/>
                  <a:gd name="csY25" fmla="*/ 344593 h 2303580"/>
                  <a:gd name="csX26" fmla="*/ 636958 w 1030506"/>
                  <a:gd name="csY26" fmla="*/ 346877 h 2303580"/>
                  <a:gd name="csX27" fmla="*/ 671101 w 1030506"/>
                  <a:gd name="csY27" fmla="*/ 405859 h 2303580"/>
                  <a:gd name="csX28" fmla="*/ 667467 w 1030506"/>
                  <a:gd name="csY28" fmla="*/ 2073753 h 2303580"/>
                  <a:gd name="csX29" fmla="*/ 633152 w 1030506"/>
                  <a:gd name="csY29" fmla="*/ 2093617 h 2303580"/>
                  <a:gd name="csX30" fmla="*/ 633153 w 1030506"/>
                  <a:gd name="csY30" fmla="*/ 2093617 h 2303580"/>
                  <a:gd name="csX31" fmla="*/ 599010 w 1030506"/>
                  <a:gd name="csY31" fmla="*/ 2034635 h 2303580"/>
                  <a:gd name="csX32" fmla="*/ 602643 w 1030506"/>
                  <a:gd name="csY32" fmla="*/ 366741 h 2303580"/>
                  <a:gd name="csX33" fmla="*/ 612729 w 1030506"/>
                  <a:gd name="csY33" fmla="*/ 344593 h 2303580"/>
                  <a:gd name="csX34" fmla="*/ 492927 w 1030506"/>
                  <a:gd name="csY34" fmla="*/ 276137 h 2303580"/>
                  <a:gd name="csX35" fmla="*/ 517156 w 1030506"/>
                  <a:gd name="csY35" fmla="*/ 278420 h 2303580"/>
                  <a:gd name="csX36" fmla="*/ 551300 w 1030506"/>
                  <a:gd name="csY36" fmla="*/ 337404 h 2303580"/>
                  <a:gd name="csX37" fmla="*/ 547666 w 1030506"/>
                  <a:gd name="csY37" fmla="*/ 2005297 h 2303580"/>
                  <a:gd name="csX38" fmla="*/ 513350 w 1030506"/>
                  <a:gd name="csY38" fmla="*/ 2025161 h 2303580"/>
                  <a:gd name="csX39" fmla="*/ 513351 w 1030506"/>
                  <a:gd name="csY39" fmla="*/ 2025161 h 2303580"/>
                  <a:gd name="csX40" fmla="*/ 479208 w 1030506"/>
                  <a:gd name="csY40" fmla="*/ 1966179 h 2303580"/>
                  <a:gd name="csX41" fmla="*/ 482841 w 1030506"/>
                  <a:gd name="csY41" fmla="*/ 298285 h 2303580"/>
                  <a:gd name="csX42" fmla="*/ 492927 w 1030506"/>
                  <a:gd name="csY42" fmla="*/ 276137 h 2303580"/>
                  <a:gd name="csX43" fmla="*/ 373125 w 1030506"/>
                  <a:gd name="csY43" fmla="*/ 207681 h 2303580"/>
                  <a:gd name="csX44" fmla="*/ 397354 w 1030506"/>
                  <a:gd name="csY44" fmla="*/ 209964 h 2303580"/>
                  <a:gd name="csX45" fmla="*/ 431498 w 1030506"/>
                  <a:gd name="csY45" fmla="*/ 268947 h 2303580"/>
                  <a:gd name="csX46" fmla="*/ 427864 w 1030506"/>
                  <a:gd name="csY46" fmla="*/ 1936841 h 2303580"/>
                  <a:gd name="csX47" fmla="*/ 393549 w 1030506"/>
                  <a:gd name="csY47" fmla="*/ 1956705 h 2303580"/>
                  <a:gd name="csX48" fmla="*/ 393549 w 1030506"/>
                  <a:gd name="csY48" fmla="*/ 1956704 h 2303580"/>
                  <a:gd name="csX49" fmla="*/ 359405 w 1030506"/>
                  <a:gd name="csY49" fmla="*/ 1897722 h 2303580"/>
                  <a:gd name="csX50" fmla="*/ 363039 w 1030506"/>
                  <a:gd name="csY50" fmla="*/ 229829 h 2303580"/>
                  <a:gd name="csX51" fmla="*/ 373125 w 1030506"/>
                  <a:gd name="csY51" fmla="*/ 207681 h 2303580"/>
                  <a:gd name="csX52" fmla="*/ 253324 w 1030506"/>
                  <a:gd name="csY52" fmla="*/ 139224 h 2303580"/>
                  <a:gd name="csX53" fmla="*/ 277553 w 1030506"/>
                  <a:gd name="csY53" fmla="*/ 141508 h 2303580"/>
                  <a:gd name="csX54" fmla="*/ 311696 w 1030506"/>
                  <a:gd name="csY54" fmla="*/ 200491 h 2303580"/>
                  <a:gd name="csX55" fmla="*/ 308062 w 1030506"/>
                  <a:gd name="csY55" fmla="*/ 1868384 h 2303580"/>
                  <a:gd name="csX56" fmla="*/ 273747 w 1030506"/>
                  <a:gd name="csY56" fmla="*/ 1888249 h 2303580"/>
                  <a:gd name="csX57" fmla="*/ 239603 w 1030506"/>
                  <a:gd name="csY57" fmla="*/ 1829266 h 2303580"/>
                  <a:gd name="csX58" fmla="*/ 243238 w 1030506"/>
                  <a:gd name="csY58" fmla="*/ 161372 h 2303580"/>
                  <a:gd name="csX59" fmla="*/ 253324 w 1030506"/>
                  <a:gd name="csY59" fmla="*/ 139224 h 2303580"/>
                  <a:gd name="csX60" fmla="*/ 133522 w 1030506"/>
                  <a:gd name="csY60" fmla="*/ 70768 h 2303580"/>
                  <a:gd name="csX61" fmla="*/ 157751 w 1030506"/>
                  <a:gd name="csY61" fmla="*/ 73052 h 2303580"/>
                  <a:gd name="csX62" fmla="*/ 191895 w 1030506"/>
                  <a:gd name="csY62" fmla="*/ 132034 h 2303580"/>
                  <a:gd name="csX63" fmla="*/ 188260 w 1030506"/>
                  <a:gd name="csY63" fmla="*/ 1799928 h 2303580"/>
                  <a:gd name="csX64" fmla="*/ 153945 w 1030506"/>
                  <a:gd name="csY64" fmla="*/ 1819793 h 2303580"/>
                  <a:gd name="csX65" fmla="*/ 119802 w 1030506"/>
                  <a:gd name="csY65" fmla="*/ 1760810 h 2303580"/>
                  <a:gd name="csX66" fmla="*/ 123436 w 1030506"/>
                  <a:gd name="csY66" fmla="*/ 92916 h 2303580"/>
                  <a:gd name="csX67" fmla="*/ 133522 w 1030506"/>
                  <a:gd name="csY67" fmla="*/ 70768 h 2303580"/>
                  <a:gd name="csX68" fmla="*/ 13720 w 1030506"/>
                  <a:gd name="csY68" fmla="*/ 2312 h 2303580"/>
                  <a:gd name="csX69" fmla="*/ 37949 w 1030506"/>
                  <a:gd name="csY69" fmla="*/ 4596 h 2303580"/>
                  <a:gd name="csX70" fmla="*/ 72092 w 1030506"/>
                  <a:gd name="csY70" fmla="*/ 63577 h 2303580"/>
                  <a:gd name="csX71" fmla="*/ 68459 w 1030506"/>
                  <a:gd name="csY71" fmla="*/ 1731472 h 2303580"/>
                  <a:gd name="csX72" fmla="*/ 34143 w 1030506"/>
                  <a:gd name="csY72" fmla="*/ 1751336 h 2303580"/>
                  <a:gd name="csX73" fmla="*/ 34144 w 1030506"/>
                  <a:gd name="csY73" fmla="*/ 1751336 h 2303580"/>
                  <a:gd name="csX74" fmla="*/ 1 w 1030506"/>
                  <a:gd name="csY74" fmla="*/ 1692353 h 2303580"/>
                  <a:gd name="csX75" fmla="*/ 3634 w 1030506"/>
                  <a:gd name="csY75" fmla="*/ 24460 h 2303580"/>
                  <a:gd name="csX76" fmla="*/ 13720 w 1030506"/>
                  <a:gd name="csY76" fmla="*/ 2312 h 23035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</a:cxnLst>
                <a:rect l="l" t="t" r="r" b="b"/>
                <a:pathLst>
                  <a:path w="1030506" h="2303580">
                    <a:moveTo>
                      <a:pt x="972133" y="549962"/>
                    </a:moveTo>
                    <a:cubicBezTo>
                      <a:pt x="978344" y="546367"/>
                      <a:pt x="986910" y="546844"/>
                      <a:pt x="996362" y="552246"/>
                    </a:cubicBezTo>
                    <a:cubicBezTo>
                      <a:pt x="1015267" y="563048"/>
                      <a:pt x="1030552" y="589454"/>
                      <a:pt x="1030506" y="611228"/>
                    </a:cubicBezTo>
                    <a:cubicBezTo>
                      <a:pt x="1029295" y="1167193"/>
                      <a:pt x="1028083" y="1723157"/>
                      <a:pt x="1026871" y="2279122"/>
                    </a:cubicBezTo>
                    <a:cubicBezTo>
                      <a:pt x="1026824" y="2300894"/>
                      <a:pt x="1011460" y="2309788"/>
                      <a:pt x="992556" y="2298986"/>
                    </a:cubicBezTo>
                    <a:lnTo>
                      <a:pt x="992557" y="2298986"/>
                    </a:lnTo>
                    <a:cubicBezTo>
                      <a:pt x="973653" y="2288183"/>
                      <a:pt x="958366" y="2261776"/>
                      <a:pt x="958413" y="2240003"/>
                    </a:cubicBezTo>
                    <a:lnTo>
                      <a:pt x="962047" y="572110"/>
                    </a:lnTo>
                    <a:cubicBezTo>
                      <a:pt x="962071" y="561223"/>
                      <a:pt x="965923" y="553557"/>
                      <a:pt x="972133" y="549962"/>
                    </a:cubicBezTo>
                    <a:close/>
                    <a:moveTo>
                      <a:pt x="852333" y="481506"/>
                    </a:moveTo>
                    <a:cubicBezTo>
                      <a:pt x="858542" y="477912"/>
                      <a:pt x="867110" y="478388"/>
                      <a:pt x="876562" y="483790"/>
                    </a:cubicBezTo>
                    <a:cubicBezTo>
                      <a:pt x="895466" y="494592"/>
                      <a:pt x="910752" y="520999"/>
                      <a:pt x="910705" y="542772"/>
                    </a:cubicBezTo>
                    <a:cubicBezTo>
                      <a:pt x="909493" y="1098737"/>
                      <a:pt x="908283" y="1654701"/>
                      <a:pt x="907071" y="2210666"/>
                    </a:cubicBezTo>
                    <a:cubicBezTo>
                      <a:pt x="907023" y="2232440"/>
                      <a:pt x="891660" y="2241333"/>
                      <a:pt x="872755" y="2230530"/>
                    </a:cubicBezTo>
                    <a:cubicBezTo>
                      <a:pt x="853851" y="2219728"/>
                      <a:pt x="838565" y="2193320"/>
                      <a:pt x="838612" y="2171548"/>
                    </a:cubicBezTo>
                    <a:lnTo>
                      <a:pt x="842247" y="503654"/>
                    </a:lnTo>
                    <a:cubicBezTo>
                      <a:pt x="842271" y="492767"/>
                      <a:pt x="846123" y="485101"/>
                      <a:pt x="852333" y="481506"/>
                    </a:cubicBezTo>
                    <a:close/>
                    <a:moveTo>
                      <a:pt x="732531" y="413050"/>
                    </a:moveTo>
                    <a:cubicBezTo>
                      <a:pt x="738741" y="409455"/>
                      <a:pt x="747308" y="409932"/>
                      <a:pt x="756760" y="415334"/>
                    </a:cubicBezTo>
                    <a:cubicBezTo>
                      <a:pt x="775665" y="426136"/>
                      <a:pt x="790951" y="452543"/>
                      <a:pt x="790903" y="474315"/>
                    </a:cubicBezTo>
                    <a:cubicBezTo>
                      <a:pt x="789692" y="1030281"/>
                      <a:pt x="788480" y="1586245"/>
                      <a:pt x="787269" y="2142210"/>
                    </a:cubicBezTo>
                    <a:cubicBezTo>
                      <a:pt x="787221" y="2163983"/>
                      <a:pt x="771858" y="2172876"/>
                      <a:pt x="752954" y="2162074"/>
                    </a:cubicBezTo>
                    <a:cubicBezTo>
                      <a:pt x="734050" y="2151272"/>
                      <a:pt x="718763" y="2124864"/>
                      <a:pt x="718810" y="2103091"/>
                    </a:cubicBezTo>
                    <a:lnTo>
                      <a:pt x="722445" y="435198"/>
                    </a:lnTo>
                    <a:cubicBezTo>
                      <a:pt x="722468" y="424312"/>
                      <a:pt x="726321" y="416645"/>
                      <a:pt x="732531" y="413050"/>
                    </a:cubicBezTo>
                    <a:close/>
                    <a:moveTo>
                      <a:pt x="612729" y="344593"/>
                    </a:moveTo>
                    <a:cubicBezTo>
                      <a:pt x="618939" y="340999"/>
                      <a:pt x="627507" y="341476"/>
                      <a:pt x="636958" y="346877"/>
                    </a:cubicBezTo>
                    <a:cubicBezTo>
                      <a:pt x="655862" y="357679"/>
                      <a:pt x="671149" y="384086"/>
                      <a:pt x="671101" y="405859"/>
                    </a:cubicBezTo>
                    <a:cubicBezTo>
                      <a:pt x="669890" y="961825"/>
                      <a:pt x="668679" y="1517788"/>
                      <a:pt x="667467" y="2073753"/>
                    </a:cubicBezTo>
                    <a:cubicBezTo>
                      <a:pt x="667420" y="2095527"/>
                      <a:pt x="652056" y="2104420"/>
                      <a:pt x="633152" y="2093617"/>
                    </a:cubicBezTo>
                    <a:lnTo>
                      <a:pt x="633153" y="2093617"/>
                    </a:lnTo>
                    <a:cubicBezTo>
                      <a:pt x="614248" y="2082816"/>
                      <a:pt x="598961" y="2056408"/>
                      <a:pt x="599010" y="2034635"/>
                    </a:cubicBezTo>
                    <a:lnTo>
                      <a:pt x="602643" y="366741"/>
                    </a:lnTo>
                    <a:cubicBezTo>
                      <a:pt x="602667" y="355855"/>
                      <a:pt x="606519" y="348188"/>
                      <a:pt x="612729" y="344593"/>
                    </a:cubicBezTo>
                    <a:close/>
                    <a:moveTo>
                      <a:pt x="492927" y="276137"/>
                    </a:moveTo>
                    <a:cubicBezTo>
                      <a:pt x="499137" y="272542"/>
                      <a:pt x="507704" y="273019"/>
                      <a:pt x="517156" y="278420"/>
                    </a:cubicBezTo>
                    <a:cubicBezTo>
                      <a:pt x="536061" y="289223"/>
                      <a:pt x="551347" y="315631"/>
                      <a:pt x="551300" y="337404"/>
                    </a:cubicBezTo>
                    <a:cubicBezTo>
                      <a:pt x="550088" y="893368"/>
                      <a:pt x="548876" y="1449332"/>
                      <a:pt x="547666" y="2005297"/>
                    </a:cubicBezTo>
                    <a:cubicBezTo>
                      <a:pt x="547618" y="2027070"/>
                      <a:pt x="532255" y="2035964"/>
                      <a:pt x="513350" y="2025161"/>
                    </a:cubicBezTo>
                    <a:lnTo>
                      <a:pt x="513351" y="2025161"/>
                    </a:lnTo>
                    <a:cubicBezTo>
                      <a:pt x="494446" y="2014359"/>
                      <a:pt x="479160" y="1987952"/>
                      <a:pt x="479208" y="1966179"/>
                    </a:cubicBezTo>
                    <a:lnTo>
                      <a:pt x="482841" y="298285"/>
                    </a:lnTo>
                    <a:cubicBezTo>
                      <a:pt x="482865" y="287398"/>
                      <a:pt x="486718" y="279731"/>
                      <a:pt x="492927" y="276137"/>
                    </a:cubicBezTo>
                    <a:close/>
                    <a:moveTo>
                      <a:pt x="373125" y="207681"/>
                    </a:moveTo>
                    <a:cubicBezTo>
                      <a:pt x="379335" y="204086"/>
                      <a:pt x="387902" y="204563"/>
                      <a:pt x="397354" y="209964"/>
                    </a:cubicBezTo>
                    <a:cubicBezTo>
                      <a:pt x="416260" y="220766"/>
                      <a:pt x="431546" y="247173"/>
                      <a:pt x="431498" y="268947"/>
                    </a:cubicBezTo>
                    <a:cubicBezTo>
                      <a:pt x="430286" y="824912"/>
                      <a:pt x="429074" y="1380876"/>
                      <a:pt x="427864" y="1936841"/>
                    </a:cubicBezTo>
                    <a:cubicBezTo>
                      <a:pt x="427817" y="1958614"/>
                      <a:pt x="412453" y="1967507"/>
                      <a:pt x="393549" y="1956705"/>
                    </a:cubicBezTo>
                    <a:lnTo>
                      <a:pt x="393549" y="1956704"/>
                    </a:lnTo>
                    <a:cubicBezTo>
                      <a:pt x="374644" y="1945902"/>
                      <a:pt x="359358" y="1919496"/>
                      <a:pt x="359405" y="1897722"/>
                    </a:cubicBezTo>
                    <a:lnTo>
                      <a:pt x="363039" y="229829"/>
                    </a:lnTo>
                    <a:cubicBezTo>
                      <a:pt x="363063" y="218942"/>
                      <a:pt x="366916" y="211275"/>
                      <a:pt x="373125" y="207681"/>
                    </a:cubicBezTo>
                    <a:close/>
                    <a:moveTo>
                      <a:pt x="253324" y="139224"/>
                    </a:moveTo>
                    <a:cubicBezTo>
                      <a:pt x="259534" y="135629"/>
                      <a:pt x="268101" y="136107"/>
                      <a:pt x="277553" y="141508"/>
                    </a:cubicBezTo>
                    <a:cubicBezTo>
                      <a:pt x="296458" y="152309"/>
                      <a:pt x="311744" y="178717"/>
                      <a:pt x="311696" y="200491"/>
                    </a:cubicBezTo>
                    <a:cubicBezTo>
                      <a:pt x="310485" y="756456"/>
                      <a:pt x="309274" y="1312419"/>
                      <a:pt x="308062" y="1868384"/>
                    </a:cubicBezTo>
                    <a:cubicBezTo>
                      <a:pt x="308015" y="1890158"/>
                      <a:pt x="292651" y="1899051"/>
                      <a:pt x="273747" y="1888249"/>
                    </a:cubicBezTo>
                    <a:cubicBezTo>
                      <a:pt x="254843" y="1877447"/>
                      <a:pt x="239556" y="1851039"/>
                      <a:pt x="239603" y="1829266"/>
                    </a:cubicBezTo>
                    <a:lnTo>
                      <a:pt x="243238" y="161372"/>
                    </a:lnTo>
                    <a:cubicBezTo>
                      <a:pt x="243262" y="150486"/>
                      <a:pt x="247114" y="142819"/>
                      <a:pt x="253324" y="139224"/>
                    </a:cubicBezTo>
                    <a:close/>
                    <a:moveTo>
                      <a:pt x="133522" y="70768"/>
                    </a:moveTo>
                    <a:cubicBezTo>
                      <a:pt x="139732" y="67173"/>
                      <a:pt x="148299" y="67650"/>
                      <a:pt x="157751" y="73052"/>
                    </a:cubicBezTo>
                    <a:cubicBezTo>
                      <a:pt x="176656" y="83854"/>
                      <a:pt x="191942" y="110261"/>
                      <a:pt x="191895" y="132034"/>
                    </a:cubicBezTo>
                    <a:cubicBezTo>
                      <a:pt x="190683" y="687999"/>
                      <a:pt x="189472" y="1243963"/>
                      <a:pt x="188260" y="1799928"/>
                    </a:cubicBezTo>
                    <a:cubicBezTo>
                      <a:pt x="188213" y="1821701"/>
                      <a:pt x="172849" y="1830594"/>
                      <a:pt x="153945" y="1819793"/>
                    </a:cubicBezTo>
                    <a:cubicBezTo>
                      <a:pt x="135042" y="1808990"/>
                      <a:pt x="119755" y="1782583"/>
                      <a:pt x="119802" y="1760810"/>
                    </a:cubicBezTo>
                    <a:lnTo>
                      <a:pt x="123436" y="92916"/>
                    </a:lnTo>
                    <a:cubicBezTo>
                      <a:pt x="123460" y="82029"/>
                      <a:pt x="127312" y="74363"/>
                      <a:pt x="133522" y="70768"/>
                    </a:cubicBezTo>
                    <a:close/>
                    <a:moveTo>
                      <a:pt x="13720" y="2312"/>
                    </a:moveTo>
                    <a:cubicBezTo>
                      <a:pt x="19931" y="-1283"/>
                      <a:pt x="28498" y="-806"/>
                      <a:pt x="37949" y="4596"/>
                    </a:cubicBezTo>
                    <a:cubicBezTo>
                      <a:pt x="56854" y="15398"/>
                      <a:pt x="72140" y="41804"/>
                      <a:pt x="72092" y="63577"/>
                    </a:cubicBezTo>
                    <a:cubicBezTo>
                      <a:pt x="70882" y="619543"/>
                      <a:pt x="69670" y="1175507"/>
                      <a:pt x="68459" y="1731472"/>
                    </a:cubicBezTo>
                    <a:cubicBezTo>
                      <a:pt x="68411" y="1753245"/>
                      <a:pt x="53048" y="1762139"/>
                      <a:pt x="34143" y="1751336"/>
                    </a:cubicBezTo>
                    <a:lnTo>
                      <a:pt x="34144" y="1751336"/>
                    </a:lnTo>
                    <a:cubicBezTo>
                      <a:pt x="15240" y="1740533"/>
                      <a:pt x="-47" y="1714126"/>
                      <a:pt x="1" y="1692353"/>
                    </a:cubicBezTo>
                    <a:lnTo>
                      <a:pt x="3634" y="24460"/>
                    </a:lnTo>
                    <a:cubicBezTo>
                      <a:pt x="3658" y="13573"/>
                      <a:pt x="7511" y="5907"/>
                      <a:pt x="13720" y="231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238800286">
                      <a:custGeom>
                        <a:avLst/>
                        <a:gdLst>
                          <a:gd name="csX0" fmla="*/ 336569 w 356779"/>
                          <a:gd name="csY0" fmla="*/ 190406 h 797540"/>
                          <a:gd name="csX1" fmla="*/ 344957 w 356779"/>
                          <a:gd name="csY1" fmla="*/ 191197 h 797540"/>
                          <a:gd name="csX2" fmla="*/ 356779 w 356779"/>
                          <a:gd name="csY2" fmla="*/ 211617 h 797540"/>
                          <a:gd name="csX3" fmla="*/ 355520 w 356779"/>
                          <a:gd name="csY3" fmla="*/ 789072 h 797540"/>
                          <a:gd name="csX4" fmla="*/ 343640 w 356779"/>
                          <a:gd name="csY4" fmla="*/ 795949 h 797540"/>
                          <a:gd name="csX5" fmla="*/ 343640 w 356779"/>
                          <a:gd name="csY5" fmla="*/ 795949 h 797540"/>
                          <a:gd name="csX6" fmla="*/ 331819 w 356779"/>
                          <a:gd name="csY6" fmla="*/ 775528 h 797540"/>
                          <a:gd name="csX7" fmla="*/ 333077 w 356779"/>
                          <a:gd name="csY7" fmla="*/ 198074 h 797540"/>
                          <a:gd name="csX8" fmla="*/ 336569 w 356779"/>
                          <a:gd name="csY8" fmla="*/ 190406 h 797540"/>
                          <a:gd name="csX9" fmla="*/ 295092 w 356779"/>
                          <a:gd name="csY9" fmla="*/ 166705 h 797540"/>
                          <a:gd name="csX10" fmla="*/ 303480 w 356779"/>
                          <a:gd name="csY10" fmla="*/ 167496 h 797540"/>
                          <a:gd name="csX11" fmla="*/ 315301 w 356779"/>
                          <a:gd name="csY11" fmla="*/ 187917 h 797540"/>
                          <a:gd name="csX12" fmla="*/ 314043 w 356779"/>
                          <a:gd name="csY12" fmla="*/ 765371 h 797540"/>
                          <a:gd name="csX13" fmla="*/ 302162 w 356779"/>
                          <a:gd name="csY13" fmla="*/ 772248 h 797540"/>
                          <a:gd name="csX14" fmla="*/ 290341 w 356779"/>
                          <a:gd name="csY14" fmla="*/ 751828 h 797540"/>
                          <a:gd name="csX15" fmla="*/ 291600 w 356779"/>
                          <a:gd name="csY15" fmla="*/ 174373 h 797540"/>
                          <a:gd name="csX16" fmla="*/ 295092 w 356779"/>
                          <a:gd name="csY16" fmla="*/ 166705 h 797540"/>
                          <a:gd name="csX17" fmla="*/ 253614 w 356779"/>
                          <a:gd name="csY17" fmla="*/ 143005 h 797540"/>
                          <a:gd name="csX18" fmla="*/ 262003 w 356779"/>
                          <a:gd name="csY18" fmla="*/ 143795 h 797540"/>
                          <a:gd name="csX19" fmla="*/ 273824 w 356779"/>
                          <a:gd name="csY19" fmla="*/ 164216 h 797540"/>
                          <a:gd name="csX20" fmla="*/ 272566 w 356779"/>
                          <a:gd name="csY20" fmla="*/ 741670 h 797540"/>
                          <a:gd name="csX21" fmla="*/ 260685 w 356779"/>
                          <a:gd name="csY21" fmla="*/ 748548 h 797540"/>
                          <a:gd name="csX22" fmla="*/ 248864 w 356779"/>
                          <a:gd name="csY22" fmla="*/ 728127 h 797540"/>
                          <a:gd name="csX23" fmla="*/ 250122 w 356779"/>
                          <a:gd name="csY23" fmla="*/ 150673 h 797540"/>
                          <a:gd name="csX24" fmla="*/ 253614 w 356779"/>
                          <a:gd name="csY24" fmla="*/ 143005 h 797540"/>
                          <a:gd name="csX25" fmla="*/ 212137 w 356779"/>
                          <a:gd name="csY25" fmla="*/ 119304 h 797540"/>
                          <a:gd name="csX26" fmla="*/ 220525 w 356779"/>
                          <a:gd name="csY26" fmla="*/ 120094 h 797540"/>
                          <a:gd name="csX27" fmla="*/ 232346 w 356779"/>
                          <a:gd name="csY27" fmla="*/ 140515 h 797540"/>
                          <a:gd name="csX28" fmla="*/ 231088 w 356779"/>
                          <a:gd name="csY28" fmla="*/ 717969 h 797540"/>
                          <a:gd name="csX29" fmla="*/ 219208 w 356779"/>
                          <a:gd name="csY29" fmla="*/ 724847 h 797540"/>
                          <a:gd name="csX30" fmla="*/ 219208 w 356779"/>
                          <a:gd name="csY30" fmla="*/ 724847 h 797540"/>
                          <a:gd name="csX31" fmla="*/ 207387 w 356779"/>
                          <a:gd name="csY31" fmla="*/ 704426 h 797540"/>
                          <a:gd name="csX32" fmla="*/ 208645 w 356779"/>
                          <a:gd name="csY32" fmla="*/ 126972 h 797540"/>
                          <a:gd name="csX33" fmla="*/ 212137 w 356779"/>
                          <a:gd name="csY33" fmla="*/ 119304 h 797540"/>
                          <a:gd name="csX34" fmla="*/ 170659 w 356779"/>
                          <a:gd name="csY34" fmla="*/ 95603 h 797540"/>
                          <a:gd name="csX35" fmla="*/ 179048 w 356779"/>
                          <a:gd name="csY35" fmla="*/ 96393 h 797540"/>
                          <a:gd name="csX36" fmla="*/ 190869 w 356779"/>
                          <a:gd name="csY36" fmla="*/ 116815 h 797540"/>
                          <a:gd name="csX37" fmla="*/ 189611 w 356779"/>
                          <a:gd name="csY37" fmla="*/ 694269 h 797540"/>
                          <a:gd name="csX38" fmla="*/ 177730 w 356779"/>
                          <a:gd name="csY38" fmla="*/ 701146 h 797540"/>
                          <a:gd name="csX39" fmla="*/ 177730 w 356779"/>
                          <a:gd name="csY39" fmla="*/ 701146 h 797540"/>
                          <a:gd name="csX40" fmla="*/ 165910 w 356779"/>
                          <a:gd name="csY40" fmla="*/ 680725 h 797540"/>
                          <a:gd name="csX41" fmla="*/ 167167 w 356779"/>
                          <a:gd name="csY41" fmla="*/ 103271 h 797540"/>
                          <a:gd name="csX42" fmla="*/ 170659 w 356779"/>
                          <a:gd name="csY42" fmla="*/ 95603 h 797540"/>
                          <a:gd name="csX43" fmla="*/ 129182 w 356779"/>
                          <a:gd name="csY43" fmla="*/ 71902 h 797540"/>
                          <a:gd name="csX44" fmla="*/ 137570 w 356779"/>
                          <a:gd name="csY44" fmla="*/ 72693 h 797540"/>
                          <a:gd name="csX45" fmla="*/ 149392 w 356779"/>
                          <a:gd name="csY45" fmla="*/ 93114 h 797540"/>
                          <a:gd name="csX46" fmla="*/ 148133 w 356779"/>
                          <a:gd name="csY46" fmla="*/ 670568 h 797540"/>
                          <a:gd name="csX47" fmla="*/ 136253 w 356779"/>
                          <a:gd name="csY47" fmla="*/ 677445 h 797540"/>
                          <a:gd name="csX48" fmla="*/ 136253 w 356779"/>
                          <a:gd name="csY48" fmla="*/ 677445 h 797540"/>
                          <a:gd name="csX49" fmla="*/ 124432 w 356779"/>
                          <a:gd name="csY49" fmla="*/ 657024 h 797540"/>
                          <a:gd name="csX50" fmla="*/ 125690 w 356779"/>
                          <a:gd name="csY50" fmla="*/ 79570 h 797540"/>
                          <a:gd name="csX51" fmla="*/ 129182 w 356779"/>
                          <a:gd name="csY51" fmla="*/ 71902 h 797540"/>
                          <a:gd name="csX52" fmla="*/ 87705 w 356779"/>
                          <a:gd name="csY52" fmla="*/ 48201 h 797540"/>
                          <a:gd name="csX53" fmla="*/ 96093 w 356779"/>
                          <a:gd name="csY53" fmla="*/ 48992 h 797540"/>
                          <a:gd name="csX54" fmla="*/ 107914 w 356779"/>
                          <a:gd name="csY54" fmla="*/ 69413 h 797540"/>
                          <a:gd name="csX55" fmla="*/ 106656 w 356779"/>
                          <a:gd name="csY55" fmla="*/ 646867 h 797540"/>
                          <a:gd name="csX56" fmla="*/ 94775 w 356779"/>
                          <a:gd name="csY56" fmla="*/ 653745 h 797540"/>
                          <a:gd name="csX57" fmla="*/ 82954 w 356779"/>
                          <a:gd name="csY57" fmla="*/ 633324 h 797540"/>
                          <a:gd name="csX58" fmla="*/ 84213 w 356779"/>
                          <a:gd name="csY58" fmla="*/ 55869 h 797540"/>
                          <a:gd name="csX59" fmla="*/ 87705 w 356779"/>
                          <a:gd name="csY59" fmla="*/ 48201 h 797540"/>
                          <a:gd name="csX60" fmla="*/ 46227 w 356779"/>
                          <a:gd name="csY60" fmla="*/ 24501 h 797540"/>
                          <a:gd name="csX61" fmla="*/ 54616 w 356779"/>
                          <a:gd name="csY61" fmla="*/ 25291 h 797540"/>
                          <a:gd name="csX62" fmla="*/ 66437 w 356779"/>
                          <a:gd name="csY62" fmla="*/ 45712 h 797540"/>
                          <a:gd name="csX63" fmla="*/ 65178 w 356779"/>
                          <a:gd name="csY63" fmla="*/ 623166 h 797540"/>
                          <a:gd name="csX64" fmla="*/ 53298 w 356779"/>
                          <a:gd name="csY64" fmla="*/ 630044 h 797540"/>
                          <a:gd name="csX65" fmla="*/ 41477 w 356779"/>
                          <a:gd name="csY65" fmla="*/ 609623 h 797540"/>
                          <a:gd name="csX66" fmla="*/ 42735 w 356779"/>
                          <a:gd name="csY66" fmla="*/ 32169 h 797540"/>
                          <a:gd name="csX67" fmla="*/ 46227 w 356779"/>
                          <a:gd name="csY67" fmla="*/ 24501 h 797540"/>
                          <a:gd name="csX68" fmla="*/ 4750 w 356779"/>
                          <a:gd name="csY68" fmla="*/ 800 h 797540"/>
                          <a:gd name="csX69" fmla="*/ 13138 w 356779"/>
                          <a:gd name="csY69" fmla="*/ 1591 h 797540"/>
                          <a:gd name="csX70" fmla="*/ 24959 w 356779"/>
                          <a:gd name="csY70" fmla="*/ 22011 h 797540"/>
                          <a:gd name="csX71" fmla="*/ 23701 w 356779"/>
                          <a:gd name="csY71" fmla="*/ 599466 h 797540"/>
                          <a:gd name="csX72" fmla="*/ 11820 w 356779"/>
                          <a:gd name="csY72" fmla="*/ 606343 h 797540"/>
                          <a:gd name="csX73" fmla="*/ 11821 w 356779"/>
                          <a:gd name="csY73" fmla="*/ 606343 h 797540"/>
                          <a:gd name="csX74" fmla="*/ 0 w 356779"/>
                          <a:gd name="csY74" fmla="*/ 585922 h 797540"/>
                          <a:gd name="csX75" fmla="*/ 1258 w 356779"/>
                          <a:gd name="csY75" fmla="*/ 8468 h 797540"/>
                          <a:gd name="csX76" fmla="*/ 4750 w 356779"/>
                          <a:gd name="csY76" fmla="*/ 800 h 797540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  <a:cxn ang="0">
                            <a:pos x="csX22" y="csY22"/>
                          </a:cxn>
                          <a:cxn ang="0">
                            <a:pos x="csX23" y="csY23"/>
                          </a:cxn>
                          <a:cxn ang="0">
                            <a:pos x="csX24" y="csY24"/>
                          </a:cxn>
                          <a:cxn ang="0">
                            <a:pos x="csX25" y="csY25"/>
                          </a:cxn>
                          <a:cxn ang="0">
                            <a:pos x="csX26" y="csY26"/>
                          </a:cxn>
                          <a:cxn ang="0">
                            <a:pos x="csX27" y="csY27"/>
                          </a:cxn>
                          <a:cxn ang="0">
                            <a:pos x="csX28" y="csY28"/>
                          </a:cxn>
                          <a:cxn ang="0">
                            <a:pos x="csX29" y="csY29"/>
                          </a:cxn>
                          <a:cxn ang="0">
                            <a:pos x="csX30" y="csY30"/>
                          </a:cxn>
                          <a:cxn ang="0">
                            <a:pos x="csX31" y="csY31"/>
                          </a:cxn>
                          <a:cxn ang="0">
                            <a:pos x="csX32" y="csY32"/>
                          </a:cxn>
                          <a:cxn ang="0">
                            <a:pos x="csX33" y="csY33"/>
                          </a:cxn>
                          <a:cxn ang="0">
                            <a:pos x="csX34" y="csY34"/>
                          </a:cxn>
                          <a:cxn ang="0">
                            <a:pos x="csX35" y="csY35"/>
                          </a:cxn>
                          <a:cxn ang="0">
                            <a:pos x="csX36" y="csY36"/>
                          </a:cxn>
                          <a:cxn ang="0">
                            <a:pos x="csX37" y="csY37"/>
                          </a:cxn>
                          <a:cxn ang="0">
                            <a:pos x="csX38" y="csY38"/>
                          </a:cxn>
                          <a:cxn ang="0">
                            <a:pos x="csX39" y="csY39"/>
                          </a:cxn>
                          <a:cxn ang="0">
                            <a:pos x="csX40" y="csY40"/>
                          </a:cxn>
                          <a:cxn ang="0">
                            <a:pos x="csX41" y="csY41"/>
                          </a:cxn>
                          <a:cxn ang="0">
                            <a:pos x="csX42" y="csY42"/>
                          </a:cxn>
                          <a:cxn ang="0">
                            <a:pos x="csX43" y="csY43"/>
                          </a:cxn>
                          <a:cxn ang="0">
                            <a:pos x="csX44" y="csY44"/>
                          </a:cxn>
                          <a:cxn ang="0">
                            <a:pos x="csX45" y="csY45"/>
                          </a:cxn>
                          <a:cxn ang="0">
                            <a:pos x="csX46" y="csY46"/>
                          </a:cxn>
                          <a:cxn ang="0">
                            <a:pos x="csX47" y="csY47"/>
                          </a:cxn>
                          <a:cxn ang="0">
                            <a:pos x="csX48" y="csY48"/>
                          </a:cxn>
                          <a:cxn ang="0">
                            <a:pos x="csX49" y="csY49"/>
                          </a:cxn>
                          <a:cxn ang="0">
                            <a:pos x="csX50" y="csY50"/>
                          </a:cxn>
                          <a:cxn ang="0">
                            <a:pos x="csX51" y="csY51"/>
                          </a:cxn>
                          <a:cxn ang="0">
                            <a:pos x="csX52" y="csY52"/>
                          </a:cxn>
                          <a:cxn ang="0">
                            <a:pos x="csX53" y="csY53"/>
                          </a:cxn>
                          <a:cxn ang="0">
                            <a:pos x="csX54" y="csY54"/>
                          </a:cxn>
                          <a:cxn ang="0">
                            <a:pos x="csX55" y="csY55"/>
                          </a:cxn>
                          <a:cxn ang="0">
                            <a:pos x="csX56" y="csY56"/>
                          </a:cxn>
                          <a:cxn ang="0">
                            <a:pos x="csX57" y="csY57"/>
                          </a:cxn>
                          <a:cxn ang="0">
                            <a:pos x="csX58" y="csY58"/>
                          </a:cxn>
                          <a:cxn ang="0">
                            <a:pos x="csX59" y="csY59"/>
                          </a:cxn>
                          <a:cxn ang="0">
                            <a:pos x="csX60" y="csY60"/>
                          </a:cxn>
                          <a:cxn ang="0">
                            <a:pos x="csX61" y="csY61"/>
                          </a:cxn>
                          <a:cxn ang="0">
                            <a:pos x="csX62" y="csY62"/>
                          </a:cxn>
                          <a:cxn ang="0">
                            <a:pos x="csX63" y="csY63"/>
                          </a:cxn>
                          <a:cxn ang="0">
                            <a:pos x="csX64" y="csY64"/>
                          </a:cxn>
                          <a:cxn ang="0">
                            <a:pos x="csX65" y="csY65"/>
                          </a:cxn>
                          <a:cxn ang="0">
                            <a:pos x="csX66" y="csY66"/>
                          </a:cxn>
                          <a:cxn ang="0">
                            <a:pos x="csX67" y="csY67"/>
                          </a:cxn>
                          <a:cxn ang="0">
                            <a:pos x="csX68" y="csY68"/>
                          </a:cxn>
                          <a:cxn ang="0">
                            <a:pos x="csX69" y="csY69"/>
                          </a:cxn>
                          <a:cxn ang="0">
                            <a:pos x="csX70" y="csY70"/>
                          </a:cxn>
                          <a:cxn ang="0">
                            <a:pos x="csX71" y="csY71"/>
                          </a:cxn>
                          <a:cxn ang="0">
                            <a:pos x="csX72" y="csY72"/>
                          </a:cxn>
                          <a:cxn ang="0">
                            <a:pos x="csX73" y="csY73"/>
                          </a:cxn>
                          <a:cxn ang="0">
                            <a:pos x="csX74" y="csY74"/>
                          </a:cxn>
                          <a:cxn ang="0">
                            <a:pos x="csX75" y="csY75"/>
                          </a:cxn>
                          <a:cxn ang="0">
                            <a:pos x="csX76" y="csY76"/>
                          </a:cxn>
                        </a:cxnLst>
                        <a:rect l="l" t="t" r="r" b="b"/>
                        <a:pathLst>
                          <a:path w="356779" h="797540" fill="none" extrusionOk="0">
                            <a:moveTo>
                              <a:pt x="336569" y="190406"/>
                            </a:moveTo>
                            <a:cubicBezTo>
                              <a:pt x="339473" y="190031"/>
                              <a:pt x="342766" y="191190"/>
                              <a:pt x="344957" y="191197"/>
                            </a:cubicBezTo>
                            <a:cubicBezTo>
                              <a:pt x="350951" y="193438"/>
                              <a:pt x="357156" y="202377"/>
                              <a:pt x="356779" y="211617"/>
                            </a:cubicBezTo>
                            <a:cubicBezTo>
                              <a:pt x="358516" y="408612"/>
                              <a:pt x="312118" y="562418"/>
                              <a:pt x="355520" y="789072"/>
                            </a:cubicBezTo>
                            <a:cubicBezTo>
                              <a:pt x="356563" y="796155"/>
                              <a:pt x="351201" y="799634"/>
                              <a:pt x="343640" y="795949"/>
                            </a:cubicBezTo>
                            <a:lnTo>
                              <a:pt x="343640" y="795949"/>
                            </a:lnTo>
                            <a:cubicBezTo>
                              <a:pt x="335868" y="790864"/>
                              <a:pt x="332208" y="781771"/>
                              <a:pt x="331819" y="775528"/>
                            </a:cubicBezTo>
                            <a:cubicBezTo>
                              <a:pt x="307505" y="611109"/>
                              <a:pt x="278089" y="396851"/>
                              <a:pt x="333077" y="198074"/>
                            </a:cubicBezTo>
                            <a:cubicBezTo>
                              <a:pt x="332943" y="194654"/>
                              <a:pt x="334036" y="191355"/>
                              <a:pt x="336569" y="190406"/>
                            </a:cubicBezTo>
                            <a:close/>
                            <a:moveTo>
                              <a:pt x="295092" y="166705"/>
                            </a:moveTo>
                            <a:cubicBezTo>
                              <a:pt x="297919" y="165560"/>
                              <a:pt x="300084" y="165894"/>
                              <a:pt x="303480" y="167496"/>
                            </a:cubicBezTo>
                            <a:cubicBezTo>
                              <a:pt x="309630" y="171551"/>
                              <a:pt x="316018" y="178888"/>
                              <a:pt x="315301" y="187917"/>
                            </a:cubicBezTo>
                            <a:cubicBezTo>
                              <a:pt x="352495" y="392888"/>
                              <a:pt x="331510" y="621826"/>
                              <a:pt x="314043" y="765371"/>
                            </a:cubicBezTo>
                            <a:cubicBezTo>
                              <a:pt x="313130" y="772591"/>
                              <a:pt x="309183" y="776685"/>
                              <a:pt x="302162" y="772248"/>
                            </a:cubicBezTo>
                            <a:cubicBezTo>
                              <a:pt x="293599" y="767701"/>
                              <a:pt x="290311" y="759976"/>
                              <a:pt x="290341" y="751828"/>
                            </a:cubicBezTo>
                            <a:cubicBezTo>
                              <a:pt x="317536" y="564088"/>
                              <a:pt x="253756" y="343992"/>
                              <a:pt x="291600" y="174373"/>
                            </a:cubicBezTo>
                            <a:cubicBezTo>
                              <a:pt x="291945" y="170806"/>
                              <a:pt x="292759" y="168159"/>
                              <a:pt x="295092" y="166705"/>
                            </a:cubicBezTo>
                            <a:close/>
                            <a:moveTo>
                              <a:pt x="253614" y="143005"/>
                            </a:moveTo>
                            <a:cubicBezTo>
                              <a:pt x="255684" y="141945"/>
                              <a:pt x="258320" y="142215"/>
                              <a:pt x="262003" y="143795"/>
                            </a:cubicBezTo>
                            <a:cubicBezTo>
                              <a:pt x="268326" y="148186"/>
                              <a:pt x="273898" y="156069"/>
                              <a:pt x="273824" y="164216"/>
                            </a:cubicBezTo>
                            <a:cubicBezTo>
                              <a:pt x="250826" y="339002"/>
                              <a:pt x="248426" y="532842"/>
                              <a:pt x="272566" y="741670"/>
                            </a:cubicBezTo>
                            <a:cubicBezTo>
                              <a:pt x="272042" y="748841"/>
                              <a:pt x="266013" y="750949"/>
                              <a:pt x="260685" y="748548"/>
                            </a:cubicBezTo>
                            <a:cubicBezTo>
                              <a:pt x="254270" y="742955"/>
                              <a:pt x="248552" y="736832"/>
                              <a:pt x="248864" y="728127"/>
                            </a:cubicBezTo>
                            <a:cubicBezTo>
                              <a:pt x="222725" y="549195"/>
                              <a:pt x="284762" y="305902"/>
                              <a:pt x="250122" y="150673"/>
                            </a:cubicBezTo>
                            <a:cubicBezTo>
                              <a:pt x="249598" y="146723"/>
                              <a:pt x="251944" y="143792"/>
                              <a:pt x="253614" y="143005"/>
                            </a:cubicBezTo>
                            <a:close/>
                            <a:moveTo>
                              <a:pt x="212137" y="119304"/>
                            </a:moveTo>
                            <a:cubicBezTo>
                              <a:pt x="213806" y="118531"/>
                              <a:pt x="216877" y="119014"/>
                              <a:pt x="220525" y="120094"/>
                            </a:cubicBezTo>
                            <a:cubicBezTo>
                              <a:pt x="227805" y="124259"/>
                              <a:pt x="233417" y="133290"/>
                              <a:pt x="232346" y="140515"/>
                            </a:cubicBezTo>
                            <a:cubicBezTo>
                              <a:pt x="222951" y="326238"/>
                              <a:pt x="209627" y="510382"/>
                              <a:pt x="231088" y="717969"/>
                            </a:cubicBezTo>
                            <a:cubicBezTo>
                              <a:pt x="230522" y="727049"/>
                              <a:pt x="225366" y="729511"/>
                              <a:pt x="219208" y="724847"/>
                            </a:cubicBezTo>
                            <a:lnTo>
                              <a:pt x="219208" y="724847"/>
                            </a:lnTo>
                            <a:cubicBezTo>
                              <a:pt x="211511" y="723004"/>
                              <a:pt x="207773" y="711941"/>
                              <a:pt x="207387" y="704426"/>
                            </a:cubicBezTo>
                            <a:cubicBezTo>
                              <a:pt x="190888" y="474925"/>
                              <a:pt x="188949" y="316360"/>
                              <a:pt x="208645" y="126972"/>
                            </a:cubicBezTo>
                            <a:cubicBezTo>
                              <a:pt x="208899" y="122900"/>
                              <a:pt x="209778" y="120913"/>
                              <a:pt x="212137" y="119304"/>
                            </a:cubicBezTo>
                            <a:close/>
                            <a:moveTo>
                              <a:pt x="170659" y="95603"/>
                            </a:moveTo>
                            <a:cubicBezTo>
                              <a:pt x="172839" y="94459"/>
                              <a:pt x="175830" y="94577"/>
                              <a:pt x="179048" y="96393"/>
                            </a:cubicBezTo>
                            <a:cubicBezTo>
                              <a:pt x="185489" y="98727"/>
                              <a:pt x="189672" y="109181"/>
                              <a:pt x="190869" y="116815"/>
                            </a:cubicBezTo>
                            <a:cubicBezTo>
                              <a:pt x="187344" y="317105"/>
                              <a:pt x="209199" y="452594"/>
                              <a:pt x="189611" y="694269"/>
                            </a:cubicBezTo>
                            <a:cubicBezTo>
                              <a:pt x="189456" y="701953"/>
                              <a:pt x="184470" y="705061"/>
                              <a:pt x="177730" y="701146"/>
                            </a:cubicBezTo>
                            <a:lnTo>
                              <a:pt x="177730" y="701146"/>
                            </a:lnTo>
                            <a:cubicBezTo>
                              <a:pt x="170424" y="696324"/>
                              <a:pt x="164569" y="688064"/>
                              <a:pt x="165910" y="680725"/>
                            </a:cubicBezTo>
                            <a:cubicBezTo>
                              <a:pt x="105232" y="396867"/>
                              <a:pt x="233952" y="391438"/>
                              <a:pt x="167167" y="103271"/>
                            </a:cubicBezTo>
                            <a:cubicBezTo>
                              <a:pt x="166671" y="99238"/>
                              <a:pt x="168822" y="96855"/>
                              <a:pt x="170659" y="95603"/>
                            </a:cubicBezTo>
                            <a:close/>
                            <a:moveTo>
                              <a:pt x="129182" y="71902"/>
                            </a:moveTo>
                            <a:cubicBezTo>
                              <a:pt x="131511" y="71020"/>
                              <a:pt x="134439" y="70729"/>
                              <a:pt x="137570" y="72693"/>
                            </a:cubicBezTo>
                            <a:cubicBezTo>
                              <a:pt x="144107" y="76592"/>
                              <a:pt x="149126" y="85383"/>
                              <a:pt x="149392" y="93114"/>
                            </a:cubicBezTo>
                            <a:cubicBezTo>
                              <a:pt x="142947" y="245866"/>
                              <a:pt x="144378" y="479003"/>
                              <a:pt x="148133" y="670568"/>
                            </a:cubicBezTo>
                            <a:cubicBezTo>
                              <a:pt x="147682" y="678463"/>
                              <a:pt x="143129" y="682865"/>
                              <a:pt x="136253" y="677445"/>
                            </a:cubicBezTo>
                            <a:lnTo>
                              <a:pt x="136253" y="677445"/>
                            </a:lnTo>
                            <a:cubicBezTo>
                              <a:pt x="129867" y="673732"/>
                              <a:pt x="124407" y="664307"/>
                              <a:pt x="124432" y="657024"/>
                            </a:cubicBezTo>
                            <a:cubicBezTo>
                              <a:pt x="82958" y="473381"/>
                              <a:pt x="125507" y="265056"/>
                              <a:pt x="125690" y="79570"/>
                            </a:cubicBezTo>
                            <a:cubicBezTo>
                              <a:pt x="125794" y="75715"/>
                              <a:pt x="127359" y="73391"/>
                              <a:pt x="129182" y="71902"/>
                            </a:cubicBezTo>
                            <a:close/>
                            <a:moveTo>
                              <a:pt x="87705" y="48201"/>
                            </a:moveTo>
                            <a:cubicBezTo>
                              <a:pt x="89896" y="46741"/>
                              <a:pt x="92782" y="47720"/>
                              <a:pt x="96093" y="48992"/>
                            </a:cubicBezTo>
                            <a:cubicBezTo>
                              <a:pt x="104009" y="52867"/>
                              <a:pt x="106840" y="61823"/>
                              <a:pt x="107914" y="69413"/>
                            </a:cubicBezTo>
                            <a:cubicBezTo>
                              <a:pt x="104907" y="293966"/>
                              <a:pt x="102489" y="501971"/>
                              <a:pt x="106656" y="646867"/>
                            </a:cubicBezTo>
                            <a:cubicBezTo>
                              <a:pt x="107452" y="653728"/>
                              <a:pt x="102326" y="657128"/>
                              <a:pt x="94775" y="653745"/>
                            </a:cubicBezTo>
                            <a:cubicBezTo>
                              <a:pt x="87538" y="652021"/>
                              <a:pt x="81612" y="640636"/>
                              <a:pt x="82954" y="633324"/>
                            </a:cubicBezTo>
                            <a:cubicBezTo>
                              <a:pt x="76460" y="456364"/>
                              <a:pt x="77696" y="249281"/>
                              <a:pt x="84213" y="55869"/>
                            </a:cubicBezTo>
                            <a:cubicBezTo>
                              <a:pt x="83968" y="51850"/>
                              <a:pt x="85428" y="49455"/>
                              <a:pt x="87705" y="48201"/>
                            </a:cubicBezTo>
                            <a:close/>
                            <a:moveTo>
                              <a:pt x="46227" y="24501"/>
                            </a:moveTo>
                            <a:cubicBezTo>
                              <a:pt x="47594" y="22946"/>
                              <a:pt x="50728" y="23371"/>
                              <a:pt x="54616" y="25291"/>
                            </a:cubicBezTo>
                            <a:cubicBezTo>
                              <a:pt x="62210" y="27677"/>
                              <a:pt x="66084" y="37015"/>
                              <a:pt x="66437" y="45712"/>
                            </a:cubicBezTo>
                            <a:cubicBezTo>
                              <a:pt x="88147" y="234990"/>
                              <a:pt x="73483" y="416423"/>
                              <a:pt x="65178" y="623166"/>
                            </a:cubicBezTo>
                            <a:cubicBezTo>
                              <a:pt x="65695" y="631655"/>
                              <a:pt x="59801" y="634737"/>
                              <a:pt x="53298" y="630044"/>
                            </a:cubicBezTo>
                            <a:cubicBezTo>
                              <a:pt x="45955" y="627498"/>
                              <a:pt x="41751" y="619020"/>
                              <a:pt x="41477" y="609623"/>
                            </a:cubicBezTo>
                            <a:cubicBezTo>
                              <a:pt x="16136" y="408075"/>
                              <a:pt x="20094" y="267437"/>
                              <a:pt x="42735" y="32169"/>
                            </a:cubicBezTo>
                            <a:cubicBezTo>
                              <a:pt x="42506" y="28318"/>
                              <a:pt x="43635" y="25492"/>
                              <a:pt x="46227" y="24501"/>
                            </a:cubicBezTo>
                            <a:close/>
                            <a:moveTo>
                              <a:pt x="4750" y="800"/>
                            </a:moveTo>
                            <a:cubicBezTo>
                              <a:pt x="6289" y="135"/>
                              <a:pt x="10017" y="-797"/>
                              <a:pt x="13138" y="1591"/>
                            </a:cubicBezTo>
                            <a:cubicBezTo>
                              <a:pt x="21509" y="5815"/>
                              <a:pt x="24053" y="14246"/>
                              <a:pt x="24959" y="22011"/>
                            </a:cubicBezTo>
                            <a:cubicBezTo>
                              <a:pt x="41665" y="204698"/>
                              <a:pt x="-3313" y="382412"/>
                              <a:pt x="23701" y="599466"/>
                            </a:cubicBezTo>
                            <a:cubicBezTo>
                              <a:pt x="25133" y="606497"/>
                              <a:pt x="17776" y="611040"/>
                              <a:pt x="11820" y="606343"/>
                            </a:cubicBezTo>
                            <a:lnTo>
                              <a:pt x="11821" y="606343"/>
                            </a:lnTo>
                            <a:cubicBezTo>
                              <a:pt x="6558" y="602536"/>
                              <a:pt x="1672" y="593296"/>
                              <a:pt x="0" y="585922"/>
                            </a:cubicBezTo>
                            <a:cubicBezTo>
                              <a:pt x="42208" y="411767"/>
                              <a:pt x="23083" y="204012"/>
                              <a:pt x="1258" y="8468"/>
                            </a:cubicBezTo>
                            <a:cubicBezTo>
                              <a:pt x="1085" y="4769"/>
                              <a:pt x="2381" y="1586"/>
                              <a:pt x="4750" y="800"/>
                            </a:cubicBezTo>
                            <a:close/>
                          </a:path>
                          <a:path w="356779" h="797540" stroke="0" extrusionOk="0">
                            <a:moveTo>
                              <a:pt x="336569" y="190406"/>
                            </a:moveTo>
                            <a:cubicBezTo>
                              <a:pt x="339244" y="190332"/>
                              <a:pt x="342585" y="191342"/>
                              <a:pt x="344957" y="191197"/>
                            </a:cubicBezTo>
                            <a:cubicBezTo>
                              <a:pt x="352019" y="194865"/>
                              <a:pt x="358813" y="204013"/>
                              <a:pt x="356779" y="211617"/>
                            </a:cubicBezTo>
                            <a:cubicBezTo>
                              <a:pt x="376592" y="397111"/>
                              <a:pt x="352177" y="625116"/>
                              <a:pt x="355520" y="789072"/>
                            </a:cubicBezTo>
                            <a:cubicBezTo>
                              <a:pt x="355898" y="797369"/>
                              <a:pt x="350111" y="799497"/>
                              <a:pt x="343640" y="795949"/>
                            </a:cubicBezTo>
                            <a:lnTo>
                              <a:pt x="343640" y="795949"/>
                            </a:lnTo>
                            <a:cubicBezTo>
                              <a:pt x="336075" y="792216"/>
                              <a:pt x="330580" y="783913"/>
                              <a:pt x="331819" y="775528"/>
                            </a:cubicBezTo>
                            <a:cubicBezTo>
                              <a:pt x="358620" y="538851"/>
                              <a:pt x="322573" y="393662"/>
                              <a:pt x="333077" y="198074"/>
                            </a:cubicBezTo>
                            <a:cubicBezTo>
                              <a:pt x="333687" y="194154"/>
                              <a:pt x="334702" y="191432"/>
                              <a:pt x="336569" y="190406"/>
                            </a:cubicBezTo>
                            <a:close/>
                            <a:moveTo>
                              <a:pt x="295092" y="166705"/>
                            </a:moveTo>
                            <a:cubicBezTo>
                              <a:pt x="297443" y="165479"/>
                              <a:pt x="299673" y="165627"/>
                              <a:pt x="303480" y="167496"/>
                            </a:cubicBezTo>
                            <a:cubicBezTo>
                              <a:pt x="309626" y="172662"/>
                              <a:pt x="315086" y="178740"/>
                              <a:pt x="315301" y="187917"/>
                            </a:cubicBezTo>
                            <a:cubicBezTo>
                              <a:pt x="304792" y="407885"/>
                              <a:pt x="306613" y="621174"/>
                              <a:pt x="314043" y="765371"/>
                            </a:cubicBezTo>
                            <a:cubicBezTo>
                              <a:pt x="313386" y="773331"/>
                              <a:pt x="308268" y="775967"/>
                              <a:pt x="302162" y="772248"/>
                            </a:cubicBezTo>
                            <a:cubicBezTo>
                              <a:pt x="296461" y="769033"/>
                              <a:pt x="289910" y="759857"/>
                              <a:pt x="290341" y="751828"/>
                            </a:cubicBezTo>
                            <a:cubicBezTo>
                              <a:pt x="285767" y="522439"/>
                              <a:pt x="288276" y="384494"/>
                              <a:pt x="291600" y="174373"/>
                            </a:cubicBezTo>
                            <a:cubicBezTo>
                              <a:pt x="291907" y="170812"/>
                              <a:pt x="292594" y="167693"/>
                              <a:pt x="295092" y="166705"/>
                            </a:cubicBezTo>
                            <a:close/>
                            <a:moveTo>
                              <a:pt x="253614" y="143005"/>
                            </a:moveTo>
                            <a:cubicBezTo>
                              <a:pt x="255098" y="142274"/>
                              <a:pt x="258372" y="141907"/>
                              <a:pt x="262003" y="143795"/>
                            </a:cubicBezTo>
                            <a:cubicBezTo>
                              <a:pt x="268635" y="147291"/>
                              <a:pt x="275444" y="157347"/>
                              <a:pt x="273824" y="164216"/>
                            </a:cubicBezTo>
                            <a:cubicBezTo>
                              <a:pt x="298083" y="327731"/>
                              <a:pt x="279466" y="548793"/>
                              <a:pt x="272566" y="741670"/>
                            </a:cubicBezTo>
                            <a:cubicBezTo>
                              <a:pt x="273032" y="749461"/>
                              <a:pt x="268623" y="753111"/>
                              <a:pt x="260685" y="748548"/>
                            </a:cubicBezTo>
                            <a:cubicBezTo>
                              <a:pt x="254802" y="745440"/>
                              <a:pt x="249687" y="737224"/>
                              <a:pt x="248864" y="728127"/>
                            </a:cubicBezTo>
                            <a:cubicBezTo>
                              <a:pt x="219732" y="487221"/>
                              <a:pt x="287132" y="300259"/>
                              <a:pt x="250122" y="150673"/>
                            </a:cubicBezTo>
                            <a:cubicBezTo>
                              <a:pt x="250266" y="147150"/>
                              <a:pt x="251241" y="144409"/>
                              <a:pt x="253614" y="143005"/>
                            </a:cubicBezTo>
                            <a:close/>
                            <a:moveTo>
                              <a:pt x="212137" y="119304"/>
                            </a:moveTo>
                            <a:cubicBezTo>
                              <a:pt x="213884" y="117316"/>
                              <a:pt x="217640" y="118225"/>
                              <a:pt x="220525" y="120094"/>
                            </a:cubicBezTo>
                            <a:cubicBezTo>
                              <a:pt x="226271" y="123764"/>
                              <a:pt x="232077" y="134214"/>
                              <a:pt x="232346" y="140515"/>
                            </a:cubicBezTo>
                            <a:cubicBezTo>
                              <a:pt x="176059" y="345855"/>
                              <a:pt x="272058" y="562636"/>
                              <a:pt x="231088" y="717969"/>
                            </a:cubicBezTo>
                            <a:cubicBezTo>
                              <a:pt x="231668" y="725669"/>
                              <a:pt x="225791" y="726932"/>
                              <a:pt x="219208" y="724847"/>
                            </a:cubicBezTo>
                            <a:lnTo>
                              <a:pt x="219208" y="724847"/>
                            </a:lnTo>
                            <a:cubicBezTo>
                              <a:pt x="212473" y="721226"/>
                              <a:pt x="209066" y="711396"/>
                              <a:pt x="207387" y="704426"/>
                            </a:cubicBezTo>
                            <a:cubicBezTo>
                              <a:pt x="201260" y="554970"/>
                              <a:pt x="185373" y="349582"/>
                              <a:pt x="208645" y="126972"/>
                            </a:cubicBezTo>
                            <a:cubicBezTo>
                              <a:pt x="208130" y="123146"/>
                              <a:pt x="209544" y="120843"/>
                              <a:pt x="212137" y="119304"/>
                            </a:cubicBezTo>
                            <a:close/>
                            <a:moveTo>
                              <a:pt x="170659" y="95603"/>
                            </a:moveTo>
                            <a:cubicBezTo>
                              <a:pt x="173077" y="94543"/>
                              <a:pt x="175702" y="94655"/>
                              <a:pt x="179048" y="96393"/>
                            </a:cubicBezTo>
                            <a:cubicBezTo>
                              <a:pt x="184093" y="99181"/>
                              <a:pt x="190396" y="108377"/>
                              <a:pt x="190869" y="116815"/>
                            </a:cubicBezTo>
                            <a:cubicBezTo>
                              <a:pt x="192705" y="281586"/>
                              <a:pt x="182233" y="468694"/>
                              <a:pt x="189611" y="694269"/>
                            </a:cubicBezTo>
                            <a:cubicBezTo>
                              <a:pt x="191327" y="702035"/>
                              <a:pt x="183482" y="704898"/>
                              <a:pt x="177730" y="701146"/>
                            </a:cubicBezTo>
                            <a:lnTo>
                              <a:pt x="177730" y="701146"/>
                            </a:lnTo>
                            <a:cubicBezTo>
                              <a:pt x="172029" y="697975"/>
                              <a:pt x="165688" y="687883"/>
                              <a:pt x="165910" y="680725"/>
                            </a:cubicBezTo>
                            <a:cubicBezTo>
                              <a:pt x="138460" y="495004"/>
                              <a:pt x="190482" y="328375"/>
                              <a:pt x="167167" y="103271"/>
                            </a:cubicBezTo>
                            <a:cubicBezTo>
                              <a:pt x="166626" y="99016"/>
                              <a:pt x="168554" y="96779"/>
                              <a:pt x="170659" y="95603"/>
                            </a:cubicBezTo>
                            <a:close/>
                            <a:moveTo>
                              <a:pt x="129182" y="71902"/>
                            </a:moveTo>
                            <a:cubicBezTo>
                              <a:pt x="132061" y="71073"/>
                              <a:pt x="134100" y="70941"/>
                              <a:pt x="137570" y="72693"/>
                            </a:cubicBezTo>
                            <a:cubicBezTo>
                              <a:pt x="143212" y="75888"/>
                              <a:pt x="149538" y="85375"/>
                              <a:pt x="149392" y="93114"/>
                            </a:cubicBezTo>
                            <a:cubicBezTo>
                              <a:pt x="110182" y="306320"/>
                              <a:pt x="131882" y="432829"/>
                              <a:pt x="148133" y="670568"/>
                            </a:cubicBezTo>
                            <a:cubicBezTo>
                              <a:pt x="148503" y="677993"/>
                              <a:pt x="142046" y="681686"/>
                              <a:pt x="136253" y="677445"/>
                            </a:cubicBezTo>
                            <a:lnTo>
                              <a:pt x="136253" y="677445"/>
                            </a:lnTo>
                            <a:cubicBezTo>
                              <a:pt x="129499" y="674416"/>
                              <a:pt x="126442" y="664204"/>
                              <a:pt x="124432" y="657024"/>
                            </a:cubicBezTo>
                            <a:cubicBezTo>
                              <a:pt x="144978" y="456618"/>
                              <a:pt x="140690" y="244389"/>
                              <a:pt x="125690" y="79570"/>
                            </a:cubicBezTo>
                            <a:cubicBezTo>
                              <a:pt x="125619" y="76071"/>
                              <a:pt x="127428" y="73738"/>
                              <a:pt x="129182" y="71902"/>
                            </a:cubicBezTo>
                            <a:close/>
                            <a:moveTo>
                              <a:pt x="87705" y="48201"/>
                            </a:moveTo>
                            <a:cubicBezTo>
                              <a:pt x="89739" y="46723"/>
                              <a:pt x="92805" y="47865"/>
                              <a:pt x="96093" y="48992"/>
                            </a:cubicBezTo>
                            <a:cubicBezTo>
                              <a:pt x="100411" y="52783"/>
                              <a:pt x="106611" y="60763"/>
                              <a:pt x="107914" y="69413"/>
                            </a:cubicBezTo>
                            <a:cubicBezTo>
                              <a:pt x="119336" y="318161"/>
                              <a:pt x="112159" y="447793"/>
                              <a:pt x="106656" y="646867"/>
                            </a:cubicBezTo>
                            <a:cubicBezTo>
                              <a:pt x="108040" y="654858"/>
                              <a:pt x="101233" y="657010"/>
                              <a:pt x="94775" y="653745"/>
                            </a:cubicBezTo>
                            <a:cubicBezTo>
                              <a:pt x="89622" y="648811"/>
                              <a:pt x="82597" y="640047"/>
                              <a:pt x="82954" y="633324"/>
                            </a:cubicBezTo>
                            <a:cubicBezTo>
                              <a:pt x="80971" y="444198"/>
                              <a:pt x="100529" y="241974"/>
                              <a:pt x="84213" y="55869"/>
                            </a:cubicBezTo>
                            <a:cubicBezTo>
                              <a:pt x="84595" y="52571"/>
                              <a:pt x="85681" y="49257"/>
                              <a:pt x="87705" y="48201"/>
                            </a:cubicBezTo>
                            <a:close/>
                            <a:moveTo>
                              <a:pt x="46227" y="24501"/>
                            </a:moveTo>
                            <a:cubicBezTo>
                              <a:pt x="48044" y="22942"/>
                              <a:pt x="51517" y="23831"/>
                              <a:pt x="54616" y="25291"/>
                            </a:cubicBezTo>
                            <a:cubicBezTo>
                              <a:pt x="60598" y="27189"/>
                              <a:pt x="66263" y="37928"/>
                              <a:pt x="66437" y="45712"/>
                            </a:cubicBezTo>
                            <a:cubicBezTo>
                              <a:pt x="75204" y="258460"/>
                              <a:pt x="70794" y="434699"/>
                              <a:pt x="65178" y="623166"/>
                            </a:cubicBezTo>
                            <a:cubicBezTo>
                              <a:pt x="64323" y="630437"/>
                              <a:pt x="59809" y="633950"/>
                              <a:pt x="53298" y="630044"/>
                            </a:cubicBezTo>
                            <a:cubicBezTo>
                              <a:pt x="47322" y="628243"/>
                              <a:pt x="41843" y="617940"/>
                              <a:pt x="41477" y="609623"/>
                            </a:cubicBezTo>
                            <a:cubicBezTo>
                              <a:pt x="7706" y="399451"/>
                              <a:pt x="93779" y="213820"/>
                              <a:pt x="42735" y="32169"/>
                            </a:cubicBezTo>
                            <a:cubicBezTo>
                              <a:pt x="42194" y="28828"/>
                              <a:pt x="44044" y="25619"/>
                              <a:pt x="46227" y="24501"/>
                            </a:cubicBezTo>
                            <a:close/>
                            <a:moveTo>
                              <a:pt x="4750" y="800"/>
                            </a:moveTo>
                            <a:cubicBezTo>
                              <a:pt x="6892" y="-516"/>
                              <a:pt x="10262" y="-346"/>
                              <a:pt x="13138" y="1591"/>
                            </a:cubicBezTo>
                            <a:cubicBezTo>
                              <a:pt x="19616" y="3386"/>
                              <a:pt x="23779" y="12883"/>
                              <a:pt x="24959" y="22011"/>
                            </a:cubicBezTo>
                            <a:cubicBezTo>
                              <a:pt x="50020" y="250665"/>
                              <a:pt x="80672" y="409652"/>
                              <a:pt x="23701" y="599466"/>
                            </a:cubicBezTo>
                            <a:cubicBezTo>
                              <a:pt x="23785" y="606632"/>
                              <a:pt x="17124" y="609304"/>
                              <a:pt x="11820" y="606343"/>
                            </a:cubicBezTo>
                            <a:lnTo>
                              <a:pt x="11821" y="606343"/>
                            </a:lnTo>
                            <a:cubicBezTo>
                              <a:pt x="6105" y="603365"/>
                              <a:pt x="37" y="593690"/>
                              <a:pt x="0" y="585922"/>
                            </a:cubicBezTo>
                            <a:cubicBezTo>
                              <a:pt x="-13296" y="440557"/>
                              <a:pt x="35770" y="210994"/>
                              <a:pt x="1258" y="8468"/>
                            </a:cubicBezTo>
                            <a:cubicBezTo>
                              <a:pt x="1007" y="4196"/>
                              <a:pt x="2803" y="1808"/>
                              <a:pt x="4750" y="80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4336CC92-9373-36C5-26E1-1984ECC891A2}"/>
                  </a:ext>
                </a:extLst>
              </p:cNvPr>
              <p:cNvSpPr/>
              <p:nvPr/>
            </p:nvSpPr>
            <p:spPr>
              <a:xfrm rot="1735973">
                <a:off x="1309969" y="-480529"/>
                <a:ext cx="571677" cy="119922"/>
              </a:xfrm>
              <a:custGeom>
                <a:avLst/>
                <a:gdLst>
                  <a:gd name="csX0" fmla="*/ 36621 w 571677"/>
                  <a:gd name="csY0" fmla="*/ 4712 h 119922"/>
                  <a:gd name="csX1" fmla="*/ 59961 w 571677"/>
                  <a:gd name="csY1" fmla="*/ 0 h 119922"/>
                  <a:gd name="csX2" fmla="*/ 534908 w 571677"/>
                  <a:gd name="csY2" fmla="*/ 0 h 119922"/>
                  <a:gd name="csX3" fmla="*/ 558248 w 571677"/>
                  <a:gd name="csY3" fmla="*/ 4712 h 119922"/>
                  <a:gd name="csX4" fmla="*/ 565900 w 571677"/>
                  <a:gd name="csY4" fmla="*/ 9871 h 119922"/>
                  <a:gd name="csX5" fmla="*/ 545191 w 571677"/>
                  <a:gd name="csY5" fmla="*/ 9871 h 119922"/>
                  <a:gd name="csX6" fmla="*/ 511148 w 571677"/>
                  <a:gd name="csY6" fmla="*/ 23972 h 119922"/>
                  <a:gd name="csX7" fmla="*/ 497048 w 571677"/>
                  <a:gd name="csY7" fmla="*/ 58014 h 119922"/>
                  <a:gd name="csX8" fmla="*/ 497048 w 571677"/>
                  <a:gd name="csY8" fmla="*/ 58013 h 119922"/>
                  <a:gd name="csX9" fmla="*/ 497048 w 571677"/>
                  <a:gd name="csY9" fmla="*/ 58014 h 119922"/>
                  <a:gd name="csX10" fmla="*/ 497048 w 571677"/>
                  <a:gd name="csY10" fmla="*/ 58014 h 119922"/>
                  <a:gd name="csX11" fmla="*/ 511148 w 571677"/>
                  <a:gd name="csY11" fmla="*/ 92055 h 119922"/>
                  <a:gd name="csX12" fmla="*/ 545191 w 571677"/>
                  <a:gd name="csY12" fmla="*/ 106156 h 119922"/>
                  <a:gd name="csX13" fmla="*/ 571677 w 571677"/>
                  <a:gd name="csY13" fmla="*/ 106156 h 119922"/>
                  <a:gd name="csX14" fmla="*/ 558248 w 571677"/>
                  <a:gd name="csY14" fmla="*/ 115210 h 119922"/>
                  <a:gd name="csX15" fmla="*/ 534908 w 571677"/>
                  <a:gd name="csY15" fmla="*/ 119922 h 119922"/>
                  <a:gd name="csX16" fmla="*/ 59961 w 571677"/>
                  <a:gd name="csY16" fmla="*/ 119922 h 119922"/>
                  <a:gd name="csX17" fmla="*/ 0 w 571677"/>
                  <a:gd name="csY17" fmla="*/ 59961 h 119922"/>
                  <a:gd name="csX18" fmla="*/ 36621 w 571677"/>
                  <a:gd name="csY18" fmla="*/ 4712 h 1199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571677" h="119922">
                    <a:moveTo>
                      <a:pt x="36621" y="4712"/>
                    </a:moveTo>
                    <a:cubicBezTo>
                      <a:pt x="43795" y="1678"/>
                      <a:pt x="51682" y="0"/>
                      <a:pt x="59961" y="0"/>
                    </a:cubicBezTo>
                    <a:lnTo>
                      <a:pt x="534908" y="0"/>
                    </a:lnTo>
                    <a:cubicBezTo>
                      <a:pt x="543187" y="0"/>
                      <a:pt x="551074" y="1678"/>
                      <a:pt x="558248" y="4712"/>
                    </a:cubicBezTo>
                    <a:lnTo>
                      <a:pt x="565900" y="9871"/>
                    </a:lnTo>
                    <a:lnTo>
                      <a:pt x="545191" y="9871"/>
                    </a:lnTo>
                    <a:cubicBezTo>
                      <a:pt x="531896" y="9871"/>
                      <a:pt x="519860" y="15259"/>
                      <a:pt x="511148" y="23972"/>
                    </a:cubicBezTo>
                    <a:lnTo>
                      <a:pt x="497048" y="58014"/>
                    </a:lnTo>
                    <a:lnTo>
                      <a:pt x="497048" y="58013"/>
                    </a:lnTo>
                    <a:lnTo>
                      <a:pt x="497048" y="58014"/>
                    </a:lnTo>
                    <a:lnTo>
                      <a:pt x="497048" y="58014"/>
                    </a:lnTo>
                    <a:lnTo>
                      <a:pt x="511148" y="92055"/>
                    </a:lnTo>
                    <a:cubicBezTo>
                      <a:pt x="519860" y="100768"/>
                      <a:pt x="531896" y="106156"/>
                      <a:pt x="545191" y="106156"/>
                    </a:cubicBezTo>
                    <a:lnTo>
                      <a:pt x="571677" y="106156"/>
                    </a:lnTo>
                    <a:lnTo>
                      <a:pt x="558248" y="115210"/>
                    </a:lnTo>
                    <a:cubicBezTo>
                      <a:pt x="551074" y="118244"/>
                      <a:pt x="543187" y="119922"/>
                      <a:pt x="534908" y="119922"/>
                    </a:cubicBezTo>
                    <a:lnTo>
                      <a:pt x="59961" y="119922"/>
                    </a:lnTo>
                    <a:cubicBezTo>
                      <a:pt x="26845" y="119922"/>
                      <a:pt x="0" y="93077"/>
                      <a:pt x="0" y="59961"/>
                    </a:cubicBezTo>
                    <a:cubicBezTo>
                      <a:pt x="0" y="35124"/>
                      <a:pt x="15100" y="13814"/>
                      <a:pt x="36621" y="4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41298618">
                      <a:custGeom>
                        <a:avLst/>
                        <a:gdLst>
                          <a:gd name="csX0" fmla="*/ 12678 w 197925"/>
                          <a:gd name="csY0" fmla="*/ 1631 h 41519"/>
                          <a:gd name="csX1" fmla="*/ 20759 w 197925"/>
                          <a:gd name="csY1" fmla="*/ 0 h 41519"/>
                          <a:gd name="csX2" fmla="*/ 185194 w 197925"/>
                          <a:gd name="csY2" fmla="*/ 0 h 41519"/>
                          <a:gd name="csX3" fmla="*/ 193275 w 197925"/>
                          <a:gd name="csY3" fmla="*/ 1631 h 41519"/>
                          <a:gd name="csX4" fmla="*/ 195924 w 197925"/>
                          <a:gd name="csY4" fmla="*/ 3417 h 41519"/>
                          <a:gd name="csX5" fmla="*/ 188755 w 197925"/>
                          <a:gd name="csY5" fmla="*/ 3417 h 41519"/>
                          <a:gd name="csX6" fmla="*/ 176968 w 197925"/>
                          <a:gd name="csY6" fmla="*/ 8299 h 41519"/>
                          <a:gd name="csX7" fmla="*/ 172087 w 197925"/>
                          <a:gd name="csY7" fmla="*/ 20085 h 41519"/>
                          <a:gd name="csX8" fmla="*/ 172087 w 197925"/>
                          <a:gd name="csY8" fmla="*/ 20085 h 41519"/>
                          <a:gd name="csX9" fmla="*/ 172087 w 197925"/>
                          <a:gd name="csY9" fmla="*/ 20085 h 41519"/>
                          <a:gd name="csX10" fmla="*/ 172087 w 197925"/>
                          <a:gd name="csY10" fmla="*/ 20085 h 41519"/>
                          <a:gd name="csX11" fmla="*/ 176968 w 197925"/>
                          <a:gd name="csY11" fmla="*/ 31870 h 41519"/>
                          <a:gd name="csX12" fmla="*/ 188755 w 197925"/>
                          <a:gd name="csY12" fmla="*/ 36752 h 41519"/>
                          <a:gd name="csX13" fmla="*/ 197925 w 197925"/>
                          <a:gd name="csY13" fmla="*/ 36752 h 41519"/>
                          <a:gd name="csX14" fmla="*/ 193275 w 197925"/>
                          <a:gd name="csY14" fmla="*/ 39887 h 41519"/>
                          <a:gd name="csX15" fmla="*/ 185194 w 197925"/>
                          <a:gd name="csY15" fmla="*/ 41519 h 41519"/>
                          <a:gd name="csX16" fmla="*/ 20759 w 197925"/>
                          <a:gd name="csY16" fmla="*/ 41519 h 41519"/>
                          <a:gd name="csX17" fmla="*/ 0 w 197925"/>
                          <a:gd name="csY17" fmla="*/ 20759 h 41519"/>
                          <a:gd name="csX18" fmla="*/ 12678 w 197925"/>
                          <a:gd name="csY18" fmla="*/ 1631 h 41519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</a:cxnLst>
                        <a:rect l="l" t="t" r="r" b="b"/>
                        <a:pathLst>
                          <a:path w="197925" h="41519" fill="none" extrusionOk="0">
                            <a:moveTo>
                              <a:pt x="12678" y="1631"/>
                            </a:moveTo>
                            <a:cubicBezTo>
                              <a:pt x="14981" y="145"/>
                              <a:pt x="17774" y="78"/>
                              <a:pt x="20759" y="0"/>
                            </a:cubicBezTo>
                            <a:cubicBezTo>
                              <a:pt x="56245" y="-4362"/>
                              <a:pt x="123216" y="4265"/>
                              <a:pt x="185194" y="0"/>
                            </a:cubicBezTo>
                            <a:cubicBezTo>
                              <a:pt x="187999" y="12"/>
                              <a:pt x="190552" y="498"/>
                              <a:pt x="193275" y="1631"/>
                            </a:cubicBezTo>
                            <a:cubicBezTo>
                              <a:pt x="194583" y="2262"/>
                              <a:pt x="194544" y="2615"/>
                              <a:pt x="195924" y="3417"/>
                            </a:cubicBezTo>
                            <a:cubicBezTo>
                              <a:pt x="193297" y="3703"/>
                              <a:pt x="190846" y="3001"/>
                              <a:pt x="188755" y="3417"/>
                            </a:cubicBezTo>
                            <a:cubicBezTo>
                              <a:pt x="183569" y="3185"/>
                              <a:pt x="181091" y="5452"/>
                              <a:pt x="176968" y="8299"/>
                            </a:cubicBezTo>
                            <a:cubicBezTo>
                              <a:pt x="174719" y="13775"/>
                              <a:pt x="173561" y="15333"/>
                              <a:pt x="172087" y="20085"/>
                            </a:cubicBezTo>
                            <a:lnTo>
                              <a:pt x="172087" y="20085"/>
                            </a:lnTo>
                            <a:lnTo>
                              <a:pt x="172087" y="20085"/>
                            </a:lnTo>
                            <a:lnTo>
                              <a:pt x="172087" y="20085"/>
                            </a:lnTo>
                            <a:cubicBezTo>
                              <a:pt x="174889" y="24889"/>
                              <a:pt x="174566" y="26162"/>
                              <a:pt x="176968" y="31870"/>
                            </a:cubicBezTo>
                            <a:cubicBezTo>
                              <a:pt x="180126" y="35187"/>
                              <a:pt x="184460" y="37352"/>
                              <a:pt x="188755" y="36752"/>
                            </a:cubicBezTo>
                            <a:cubicBezTo>
                              <a:pt x="192230" y="36704"/>
                              <a:pt x="195000" y="37842"/>
                              <a:pt x="197925" y="36752"/>
                            </a:cubicBezTo>
                            <a:cubicBezTo>
                              <a:pt x="196493" y="38136"/>
                              <a:pt x="194207" y="39225"/>
                              <a:pt x="193275" y="39887"/>
                            </a:cubicBezTo>
                            <a:cubicBezTo>
                              <a:pt x="191208" y="41360"/>
                              <a:pt x="188026" y="41634"/>
                              <a:pt x="185194" y="41519"/>
                            </a:cubicBezTo>
                            <a:cubicBezTo>
                              <a:pt x="150110" y="54513"/>
                              <a:pt x="101821" y="22878"/>
                              <a:pt x="20759" y="41519"/>
                            </a:cubicBezTo>
                            <a:cubicBezTo>
                              <a:pt x="8780" y="42364"/>
                              <a:pt x="-2245" y="33560"/>
                              <a:pt x="0" y="20759"/>
                            </a:cubicBezTo>
                            <a:cubicBezTo>
                              <a:pt x="623" y="13278"/>
                              <a:pt x="4856" y="4737"/>
                              <a:pt x="12678" y="1631"/>
                            </a:cubicBezTo>
                            <a:close/>
                          </a:path>
                          <a:path w="197925" h="41519" stroke="0" extrusionOk="0">
                            <a:moveTo>
                              <a:pt x="12678" y="1631"/>
                            </a:moveTo>
                            <a:cubicBezTo>
                              <a:pt x="14714" y="408"/>
                              <a:pt x="18644" y="-207"/>
                              <a:pt x="20759" y="0"/>
                            </a:cubicBezTo>
                            <a:cubicBezTo>
                              <a:pt x="54223" y="-4907"/>
                              <a:pt x="113200" y="4506"/>
                              <a:pt x="185194" y="0"/>
                            </a:cubicBezTo>
                            <a:cubicBezTo>
                              <a:pt x="187675" y="-357"/>
                              <a:pt x="190548" y="509"/>
                              <a:pt x="193275" y="1631"/>
                            </a:cubicBezTo>
                            <a:cubicBezTo>
                              <a:pt x="194241" y="2194"/>
                              <a:pt x="195097" y="3316"/>
                              <a:pt x="195924" y="3417"/>
                            </a:cubicBezTo>
                            <a:cubicBezTo>
                              <a:pt x="193798" y="3457"/>
                              <a:pt x="191593" y="3114"/>
                              <a:pt x="188755" y="3417"/>
                            </a:cubicBezTo>
                            <a:cubicBezTo>
                              <a:pt x="184066" y="3467"/>
                              <a:pt x="180072" y="6539"/>
                              <a:pt x="176968" y="8299"/>
                            </a:cubicBezTo>
                            <a:cubicBezTo>
                              <a:pt x="175944" y="11787"/>
                              <a:pt x="172681" y="15228"/>
                              <a:pt x="172087" y="20085"/>
                            </a:cubicBezTo>
                            <a:lnTo>
                              <a:pt x="172087" y="20085"/>
                            </a:lnTo>
                            <a:lnTo>
                              <a:pt x="172087" y="20085"/>
                            </a:lnTo>
                            <a:lnTo>
                              <a:pt x="172087" y="20085"/>
                            </a:lnTo>
                            <a:cubicBezTo>
                              <a:pt x="175103" y="25619"/>
                              <a:pt x="173719" y="26331"/>
                              <a:pt x="176968" y="31870"/>
                            </a:cubicBezTo>
                            <a:cubicBezTo>
                              <a:pt x="180007" y="34675"/>
                              <a:pt x="184693" y="36579"/>
                              <a:pt x="188755" y="36752"/>
                            </a:cubicBezTo>
                            <a:cubicBezTo>
                              <a:pt x="191148" y="35678"/>
                              <a:pt x="195890" y="37117"/>
                              <a:pt x="197925" y="36752"/>
                            </a:cubicBezTo>
                            <a:cubicBezTo>
                              <a:pt x="197047" y="37801"/>
                              <a:pt x="194765" y="38795"/>
                              <a:pt x="193275" y="39887"/>
                            </a:cubicBezTo>
                            <a:cubicBezTo>
                              <a:pt x="191247" y="41132"/>
                              <a:pt x="187602" y="41985"/>
                              <a:pt x="185194" y="41519"/>
                            </a:cubicBezTo>
                            <a:cubicBezTo>
                              <a:pt x="118733" y="46413"/>
                              <a:pt x="95892" y="34874"/>
                              <a:pt x="20759" y="41519"/>
                            </a:cubicBezTo>
                            <a:cubicBezTo>
                              <a:pt x="7696" y="41219"/>
                              <a:pt x="-62" y="29368"/>
                              <a:pt x="0" y="20759"/>
                            </a:cubicBezTo>
                            <a:cubicBezTo>
                              <a:pt x="-1337" y="13308"/>
                              <a:pt x="5916" y="4005"/>
                              <a:pt x="12678" y="1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DD41E76F-A5A3-B764-FE44-4FC1F70F5AA6}"/>
                  </a:ext>
                </a:extLst>
              </p:cNvPr>
              <p:cNvSpPr/>
              <p:nvPr/>
            </p:nvSpPr>
            <p:spPr>
              <a:xfrm>
                <a:off x="803891" y="436580"/>
                <a:ext cx="1308963" cy="2776195"/>
              </a:xfrm>
              <a:custGeom>
                <a:avLst/>
                <a:gdLst>
                  <a:gd name="csX0" fmla="*/ 36282 w 1308963"/>
                  <a:gd name="csY0" fmla="*/ 0 h 2776195"/>
                  <a:gd name="csX1" fmla="*/ 54481 w 1308963"/>
                  <a:gd name="csY1" fmla="*/ 7600 h 2776195"/>
                  <a:gd name="csX2" fmla="*/ 1059165 w 1308963"/>
                  <a:gd name="csY2" fmla="*/ 542113 h 2776195"/>
                  <a:gd name="csX3" fmla="*/ 1308960 w 1308963"/>
                  <a:gd name="csY3" fmla="*/ 960258 h 2776195"/>
                  <a:gd name="csX4" fmla="*/ 1300344 w 1308963"/>
                  <a:gd name="csY4" fmla="*/ 2732018 h 2776195"/>
                  <a:gd name="csX5" fmla="*/ 1247858 w 1308963"/>
                  <a:gd name="csY5" fmla="*/ 2776195 h 2776195"/>
                  <a:gd name="csX6" fmla="*/ 1256573 w 1308963"/>
                  <a:gd name="csY6" fmla="*/ 984070 h 2776195"/>
                  <a:gd name="csX7" fmla="*/ 1006778 w 1308963"/>
                  <a:gd name="csY7" fmla="*/ 565925 h 2776195"/>
                  <a:gd name="csX8" fmla="*/ 2094 w 1308963"/>
                  <a:gd name="csY8" fmla="*/ 31412 h 2776195"/>
                  <a:gd name="csX9" fmla="*/ 0 w 1308963"/>
                  <a:gd name="csY9" fmla="*/ 30537 h 2776195"/>
                  <a:gd name="csX10" fmla="*/ 36282 w 1308963"/>
                  <a:gd name="csY10" fmla="*/ 0 h 27761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308963" h="2776195">
                    <a:moveTo>
                      <a:pt x="36282" y="0"/>
                    </a:moveTo>
                    <a:lnTo>
                      <a:pt x="54481" y="7600"/>
                    </a:lnTo>
                    <a:lnTo>
                      <a:pt x="1059165" y="542113"/>
                    </a:lnTo>
                    <a:cubicBezTo>
                      <a:pt x="1197887" y="615917"/>
                      <a:pt x="1309722" y="803128"/>
                      <a:pt x="1308960" y="960258"/>
                    </a:cubicBezTo>
                    <a:lnTo>
                      <a:pt x="1300344" y="2732018"/>
                    </a:lnTo>
                    <a:lnTo>
                      <a:pt x="1247858" y="2776195"/>
                    </a:lnTo>
                    <a:lnTo>
                      <a:pt x="1256573" y="984070"/>
                    </a:lnTo>
                    <a:cubicBezTo>
                      <a:pt x="1257335" y="826940"/>
                      <a:pt x="1145500" y="639729"/>
                      <a:pt x="1006778" y="565925"/>
                    </a:cubicBezTo>
                    <a:lnTo>
                      <a:pt x="2094" y="31412"/>
                    </a:lnTo>
                    <a:lnTo>
                      <a:pt x="0" y="30537"/>
                    </a:lnTo>
                    <a:lnTo>
                      <a:pt x="3628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399580722">
                      <a:custGeom>
                        <a:avLst/>
                        <a:gdLst>
                          <a:gd name="csX0" fmla="*/ 12561 w 453186"/>
                          <a:gd name="csY0" fmla="*/ 0 h 961167"/>
                          <a:gd name="csX1" fmla="*/ 18862 w 453186"/>
                          <a:gd name="csY1" fmla="*/ 2631 h 961167"/>
                          <a:gd name="csX2" fmla="*/ 366701 w 453186"/>
                          <a:gd name="csY2" fmla="*/ 187688 h 961167"/>
                          <a:gd name="csX3" fmla="*/ 453184 w 453186"/>
                          <a:gd name="csY3" fmla="*/ 332458 h 961167"/>
                          <a:gd name="csX4" fmla="*/ 450201 w 453186"/>
                          <a:gd name="csY4" fmla="*/ 945872 h 961167"/>
                          <a:gd name="csX5" fmla="*/ 432030 w 453186"/>
                          <a:gd name="csY5" fmla="*/ 961167 h 961167"/>
                          <a:gd name="csX6" fmla="*/ 435047 w 453186"/>
                          <a:gd name="csY6" fmla="*/ 340702 h 961167"/>
                          <a:gd name="csX7" fmla="*/ 348564 w 453186"/>
                          <a:gd name="csY7" fmla="*/ 195933 h 961167"/>
                          <a:gd name="csX8" fmla="*/ 724 w 453186"/>
                          <a:gd name="csY8" fmla="*/ 10875 h 961167"/>
                          <a:gd name="csX9" fmla="*/ 0 w 453186"/>
                          <a:gd name="csY9" fmla="*/ 10572 h 961167"/>
                          <a:gd name="csX10" fmla="*/ 12561 w 453186"/>
                          <a:gd name="csY10" fmla="*/ 0 h 96116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453186" h="961167" fill="none" extrusionOk="0">
                            <a:moveTo>
                              <a:pt x="12561" y="0"/>
                            </a:moveTo>
                            <a:cubicBezTo>
                              <a:pt x="14237" y="303"/>
                              <a:pt x="16186" y="2147"/>
                              <a:pt x="18862" y="2631"/>
                            </a:cubicBezTo>
                            <a:cubicBezTo>
                              <a:pt x="157150" y="30491"/>
                              <a:pt x="220894" y="142708"/>
                              <a:pt x="366701" y="187688"/>
                            </a:cubicBezTo>
                            <a:cubicBezTo>
                              <a:pt x="407710" y="212255"/>
                              <a:pt x="444614" y="277012"/>
                              <a:pt x="453184" y="332458"/>
                            </a:cubicBezTo>
                            <a:cubicBezTo>
                              <a:pt x="437483" y="495433"/>
                              <a:pt x="435591" y="753758"/>
                              <a:pt x="450201" y="945872"/>
                            </a:cubicBezTo>
                            <a:cubicBezTo>
                              <a:pt x="445770" y="951719"/>
                              <a:pt x="436582" y="957154"/>
                              <a:pt x="432030" y="961167"/>
                            </a:cubicBezTo>
                            <a:cubicBezTo>
                              <a:pt x="437392" y="780070"/>
                              <a:pt x="452564" y="532151"/>
                              <a:pt x="435047" y="340702"/>
                            </a:cubicBezTo>
                            <a:cubicBezTo>
                              <a:pt x="432308" y="278328"/>
                              <a:pt x="392899" y="235698"/>
                              <a:pt x="348564" y="195933"/>
                            </a:cubicBezTo>
                            <a:cubicBezTo>
                              <a:pt x="169850" y="122143"/>
                              <a:pt x="117397" y="33560"/>
                              <a:pt x="724" y="10875"/>
                            </a:cubicBezTo>
                            <a:cubicBezTo>
                              <a:pt x="393" y="10802"/>
                              <a:pt x="361" y="10638"/>
                              <a:pt x="0" y="10572"/>
                            </a:cubicBezTo>
                            <a:cubicBezTo>
                              <a:pt x="5284" y="5294"/>
                              <a:pt x="10242" y="2816"/>
                              <a:pt x="12561" y="0"/>
                            </a:cubicBezTo>
                            <a:close/>
                          </a:path>
                          <a:path w="453186" h="961167" stroke="0" extrusionOk="0">
                            <a:moveTo>
                              <a:pt x="12561" y="0"/>
                            </a:moveTo>
                            <a:cubicBezTo>
                              <a:pt x="13953" y="530"/>
                              <a:pt x="16861" y="2418"/>
                              <a:pt x="18862" y="2631"/>
                            </a:cubicBezTo>
                            <a:cubicBezTo>
                              <a:pt x="203165" y="61511"/>
                              <a:pt x="252446" y="134669"/>
                              <a:pt x="366701" y="187688"/>
                            </a:cubicBezTo>
                            <a:cubicBezTo>
                              <a:pt x="398573" y="213585"/>
                              <a:pt x="460816" y="286706"/>
                              <a:pt x="453184" y="332458"/>
                            </a:cubicBezTo>
                            <a:cubicBezTo>
                              <a:pt x="486912" y="527920"/>
                              <a:pt x="458715" y="748543"/>
                              <a:pt x="450201" y="945872"/>
                            </a:cubicBezTo>
                            <a:cubicBezTo>
                              <a:pt x="446294" y="949953"/>
                              <a:pt x="437604" y="953729"/>
                              <a:pt x="432030" y="961167"/>
                            </a:cubicBezTo>
                            <a:cubicBezTo>
                              <a:pt x="432319" y="743582"/>
                              <a:pt x="385512" y="535308"/>
                              <a:pt x="435047" y="340702"/>
                            </a:cubicBezTo>
                            <a:cubicBezTo>
                              <a:pt x="442582" y="278594"/>
                              <a:pt x="396101" y="217488"/>
                              <a:pt x="348564" y="195933"/>
                            </a:cubicBezTo>
                            <a:cubicBezTo>
                              <a:pt x="185982" y="144739"/>
                              <a:pt x="107304" y="57943"/>
                              <a:pt x="724" y="10875"/>
                            </a:cubicBezTo>
                            <a:cubicBezTo>
                              <a:pt x="454" y="10822"/>
                              <a:pt x="177" y="10565"/>
                              <a:pt x="0" y="10572"/>
                            </a:cubicBezTo>
                            <a:cubicBezTo>
                              <a:pt x="4346" y="5267"/>
                              <a:pt x="7531" y="4814"/>
                              <a:pt x="1256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271BB0B0-836E-D700-7510-C933A038A7D1}"/>
                  </a:ext>
                </a:extLst>
              </p:cNvPr>
              <p:cNvSpPr/>
              <p:nvPr/>
            </p:nvSpPr>
            <p:spPr>
              <a:xfrm>
                <a:off x="1975811" y="1495168"/>
                <a:ext cx="201278" cy="411898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438782540">
                      <a:custGeom>
                        <a:avLst/>
                        <a:gdLst>
                          <a:gd name="csX0" fmla="*/ 62173 w 69686"/>
                          <a:gd name="csY0" fmla="*/ 11 h 142606"/>
                          <a:gd name="csX1" fmla="*/ 65857 w 69686"/>
                          <a:gd name="csY1" fmla="*/ 903 h 142606"/>
                          <a:gd name="csX2" fmla="*/ 69284 w 69686"/>
                          <a:gd name="csY2" fmla="*/ 8714 h 142606"/>
                          <a:gd name="csX3" fmla="*/ 69685 w 69686"/>
                          <a:gd name="csY3" fmla="*/ 95241 h 142606"/>
                          <a:gd name="csX4" fmla="*/ 58201 w 69686"/>
                          <a:gd name="csY4" fmla="*/ 115398 h 142606"/>
                          <a:gd name="csX5" fmla="*/ 12012 w 69686"/>
                          <a:gd name="csY5" fmla="*/ 141164 h 142606"/>
                          <a:gd name="csX6" fmla="*/ 401 w 69686"/>
                          <a:gd name="csY6" fmla="*/ 133891 h 142606"/>
                          <a:gd name="csX7" fmla="*/ 0 w 69686"/>
                          <a:gd name="csY7" fmla="*/ 47364 h 142606"/>
                          <a:gd name="csX8" fmla="*/ 11484 w 69686"/>
                          <a:gd name="csY8" fmla="*/ 27207 h 142606"/>
                          <a:gd name="csX9" fmla="*/ 57673 w 69686"/>
                          <a:gd name="csY9" fmla="*/ 1441 h 142606"/>
                          <a:gd name="csX10" fmla="*/ 62173 w 69686"/>
                          <a:gd name="csY10" fmla="*/ 11 h 14260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69686" h="142606" fill="none" extrusionOk="0">
                            <a:moveTo>
                              <a:pt x="62173" y="11"/>
                            </a:moveTo>
                            <a:cubicBezTo>
                              <a:pt x="63503" y="26"/>
                              <a:pt x="65059" y="244"/>
                              <a:pt x="65857" y="903"/>
                            </a:cubicBezTo>
                            <a:cubicBezTo>
                              <a:pt x="67880" y="2073"/>
                              <a:pt x="68567" y="5168"/>
                              <a:pt x="69284" y="8714"/>
                            </a:cubicBezTo>
                            <a:cubicBezTo>
                              <a:pt x="73782" y="31552"/>
                              <a:pt x="64311" y="70443"/>
                              <a:pt x="69685" y="95241"/>
                            </a:cubicBezTo>
                            <a:cubicBezTo>
                              <a:pt x="69471" y="102319"/>
                              <a:pt x="65355" y="113509"/>
                              <a:pt x="58201" y="115398"/>
                            </a:cubicBezTo>
                            <a:cubicBezTo>
                              <a:pt x="50122" y="126711"/>
                              <a:pt x="32255" y="127771"/>
                              <a:pt x="12012" y="141164"/>
                            </a:cubicBezTo>
                            <a:cubicBezTo>
                              <a:pt x="6631" y="145679"/>
                              <a:pt x="826" y="140833"/>
                              <a:pt x="401" y="133891"/>
                            </a:cubicBezTo>
                            <a:cubicBezTo>
                              <a:pt x="-433" y="101167"/>
                              <a:pt x="-3283" y="81605"/>
                              <a:pt x="0" y="47364"/>
                            </a:cubicBezTo>
                            <a:cubicBezTo>
                              <a:pt x="980" y="39842"/>
                              <a:pt x="6072" y="32232"/>
                              <a:pt x="11484" y="27207"/>
                            </a:cubicBezTo>
                            <a:cubicBezTo>
                              <a:pt x="20532" y="19628"/>
                              <a:pt x="42320" y="15438"/>
                              <a:pt x="57673" y="1441"/>
                            </a:cubicBezTo>
                            <a:cubicBezTo>
                              <a:pt x="59222" y="331"/>
                              <a:pt x="60561" y="-49"/>
                              <a:pt x="62173" y="11"/>
                            </a:cubicBezTo>
                            <a:close/>
                          </a:path>
                          <a:path w="69686" h="142606" stroke="0" extrusionOk="0">
                            <a:moveTo>
                              <a:pt x="62173" y="11"/>
                            </a:moveTo>
                            <a:cubicBezTo>
                              <a:pt x="63607" y="-100"/>
                              <a:pt x="64547" y="355"/>
                              <a:pt x="65857" y="903"/>
                            </a:cubicBezTo>
                            <a:cubicBezTo>
                              <a:pt x="68141" y="2745"/>
                              <a:pt x="70047" y="5060"/>
                              <a:pt x="69284" y="8714"/>
                            </a:cubicBezTo>
                            <a:cubicBezTo>
                              <a:pt x="73923" y="33590"/>
                              <a:pt x="64367" y="68499"/>
                              <a:pt x="69685" y="95241"/>
                            </a:cubicBezTo>
                            <a:cubicBezTo>
                              <a:pt x="70519" y="102217"/>
                              <a:pt x="64419" y="112915"/>
                              <a:pt x="58201" y="115398"/>
                            </a:cubicBezTo>
                            <a:cubicBezTo>
                              <a:pt x="37093" y="128620"/>
                              <a:pt x="25481" y="130509"/>
                              <a:pt x="12012" y="141164"/>
                            </a:cubicBezTo>
                            <a:cubicBezTo>
                              <a:pt x="5638" y="144362"/>
                              <a:pt x="774" y="142980"/>
                              <a:pt x="401" y="133891"/>
                            </a:cubicBezTo>
                            <a:cubicBezTo>
                              <a:pt x="4748" y="103670"/>
                              <a:pt x="-1466" y="74972"/>
                              <a:pt x="0" y="47364"/>
                            </a:cubicBezTo>
                            <a:cubicBezTo>
                              <a:pt x="718" y="39660"/>
                              <a:pt x="5722" y="31251"/>
                              <a:pt x="11484" y="27207"/>
                            </a:cubicBezTo>
                            <a:cubicBezTo>
                              <a:pt x="31677" y="11628"/>
                              <a:pt x="37649" y="15876"/>
                              <a:pt x="57673" y="1441"/>
                            </a:cubicBezTo>
                            <a:cubicBezTo>
                              <a:pt x="59169" y="271"/>
                              <a:pt x="60926" y="272"/>
                              <a:pt x="62173" y="1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E9478BE6-AED9-C650-89A1-5BB9D2464DF3}"/>
                  </a:ext>
                </a:extLst>
              </p:cNvPr>
              <p:cNvSpPr/>
              <p:nvPr/>
            </p:nvSpPr>
            <p:spPr>
              <a:xfrm>
                <a:off x="1975811" y="2514343"/>
                <a:ext cx="201278" cy="411898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484898673">
                      <a:custGeom>
                        <a:avLst/>
                        <a:gdLst>
                          <a:gd name="csX0" fmla="*/ 62173 w 69686"/>
                          <a:gd name="csY0" fmla="*/ 11 h 142606"/>
                          <a:gd name="csX1" fmla="*/ 65857 w 69686"/>
                          <a:gd name="csY1" fmla="*/ 903 h 142606"/>
                          <a:gd name="csX2" fmla="*/ 69284 w 69686"/>
                          <a:gd name="csY2" fmla="*/ 8714 h 142606"/>
                          <a:gd name="csX3" fmla="*/ 69685 w 69686"/>
                          <a:gd name="csY3" fmla="*/ 95241 h 142606"/>
                          <a:gd name="csX4" fmla="*/ 58201 w 69686"/>
                          <a:gd name="csY4" fmla="*/ 115398 h 142606"/>
                          <a:gd name="csX5" fmla="*/ 12012 w 69686"/>
                          <a:gd name="csY5" fmla="*/ 141164 h 142606"/>
                          <a:gd name="csX6" fmla="*/ 401 w 69686"/>
                          <a:gd name="csY6" fmla="*/ 133891 h 142606"/>
                          <a:gd name="csX7" fmla="*/ 0 w 69686"/>
                          <a:gd name="csY7" fmla="*/ 47364 h 142606"/>
                          <a:gd name="csX8" fmla="*/ 11484 w 69686"/>
                          <a:gd name="csY8" fmla="*/ 27207 h 142606"/>
                          <a:gd name="csX9" fmla="*/ 57673 w 69686"/>
                          <a:gd name="csY9" fmla="*/ 1441 h 142606"/>
                          <a:gd name="csX10" fmla="*/ 62173 w 69686"/>
                          <a:gd name="csY10" fmla="*/ 11 h 14260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69686" h="142606" fill="none" extrusionOk="0">
                            <a:moveTo>
                              <a:pt x="62173" y="11"/>
                            </a:moveTo>
                            <a:cubicBezTo>
                              <a:pt x="63832" y="-310"/>
                              <a:pt x="64767" y="76"/>
                              <a:pt x="65857" y="903"/>
                            </a:cubicBezTo>
                            <a:cubicBezTo>
                              <a:pt x="67642" y="2155"/>
                              <a:pt x="69533" y="5092"/>
                              <a:pt x="69284" y="8714"/>
                            </a:cubicBezTo>
                            <a:cubicBezTo>
                              <a:pt x="71900" y="37968"/>
                              <a:pt x="65841" y="69726"/>
                              <a:pt x="69685" y="95241"/>
                            </a:cubicBezTo>
                            <a:cubicBezTo>
                              <a:pt x="71642" y="102818"/>
                              <a:pt x="64156" y="111134"/>
                              <a:pt x="58201" y="115398"/>
                            </a:cubicBezTo>
                            <a:cubicBezTo>
                              <a:pt x="40478" y="129816"/>
                              <a:pt x="29841" y="130919"/>
                              <a:pt x="12012" y="141164"/>
                            </a:cubicBezTo>
                            <a:cubicBezTo>
                              <a:pt x="5450" y="144755"/>
                              <a:pt x="1903" y="140747"/>
                              <a:pt x="401" y="133891"/>
                            </a:cubicBezTo>
                            <a:cubicBezTo>
                              <a:pt x="-203" y="103648"/>
                              <a:pt x="-2645" y="74109"/>
                              <a:pt x="0" y="47364"/>
                            </a:cubicBezTo>
                            <a:cubicBezTo>
                              <a:pt x="-1064" y="38498"/>
                              <a:pt x="6033" y="30218"/>
                              <a:pt x="11484" y="27207"/>
                            </a:cubicBezTo>
                            <a:cubicBezTo>
                              <a:pt x="19343" y="16617"/>
                              <a:pt x="39618" y="12509"/>
                              <a:pt x="57673" y="1441"/>
                            </a:cubicBezTo>
                            <a:cubicBezTo>
                              <a:pt x="59305" y="768"/>
                              <a:pt x="61122" y="173"/>
                              <a:pt x="62173" y="11"/>
                            </a:cubicBezTo>
                            <a:close/>
                          </a:path>
                          <a:path w="69686" h="142606" stroke="0" extrusionOk="0">
                            <a:moveTo>
                              <a:pt x="62173" y="11"/>
                            </a:moveTo>
                            <a:cubicBezTo>
                              <a:pt x="63743" y="141"/>
                              <a:pt x="64862" y="59"/>
                              <a:pt x="65857" y="903"/>
                            </a:cubicBezTo>
                            <a:cubicBezTo>
                              <a:pt x="68271" y="2101"/>
                              <a:pt x="69367" y="4968"/>
                              <a:pt x="69284" y="8714"/>
                            </a:cubicBezTo>
                            <a:cubicBezTo>
                              <a:pt x="69225" y="42075"/>
                              <a:pt x="71983" y="67475"/>
                              <a:pt x="69685" y="95241"/>
                            </a:cubicBezTo>
                            <a:cubicBezTo>
                              <a:pt x="68934" y="102660"/>
                              <a:pt x="62904" y="111965"/>
                              <a:pt x="58201" y="115398"/>
                            </a:cubicBezTo>
                            <a:cubicBezTo>
                              <a:pt x="50463" y="123367"/>
                              <a:pt x="32133" y="124413"/>
                              <a:pt x="12012" y="141164"/>
                            </a:cubicBezTo>
                            <a:cubicBezTo>
                              <a:pt x="6616" y="145966"/>
                              <a:pt x="-847" y="140882"/>
                              <a:pt x="401" y="133891"/>
                            </a:cubicBezTo>
                            <a:cubicBezTo>
                              <a:pt x="699" y="108126"/>
                              <a:pt x="6488" y="79777"/>
                              <a:pt x="0" y="47364"/>
                            </a:cubicBezTo>
                            <a:cubicBezTo>
                              <a:pt x="-419" y="39498"/>
                              <a:pt x="5433" y="30755"/>
                              <a:pt x="11484" y="27207"/>
                            </a:cubicBezTo>
                            <a:cubicBezTo>
                              <a:pt x="21970" y="14182"/>
                              <a:pt x="45555" y="9119"/>
                              <a:pt x="57673" y="1441"/>
                            </a:cubicBezTo>
                            <a:cubicBezTo>
                              <a:pt x="59055" y="423"/>
                              <a:pt x="60587" y="83"/>
                              <a:pt x="62173" y="1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1" name="グループ化 750">
              <a:extLst>
                <a:ext uri="{FF2B5EF4-FFF2-40B4-BE49-F238E27FC236}">
                  <a16:creationId xmlns:a16="http://schemas.microsoft.com/office/drawing/2014/main" id="{25D92FB3-E82B-F439-5EC3-07F2070C45B5}"/>
                </a:ext>
              </a:extLst>
            </p:cNvPr>
            <p:cNvGrpSpPr/>
            <p:nvPr/>
          </p:nvGrpSpPr>
          <p:grpSpPr>
            <a:xfrm>
              <a:off x="3390533" y="1688400"/>
              <a:ext cx="1125464" cy="2672943"/>
              <a:chOff x="457639" y="-634803"/>
              <a:chExt cx="1793360" cy="4259178"/>
            </a:xfrm>
          </p:grpSpPr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B55B1DDE-0B12-5B0A-6D8A-B8E6DD853BDE}"/>
                  </a:ext>
                </a:extLst>
              </p:cNvPr>
              <p:cNvSpPr/>
              <p:nvPr/>
            </p:nvSpPr>
            <p:spPr>
              <a:xfrm flipH="1">
                <a:off x="1099452" y="-634803"/>
                <a:ext cx="976998" cy="1710228"/>
              </a:xfrm>
              <a:custGeom>
                <a:avLst/>
                <a:gdLst>
                  <a:gd name="csX0" fmla="*/ 1003962 w 1212112"/>
                  <a:gd name="csY0" fmla="*/ 178 h 2121793"/>
                  <a:gd name="csX1" fmla="*/ 884712 w 1212112"/>
                  <a:gd name="csY1" fmla="*/ 36029 h 2121793"/>
                  <a:gd name="csX2" fmla="*/ 199876 w 1212112"/>
                  <a:gd name="csY2" fmla="*/ 415426 h 2121793"/>
                  <a:gd name="csX3" fmla="*/ 3 w 1212112"/>
                  <a:gd name="csY3" fmla="*/ 766245 h 2121793"/>
                  <a:gd name="csX4" fmla="*/ 6289 w 1212112"/>
                  <a:gd name="csY4" fmla="*/ 2121793 h 2121793"/>
                  <a:gd name="csX5" fmla="*/ 101756 w 1212112"/>
                  <a:gd name="csY5" fmla="*/ 2071002 h 2121793"/>
                  <a:gd name="csX6" fmla="*/ 98467 w 1212112"/>
                  <a:gd name="csY6" fmla="*/ 1361692 h 2121793"/>
                  <a:gd name="csX7" fmla="*/ 100974 w 1212112"/>
                  <a:gd name="csY7" fmla="*/ 1345093 h 2121793"/>
                  <a:gd name="csX8" fmla="*/ 98467 w 1212112"/>
                  <a:gd name="csY8" fmla="*/ 804480 h 2121793"/>
                  <a:gd name="csX9" fmla="*/ 265887 w 1212112"/>
                  <a:gd name="csY9" fmla="*/ 510624 h 2121793"/>
                  <a:gd name="csX10" fmla="*/ 939256 w 1212112"/>
                  <a:gd name="csY10" fmla="*/ 134986 h 2121793"/>
                  <a:gd name="csX11" fmla="*/ 1004857 w 1212112"/>
                  <a:gd name="csY11" fmla="*/ 114144 h 2121793"/>
                  <a:gd name="csX12" fmla="*/ 1058567 w 1212112"/>
                  <a:gd name="csY12" fmla="*/ 127143 h 2121793"/>
                  <a:gd name="csX13" fmla="*/ 1108531 w 1212112"/>
                  <a:gd name="csY13" fmla="*/ 241018 h 2121793"/>
                  <a:gd name="csX14" fmla="*/ 1114380 w 1212112"/>
                  <a:gd name="csY14" fmla="*/ 1502471 h 2121793"/>
                  <a:gd name="csX15" fmla="*/ 1111873 w 1212112"/>
                  <a:gd name="csY15" fmla="*/ 1519070 h 2121793"/>
                  <a:gd name="csX16" fmla="*/ 1111940 w 1212112"/>
                  <a:gd name="csY16" fmla="*/ 1533563 h 2121793"/>
                  <a:gd name="csX17" fmla="*/ 1212112 w 1212112"/>
                  <a:gd name="csY17" fmla="*/ 1480270 h 2121793"/>
                  <a:gd name="csX18" fmla="*/ 1210428 w 1212112"/>
                  <a:gd name="csY18" fmla="*/ 1206881 h 2121793"/>
                  <a:gd name="csX19" fmla="*/ 1205863 w 1212112"/>
                  <a:gd name="csY19" fmla="*/ 245958 h 2121793"/>
                  <a:gd name="csX20" fmla="*/ 1003962 w 1212112"/>
                  <a:gd name="csY20" fmla="*/ 178 h 212179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</a:cxnLst>
                <a:rect l="l" t="t" r="r" b="b"/>
                <a:pathLst>
                  <a:path w="1212112" h="2121793">
                    <a:moveTo>
                      <a:pt x="1003962" y="178"/>
                    </a:moveTo>
                    <a:cubicBezTo>
                      <a:pt x="966026" y="1733"/>
                      <a:pt x="925438" y="13490"/>
                      <a:pt x="884712" y="36029"/>
                    </a:cubicBezTo>
                    <a:lnTo>
                      <a:pt x="199876" y="415426"/>
                    </a:lnTo>
                    <a:cubicBezTo>
                      <a:pt x="88878" y="477346"/>
                      <a:pt x="-609" y="634414"/>
                      <a:pt x="3" y="766245"/>
                    </a:cubicBezTo>
                    <a:lnTo>
                      <a:pt x="6289" y="2121793"/>
                    </a:lnTo>
                    <a:lnTo>
                      <a:pt x="101756" y="2071002"/>
                    </a:lnTo>
                    <a:lnTo>
                      <a:pt x="98467" y="1361692"/>
                    </a:lnTo>
                    <a:lnTo>
                      <a:pt x="100974" y="1345093"/>
                    </a:lnTo>
                    <a:cubicBezTo>
                      <a:pt x="100138" y="1164889"/>
                      <a:pt x="99303" y="984684"/>
                      <a:pt x="98467" y="804480"/>
                    </a:cubicBezTo>
                    <a:cubicBezTo>
                      <a:pt x="97955" y="694054"/>
                      <a:pt x="172912" y="562489"/>
                      <a:pt x="265887" y="510624"/>
                    </a:cubicBezTo>
                    <a:lnTo>
                      <a:pt x="939256" y="134986"/>
                    </a:lnTo>
                    <a:cubicBezTo>
                      <a:pt x="962500" y="122020"/>
                      <a:pt x="984669" y="115262"/>
                      <a:pt x="1004857" y="114144"/>
                    </a:cubicBezTo>
                    <a:cubicBezTo>
                      <a:pt x="1025045" y="113026"/>
                      <a:pt x="1043250" y="117549"/>
                      <a:pt x="1058567" y="127143"/>
                    </a:cubicBezTo>
                    <a:cubicBezTo>
                      <a:pt x="1089199" y="146331"/>
                      <a:pt x="1108275" y="185805"/>
                      <a:pt x="1108531" y="241018"/>
                    </a:cubicBezTo>
                    <a:cubicBezTo>
                      <a:pt x="1110481" y="661502"/>
                      <a:pt x="1112430" y="1081987"/>
                      <a:pt x="1114380" y="1502471"/>
                    </a:cubicBezTo>
                    <a:lnTo>
                      <a:pt x="1111873" y="1519070"/>
                    </a:lnTo>
                    <a:lnTo>
                      <a:pt x="1111940" y="1533563"/>
                    </a:lnTo>
                    <a:lnTo>
                      <a:pt x="1212112" y="1480270"/>
                    </a:lnTo>
                    <a:lnTo>
                      <a:pt x="1210428" y="1206881"/>
                    </a:lnTo>
                    <a:cubicBezTo>
                      <a:pt x="1207559" y="806622"/>
                      <a:pt x="1204017" y="409250"/>
                      <a:pt x="1205863" y="245958"/>
                    </a:cubicBezTo>
                    <a:cubicBezTo>
                      <a:pt x="1207709" y="82667"/>
                      <a:pt x="1117771" y="-4487"/>
                      <a:pt x="1003962" y="178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963375095">
                      <a:custGeom>
                        <a:avLst/>
                        <a:gdLst>
                          <a:gd name="csX0" fmla="*/ 280167 w 338254"/>
                          <a:gd name="csY0" fmla="*/ 49 h 592111"/>
                          <a:gd name="csX1" fmla="*/ 246889 w 338254"/>
                          <a:gd name="csY1" fmla="*/ 10054 h 592111"/>
                          <a:gd name="csX2" fmla="*/ 55777 w 338254"/>
                          <a:gd name="csY2" fmla="*/ 115929 h 592111"/>
                          <a:gd name="csX3" fmla="*/ 0 w 338254"/>
                          <a:gd name="csY3" fmla="*/ 213829 h 592111"/>
                          <a:gd name="csX4" fmla="*/ 1755 w 338254"/>
                          <a:gd name="csY4" fmla="*/ 592111 h 592111"/>
                          <a:gd name="csX5" fmla="*/ 28396 w 338254"/>
                          <a:gd name="csY5" fmla="*/ 577937 h 592111"/>
                          <a:gd name="csX6" fmla="*/ 27478 w 338254"/>
                          <a:gd name="csY6" fmla="*/ 379995 h 592111"/>
                          <a:gd name="csX7" fmla="*/ 28177 w 338254"/>
                          <a:gd name="csY7" fmla="*/ 375363 h 592111"/>
                          <a:gd name="csX8" fmla="*/ 27478 w 338254"/>
                          <a:gd name="csY8" fmla="*/ 224499 h 592111"/>
                          <a:gd name="csX9" fmla="*/ 74198 w 338254"/>
                          <a:gd name="csY9" fmla="*/ 142495 h 592111"/>
                          <a:gd name="csX10" fmla="*/ 262110 w 338254"/>
                          <a:gd name="csY10" fmla="*/ 37669 h 592111"/>
                          <a:gd name="csX11" fmla="*/ 280417 w 338254"/>
                          <a:gd name="csY11" fmla="*/ 31853 h 592111"/>
                          <a:gd name="csX12" fmla="*/ 295405 w 338254"/>
                          <a:gd name="csY12" fmla="*/ 35480 h 592111"/>
                          <a:gd name="csX13" fmla="*/ 309348 w 338254"/>
                          <a:gd name="csY13" fmla="*/ 67258 h 592111"/>
                          <a:gd name="csX14" fmla="*/ 310980 w 338254"/>
                          <a:gd name="csY14" fmla="*/ 419281 h 592111"/>
                          <a:gd name="csX15" fmla="*/ 310281 w 338254"/>
                          <a:gd name="csY15" fmla="*/ 423914 h 592111"/>
                          <a:gd name="csX16" fmla="*/ 310299 w 338254"/>
                          <a:gd name="csY16" fmla="*/ 427958 h 592111"/>
                          <a:gd name="csX17" fmla="*/ 338254 w 338254"/>
                          <a:gd name="csY17" fmla="*/ 413086 h 592111"/>
                          <a:gd name="csX18" fmla="*/ 337784 w 338254"/>
                          <a:gd name="csY18" fmla="*/ 336794 h 592111"/>
                          <a:gd name="csX19" fmla="*/ 336510 w 338254"/>
                          <a:gd name="csY19" fmla="*/ 68637 h 592111"/>
                          <a:gd name="csX20" fmla="*/ 280167 w 338254"/>
                          <a:gd name="csY20" fmla="*/ 49 h 59211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</a:cxnLst>
                        <a:rect l="l" t="t" r="r" b="b"/>
                        <a:pathLst>
                          <a:path w="338254" h="592111" fill="none" extrusionOk="0">
                            <a:moveTo>
                              <a:pt x="280167" y="49"/>
                            </a:moveTo>
                            <a:cubicBezTo>
                              <a:pt x="268762" y="-356"/>
                              <a:pt x="261664" y="3707"/>
                              <a:pt x="246889" y="10054"/>
                            </a:cubicBezTo>
                            <a:cubicBezTo>
                              <a:pt x="194674" y="44632"/>
                              <a:pt x="98620" y="83102"/>
                              <a:pt x="55777" y="115929"/>
                            </a:cubicBezTo>
                            <a:cubicBezTo>
                              <a:pt x="32496" y="134419"/>
                              <a:pt x="-6276" y="180796"/>
                              <a:pt x="0" y="213829"/>
                            </a:cubicBezTo>
                            <a:cubicBezTo>
                              <a:pt x="19195" y="368624"/>
                              <a:pt x="-38267" y="451594"/>
                              <a:pt x="1755" y="592111"/>
                            </a:cubicBezTo>
                            <a:cubicBezTo>
                              <a:pt x="10864" y="585603"/>
                              <a:pt x="17462" y="586700"/>
                              <a:pt x="28396" y="577937"/>
                            </a:cubicBezTo>
                            <a:cubicBezTo>
                              <a:pt x="27408" y="519694"/>
                              <a:pt x="46058" y="433463"/>
                              <a:pt x="27478" y="379995"/>
                            </a:cubicBezTo>
                            <a:cubicBezTo>
                              <a:pt x="27503" y="378310"/>
                              <a:pt x="27915" y="377238"/>
                              <a:pt x="28177" y="375363"/>
                            </a:cubicBezTo>
                            <a:cubicBezTo>
                              <a:pt x="22470" y="310802"/>
                              <a:pt x="29728" y="256037"/>
                              <a:pt x="27478" y="224499"/>
                            </a:cubicBezTo>
                            <a:cubicBezTo>
                              <a:pt x="21522" y="198535"/>
                              <a:pt x="42561" y="154684"/>
                              <a:pt x="74198" y="142495"/>
                            </a:cubicBezTo>
                            <a:cubicBezTo>
                              <a:pt x="157510" y="76458"/>
                              <a:pt x="221903" y="82721"/>
                              <a:pt x="262110" y="37669"/>
                            </a:cubicBezTo>
                            <a:cubicBezTo>
                              <a:pt x="267720" y="33971"/>
                              <a:pt x="274584" y="30742"/>
                              <a:pt x="280417" y="31853"/>
                            </a:cubicBezTo>
                            <a:cubicBezTo>
                              <a:pt x="287449" y="31036"/>
                              <a:pt x="290672" y="33397"/>
                              <a:pt x="295405" y="35480"/>
                            </a:cubicBezTo>
                            <a:cubicBezTo>
                              <a:pt x="303728" y="41328"/>
                              <a:pt x="310087" y="49867"/>
                              <a:pt x="309348" y="67258"/>
                            </a:cubicBezTo>
                            <a:cubicBezTo>
                              <a:pt x="322428" y="208445"/>
                              <a:pt x="290492" y="348398"/>
                              <a:pt x="310980" y="419281"/>
                            </a:cubicBezTo>
                            <a:cubicBezTo>
                              <a:pt x="310897" y="420947"/>
                              <a:pt x="310375" y="421816"/>
                              <a:pt x="310281" y="423914"/>
                            </a:cubicBezTo>
                            <a:cubicBezTo>
                              <a:pt x="310562" y="425499"/>
                              <a:pt x="309869" y="426981"/>
                              <a:pt x="310299" y="427958"/>
                            </a:cubicBezTo>
                            <a:cubicBezTo>
                              <a:pt x="317974" y="423153"/>
                              <a:pt x="325620" y="422071"/>
                              <a:pt x="338254" y="413086"/>
                            </a:cubicBezTo>
                            <a:cubicBezTo>
                              <a:pt x="340509" y="381949"/>
                              <a:pt x="340744" y="357829"/>
                              <a:pt x="337784" y="336794"/>
                            </a:cubicBezTo>
                            <a:cubicBezTo>
                              <a:pt x="337425" y="227768"/>
                              <a:pt x="333817" y="108405"/>
                              <a:pt x="336510" y="68637"/>
                            </a:cubicBezTo>
                            <a:cubicBezTo>
                              <a:pt x="331618" y="19120"/>
                              <a:pt x="315459" y="2251"/>
                              <a:pt x="280167" y="49"/>
                            </a:cubicBezTo>
                            <a:close/>
                          </a:path>
                          <a:path w="338254" h="592111" stroke="0" extrusionOk="0">
                            <a:moveTo>
                              <a:pt x="280167" y="49"/>
                            </a:moveTo>
                            <a:cubicBezTo>
                              <a:pt x="268932" y="3369"/>
                              <a:pt x="258570" y="2663"/>
                              <a:pt x="246889" y="10054"/>
                            </a:cubicBezTo>
                            <a:cubicBezTo>
                              <a:pt x="166078" y="82178"/>
                              <a:pt x="131884" y="46298"/>
                              <a:pt x="55777" y="115929"/>
                            </a:cubicBezTo>
                            <a:cubicBezTo>
                              <a:pt x="21272" y="131890"/>
                              <a:pt x="-4156" y="184526"/>
                              <a:pt x="0" y="213829"/>
                            </a:cubicBezTo>
                            <a:cubicBezTo>
                              <a:pt x="24839" y="396534"/>
                              <a:pt x="-14338" y="453370"/>
                              <a:pt x="1755" y="592111"/>
                            </a:cubicBezTo>
                            <a:cubicBezTo>
                              <a:pt x="11377" y="586478"/>
                              <a:pt x="21707" y="584713"/>
                              <a:pt x="28396" y="577937"/>
                            </a:cubicBezTo>
                            <a:cubicBezTo>
                              <a:pt x="27002" y="518222"/>
                              <a:pt x="29748" y="469453"/>
                              <a:pt x="27478" y="379995"/>
                            </a:cubicBezTo>
                            <a:cubicBezTo>
                              <a:pt x="27229" y="377926"/>
                              <a:pt x="28004" y="376961"/>
                              <a:pt x="28177" y="375363"/>
                            </a:cubicBezTo>
                            <a:cubicBezTo>
                              <a:pt x="25224" y="316433"/>
                              <a:pt x="29101" y="263863"/>
                              <a:pt x="27478" y="224499"/>
                            </a:cubicBezTo>
                            <a:cubicBezTo>
                              <a:pt x="35822" y="192058"/>
                              <a:pt x="43423" y="154008"/>
                              <a:pt x="74198" y="142495"/>
                            </a:cubicBezTo>
                            <a:cubicBezTo>
                              <a:pt x="121725" y="106344"/>
                              <a:pt x="215915" y="69803"/>
                              <a:pt x="262110" y="37669"/>
                            </a:cubicBezTo>
                            <a:cubicBezTo>
                              <a:pt x="268964" y="32661"/>
                              <a:pt x="273460" y="31241"/>
                              <a:pt x="280417" y="31853"/>
                            </a:cubicBezTo>
                            <a:cubicBezTo>
                              <a:pt x="285476" y="31408"/>
                              <a:pt x="290665" y="32728"/>
                              <a:pt x="295405" y="35480"/>
                            </a:cubicBezTo>
                            <a:cubicBezTo>
                              <a:pt x="306821" y="41014"/>
                              <a:pt x="311001" y="51894"/>
                              <a:pt x="309348" y="67258"/>
                            </a:cubicBezTo>
                            <a:cubicBezTo>
                              <a:pt x="334432" y="211040"/>
                              <a:pt x="273174" y="249366"/>
                              <a:pt x="310980" y="419281"/>
                            </a:cubicBezTo>
                            <a:cubicBezTo>
                              <a:pt x="310907" y="421183"/>
                              <a:pt x="310428" y="422357"/>
                              <a:pt x="310281" y="423914"/>
                            </a:cubicBezTo>
                            <a:cubicBezTo>
                              <a:pt x="310770" y="424937"/>
                              <a:pt x="310192" y="426148"/>
                              <a:pt x="310299" y="427958"/>
                            </a:cubicBezTo>
                            <a:cubicBezTo>
                              <a:pt x="318909" y="420970"/>
                              <a:pt x="327191" y="419362"/>
                              <a:pt x="338254" y="413086"/>
                            </a:cubicBezTo>
                            <a:cubicBezTo>
                              <a:pt x="338681" y="385383"/>
                              <a:pt x="335910" y="361022"/>
                              <a:pt x="337784" y="336794"/>
                            </a:cubicBezTo>
                            <a:cubicBezTo>
                              <a:pt x="334241" y="227500"/>
                              <a:pt x="334292" y="114240"/>
                              <a:pt x="336510" y="68637"/>
                            </a:cubicBezTo>
                            <a:cubicBezTo>
                              <a:pt x="345865" y="21888"/>
                              <a:pt x="308444" y="-10123"/>
                              <a:pt x="280167" y="4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752">
                <a:extLst>
                  <a:ext uri="{FF2B5EF4-FFF2-40B4-BE49-F238E27FC236}">
                    <a16:creationId xmlns:a16="http://schemas.microsoft.com/office/drawing/2014/main" id="{DA819ACC-88E9-2885-C77E-AA82777D3DEC}"/>
                  </a:ext>
                </a:extLst>
              </p:cNvPr>
              <p:cNvSpPr/>
              <p:nvPr/>
            </p:nvSpPr>
            <p:spPr>
              <a:xfrm>
                <a:off x="1606548" y="33292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367015701">
                      <a:custGeom>
                        <a:avLst/>
                        <a:gdLst>
                          <a:gd name="csX0" fmla="*/ 0 w 98932"/>
                          <a:gd name="csY0" fmla="*/ 51088 h 102175"/>
                          <a:gd name="csX1" fmla="*/ 49466 w 98932"/>
                          <a:gd name="csY1" fmla="*/ 0 h 102175"/>
                          <a:gd name="csX2" fmla="*/ 98932 w 98932"/>
                          <a:gd name="csY2" fmla="*/ 51088 h 102175"/>
                          <a:gd name="csX3" fmla="*/ 49466 w 98932"/>
                          <a:gd name="csY3" fmla="*/ 102176 h 102175"/>
                          <a:gd name="csX4" fmla="*/ 0 w 98932"/>
                          <a:gd name="csY4" fmla="*/ 51088 h 102175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8932" h="102175" fill="none" extrusionOk="0">
                            <a:moveTo>
                              <a:pt x="0" y="51088"/>
                            </a:moveTo>
                            <a:cubicBezTo>
                              <a:pt x="1398" y="30025"/>
                              <a:pt x="23352" y="-1542"/>
                              <a:pt x="49466" y="0"/>
                            </a:cubicBezTo>
                            <a:cubicBezTo>
                              <a:pt x="77652" y="1337"/>
                              <a:pt x="102077" y="22913"/>
                              <a:pt x="98932" y="51088"/>
                            </a:cubicBezTo>
                            <a:cubicBezTo>
                              <a:pt x="102617" y="80658"/>
                              <a:pt x="71012" y="97269"/>
                              <a:pt x="49466" y="102176"/>
                            </a:cubicBezTo>
                            <a:cubicBezTo>
                              <a:pt x="25381" y="109949"/>
                              <a:pt x="-2376" y="76888"/>
                              <a:pt x="0" y="51088"/>
                            </a:cubicBezTo>
                            <a:close/>
                          </a:path>
                          <a:path w="98932" h="102175" stroke="0" extrusionOk="0">
                            <a:moveTo>
                              <a:pt x="0" y="51088"/>
                            </a:moveTo>
                            <a:cubicBezTo>
                              <a:pt x="-2239" y="19653"/>
                              <a:pt x="20086" y="3656"/>
                              <a:pt x="49466" y="0"/>
                            </a:cubicBezTo>
                            <a:cubicBezTo>
                              <a:pt x="78013" y="886"/>
                              <a:pt x="99362" y="21971"/>
                              <a:pt x="98932" y="51088"/>
                            </a:cubicBezTo>
                            <a:cubicBezTo>
                              <a:pt x="97671" y="80373"/>
                              <a:pt x="77257" y="102556"/>
                              <a:pt x="49466" y="102176"/>
                            </a:cubicBezTo>
                            <a:cubicBezTo>
                              <a:pt x="27995" y="106610"/>
                              <a:pt x="821" y="79298"/>
                              <a:pt x="0" y="5108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C315B1E8-8901-C9D4-E2BC-1970B1BC3D89}"/>
                  </a:ext>
                </a:extLst>
              </p:cNvPr>
              <p:cNvSpPr/>
              <p:nvPr/>
            </p:nvSpPr>
            <p:spPr>
              <a:xfrm>
                <a:off x="1962148" y="302445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541707044">
                      <a:custGeom>
                        <a:avLst/>
                        <a:gdLst>
                          <a:gd name="csX0" fmla="*/ 0 w 98932"/>
                          <a:gd name="csY0" fmla="*/ 51088 h 102175"/>
                          <a:gd name="csX1" fmla="*/ 49466 w 98932"/>
                          <a:gd name="csY1" fmla="*/ 0 h 102175"/>
                          <a:gd name="csX2" fmla="*/ 98932 w 98932"/>
                          <a:gd name="csY2" fmla="*/ 51088 h 102175"/>
                          <a:gd name="csX3" fmla="*/ 49466 w 98932"/>
                          <a:gd name="csY3" fmla="*/ 102176 h 102175"/>
                          <a:gd name="csX4" fmla="*/ 0 w 98932"/>
                          <a:gd name="csY4" fmla="*/ 51088 h 102175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8932" h="102175" fill="none" extrusionOk="0">
                            <a:moveTo>
                              <a:pt x="0" y="51088"/>
                            </a:moveTo>
                            <a:cubicBezTo>
                              <a:pt x="6080" y="21974"/>
                              <a:pt x="26511" y="-1388"/>
                              <a:pt x="49466" y="0"/>
                            </a:cubicBezTo>
                            <a:cubicBezTo>
                              <a:pt x="77537" y="-3090"/>
                              <a:pt x="101111" y="20169"/>
                              <a:pt x="98932" y="51088"/>
                            </a:cubicBezTo>
                            <a:cubicBezTo>
                              <a:pt x="98170" y="79650"/>
                              <a:pt x="72340" y="97054"/>
                              <a:pt x="49466" y="102176"/>
                            </a:cubicBezTo>
                            <a:cubicBezTo>
                              <a:pt x="21292" y="103162"/>
                              <a:pt x="3555" y="85554"/>
                              <a:pt x="0" y="51088"/>
                            </a:cubicBezTo>
                            <a:close/>
                          </a:path>
                          <a:path w="98932" h="102175" stroke="0" extrusionOk="0">
                            <a:moveTo>
                              <a:pt x="0" y="51088"/>
                            </a:moveTo>
                            <a:cubicBezTo>
                              <a:pt x="-1479" y="22266"/>
                              <a:pt x="18722" y="-1387"/>
                              <a:pt x="49466" y="0"/>
                            </a:cubicBezTo>
                            <a:cubicBezTo>
                              <a:pt x="69347" y="3006"/>
                              <a:pt x="96751" y="18804"/>
                              <a:pt x="98932" y="51088"/>
                            </a:cubicBezTo>
                            <a:cubicBezTo>
                              <a:pt x="102831" y="76821"/>
                              <a:pt x="76098" y="102229"/>
                              <a:pt x="49466" y="102176"/>
                            </a:cubicBezTo>
                            <a:cubicBezTo>
                              <a:pt x="20598" y="104994"/>
                              <a:pt x="3427" y="85049"/>
                              <a:pt x="0" y="5108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C0205CF0-7216-BE36-6335-72098699CC08}"/>
                  </a:ext>
                </a:extLst>
              </p:cNvPr>
              <p:cNvSpPr/>
              <p:nvPr/>
            </p:nvSpPr>
            <p:spPr>
              <a:xfrm>
                <a:off x="552448" y="2802208"/>
                <a:ext cx="285752" cy="29511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718431339">
                      <a:custGeom>
                        <a:avLst/>
                        <a:gdLst>
                          <a:gd name="csX0" fmla="*/ 0 w 98932"/>
                          <a:gd name="csY0" fmla="*/ 51088 h 102175"/>
                          <a:gd name="csX1" fmla="*/ 49466 w 98932"/>
                          <a:gd name="csY1" fmla="*/ 0 h 102175"/>
                          <a:gd name="csX2" fmla="*/ 98932 w 98932"/>
                          <a:gd name="csY2" fmla="*/ 51088 h 102175"/>
                          <a:gd name="csX3" fmla="*/ 49466 w 98932"/>
                          <a:gd name="csY3" fmla="*/ 102176 h 102175"/>
                          <a:gd name="csX4" fmla="*/ 0 w 98932"/>
                          <a:gd name="csY4" fmla="*/ 51088 h 102175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98932" h="102175" fill="none" extrusionOk="0">
                            <a:moveTo>
                              <a:pt x="0" y="51088"/>
                            </a:moveTo>
                            <a:cubicBezTo>
                              <a:pt x="-5328" y="18692"/>
                              <a:pt x="18376" y="-3737"/>
                              <a:pt x="49466" y="0"/>
                            </a:cubicBezTo>
                            <a:cubicBezTo>
                              <a:pt x="70284" y="-3139"/>
                              <a:pt x="104296" y="27857"/>
                              <a:pt x="98932" y="51088"/>
                            </a:cubicBezTo>
                            <a:cubicBezTo>
                              <a:pt x="97469" y="74646"/>
                              <a:pt x="72094" y="107932"/>
                              <a:pt x="49466" y="102176"/>
                            </a:cubicBezTo>
                            <a:cubicBezTo>
                              <a:pt x="20063" y="99325"/>
                              <a:pt x="7660" y="82082"/>
                              <a:pt x="0" y="51088"/>
                            </a:cubicBezTo>
                            <a:close/>
                          </a:path>
                          <a:path w="98932" h="102175" stroke="0" extrusionOk="0">
                            <a:moveTo>
                              <a:pt x="0" y="51088"/>
                            </a:moveTo>
                            <a:cubicBezTo>
                              <a:pt x="566" y="28694"/>
                              <a:pt x="23734" y="-3860"/>
                              <a:pt x="49466" y="0"/>
                            </a:cubicBezTo>
                            <a:cubicBezTo>
                              <a:pt x="76770" y="1085"/>
                              <a:pt x="94844" y="23026"/>
                              <a:pt x="98932" y="51088"/>
                            </a:cubicBezTo>
                            <a:cubicBezTo>
                              <a:pt x="100531" y="79342"/>
                              <a:pt x="76172" y="101854"/>
                              <a:pt x="49466" y="102176"/>
                            </a:cubicBezTo>
                            <a:cubicBezTo>
                              <a:pt x="17775" y="103513"/>
                              <a:pt x="-1008" y="72056"/>
                              <a:pt x="0" y="5108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8992BCD4-5583-F6A2-FD9F-C9C6D27234AF}"/>
                  </a:ext>
                </a:extLst>
              </p:cNvPr>
              <p:cNvSpPr/>
              <p:nvPr/>
            </p:nvSpPr>
            <p:spPr>
              <a:xfrm>
                <a:off x="1641185" y="336660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943902082">
                      <a:custGeom>
                        <a:avLst/>
                        <a:gdLst>
                          <a:gd name="csX0" fmla="*/ 0 w 45719"/>
                          <a:gd name="csY0" fmla="*/ 38158 h 76316"/>
                          <a:gd name="csX1" fmla="*/ 22860 w 45719"/>
                          <a:gd name="csY1" fmla="*/ 0 h 76316"/>
                          <a:gd name="csX2" fmla="*/ 45720 w 45719"/>
                          <a:gd name="csY2" fmla="*/ 38158 h 76316"/>
                          <a:gd name="csX3" fmla="*/ 22860 w 45719"/>
                          <a:gd name="csY3" fmla="*/ 76316 h 76316"/>
                          <a:gd name="csX4" fmla="*/ 0 w 45719"/>
                          <a:gd name="csY4" fmla="*/ 38158 h 7631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45719" h="76316" fill="none" extrusionOk="0">
                            <a:moveTo>
                              <a:pt x="0" y="38158"/>
                            </a:moveTo>
                            <a:cubicBezTo>
                              <a:pt x="731" y="13981"/>
                              <a:pt x="13013" y="-1341"/>
                              <a:pt x="22860" y="0"/>
                            </a:cubicBezTo>
                            <a:cubicBezTo>
                              <a:pt x="40303" y="2398"/>
                              <a:pt x="43609" y="15626"/>
                              <a:pt x="45720" y="38158"/>
                            </a:cubicBezTo>
                            <a:cubicBezTo>
                              <a:pt x="48401" y="58889"/>
                              <a:pt x="35612" y="75954"/>
                              <a:pt x="22860" y="76316"/>
                            </a:cubicBezTo>
                            <a:cubicBezTo>
                              <a:pt x="13650" y="75409"/>
                              <a:pt x="1342" y="54880"/>
                              <a:pt x="0" y="38158"/>
                            </a:cubicBezTo>
                            <a:close/>
                          </a:path>
                          <a:path w="45719" h="76316" stroke="0" extrusionOk="0">
                            <a:moveTo>
                              <a:pt x="0" y="38158"/>
                            </a:moveTo>
                            <a:cubicBezTo>
                              <a:pt x="1352" y="17478"/>
                              <a:pt x="12767" y="1097"/>
                              <a:pt x="22860" y="0"/>
                            </a:cubicBezTo>
                            <a:cubicBezTo>
                              <a:pt x="38303" y="4021"/>
                              <a:pt x="48160" y="14937"/>
                              <a:pt x="45720" y="38158"/>
                            </a:cubicBezTo>
                            <a:cubicBezTo>
                              <a:pt x="45641" y="59497"/>
                              <a:pt x="34294" y="78239"/>
                              <a:pt x="22860" y="76316"/>
                            </a:cubicBezTo>
                            <a:cubicBezTo>
                              <a:pt x="12963" y="77528"/>
                              <a:pt x="688" y="58557"/>
                              <a:pt x="0" y="3815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AF4238B9-7C16-A921-E6BF-AAC3D7C09349}"/>
                  </a:ext>
                </a:extLst>
              </p:cNvPr>
              <p:cNvSpPr/>
              <p:nvPr/>
            </p:nvSpPr>
            <p:spPr>
              <a:xfrm>
                <a:off x="1996785" y="306180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418132481">
                      <a:custGeom>
                        <a:avLst/>
                        <a:gdLst>
                          <a:gd name="csX0" fmla="*/ 0 w 45719"/>
                          <a:gd name="csY0" fmla="*/ 38158 h 76316"/>
                          <a:gd name="csX1" fmla="*/ 22860 w 45719"/>
                          <a:gd name="csY1" fmla="*/ 0 h 76316"/>
                          <a:gd name="csX2" fmla="*/ 45720 w 45719"/>
                          <a:gd name="csY2" fmla="*/ 38158 h 76316"/>
                          <a:gd name="csX3" fmla="*/ 22860 w 45719"/>
                          <a:gd name="csY3" fmla="*/ 76316 h 76316"/>
                          <a:gd name="csX4" fmla="*/ 0 w 45719"/>
                          <a:gd name="csY4" fmla="*/ 38158 h 7631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45719" h="76316" fill="none" extrusionOk="0">
                            <a:moveTo>
                              <a:pt x="0" y="38158"/>
                            </a:moveTo>
                            <a:cubicBezTo>
                              <a:pt x="2349" y="16370"/>
                              <a:pt x="10394" y="-3484"/>
                              <a:pt x="22860" y="0"/>
                            </a:cubicBezTo>
                            <a:cubicBezTo>
                              <a:pt x="38136" y="1447"/>
                              <a:pt x="51237" y="17632"/>
                              <a:pt x="45720" y="38158"/>
                            </a:cubicBezTo>
                            <a:cubicBezTo>
                              <a:pt x="45841" y="60232"/>
                              <a:pt x="36012" y="76664"/>
                              <a:pt x="22860" y="76316"/>
                            </a:cubicBezTo>
                            <a:cubicBezTo>
                              <a:pt x="13986" y="80731"/>
                              <a:pt x="3633" y="59207"/>
                              <a:pt x="0" y="38158"/>
                            </a:cubicBezTo>
                            <a:close/>
                          </a:path>
                          <a:path w="45719" h="76316" stroke="0" extrusionOk="0">
                            <a:moveTo>
                              <a:pt x="0" y="38158"/>
                            </a:moveTo>
                            <a:cubicBezTo>
                              <a:pt x="-737" y="19045"/>
                              <a:pt x="11319" y="1764"/>
                              <a:pt x="22860" y="0"/>
                            </a:cubicBezTo>
                            <a:cubicBezTo>
                              <a:pt x="34792" y="1797"/>
                              <a:pt x="40914" y="14962"/>
                              <a:pt x="45720" y="38158"/>
                            </a:cubicBezTo>
                            <a:cubicBezTo>
                              <a:pt x="42813" y="60593"/>
                              <a:pt x="36890" y="74954"/>
                              <a:pt x="22860" y="76316"/>
                            </a:cubicBezTo>
                            <a:cubicBezTo>
                              <a:pt x="9306" y="77425"/>
                              <a:pt x="3789" y="58858"/>
                              <a:pt x="0" y="3815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81E3A414-097E-8BED-7582-B75F678A54C1}"/>
                  </a:ext>
                </a:extLst>
              </p:cNvPr>
              <p:cNvSpPr/>
              <p:nvPr/>
            </p:nvSpPr>
            <p:spPr>
              <a:xfrm>
                <a:off x="587085" y="2839552"/>
                <a:ext cx="132053" cy="220428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888230457">
                      <a:custGeom>
                        <a:avLst/>
                        <a:gdLst>
                          <a:gd name="csX0" fmla="*/ 0 w 45719"/>
                          <a:gd name="csY0" fmla="*/ 38158 h 76316"/>
                          <a:gd name="csX1" fmla="*/ 22860 w 45719"/>
                          <a:gd name="csY1" fmla="*/ 0 h 76316"/>
                          <a:gd name="csX2" fmla="*/ 45720 w 45719"/>
                          <a:gd name="csY2" fmla="*/ 38158 h 76316"/>
                          <a:gd name="csX3" fmla="*/ 22860 w 45719"/>
                          <a:gd name="csY3" fmla="*/ 76316 h 76316"/>
                          <a:gd name="csX4" fmla="*/ 0 w 45719"/>
                          <a:gd name="csY4" fmla="*/ 38158 h 7631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45719" h="76316" fill="none" extrusionOk="0">
                            <a:moveTo>
                              <a:pt x="0" y="38158"/>
                            </a:moveTo>
                            <a:cubicBezTo>
                              <a:pt x="1858" y="14304"/>
                              <a:pt x="10226" y="-2057"/>
                              <a:pt x="22860" y="0"/>
                            </a:cubicBezTo>
                            <a:cubicBezTo>
                              <a:pt x="35897" y="-992"/>
                              <a:pt x="47263" y="20315"/>
                              <a:pt x="45720" y="38158"/>
                            </a:cubicBezTo>
                            <a:cubicBezTo>
                              <a:pt x="43159" y="59925"/>
                              <a:pt x="33801" y="77783"/>
                              <a:pt x="22860" y="76316"/>
                            </a:cubicBezTo>
                            <a:cubicBezTo>
                              <a:pt x="6502" y="79810"/>
                              <a:pt x="-1951" y="57934"/>
                              <a:pt x="0" y="38158"/>
                            </a:cubicBezTo>
                            <a:close/>
                          </a:path>
                          <a:path w="45719" h="76316" stroke="0" extrusionOk="0">
                            <a:moveTo>
                              <a:pt x="0" y="38158"/>
                            </a:moveTo>
                            <a:cubicBezTo>
                              <a:pt x="-1141" y="16441"/>
                              <a:pt x="9618" y="-745"/>
                              <a:pt x="22860" y="0"/>
                            </a:cubicBezTo>
                            <a:cubicBezTo>
                              <a:pt x="35214" y="-2561"/>
                              <a:pt x="45611" y="20506"/>
                              <a:pt x="45720" y="38158"/>
                            </a:cubicBezTo>
                            <a:cubicBezTo>
                              <a:pt x="47446" y="60920"/>
                              <a:pt x="33578" y="77586"/>
                              <a:pt x="22860" y="76316"/>
                            </a:cubicBezTo>
                            <a:cubicBezTo>
                              <a:pt x="13825" y="74285"/>
                              <a:pt x="-2327" y="62159"/>
                              <a:pt x="0" y="3815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3F473E04-6A9D-0AFF-C8BB-39B4488E63AF}"/>
                  </a:ext>
                </a:extLst>
              </p:cNvPr>
              <p:cNvSpPr/>
              <p:nvPr/>
            </p:nvSpPr>
            <p:spPr>
              <a:xfrm>
                <a:off x="457639" y="362233"/>
                <a:ext cx="1793360" cy="3082875"/>
              </a:xfrm>
              <a:custGeom>
                <a:avLst/>
                <a:gdLst>
                  <a:gd name="csX0" fmla="*/ 530028 w 1793360"/>
                  <a:gd name="csY0" fmla="*/ 222 h 3082875"/>
                  <a:gd name="csX1" fmla="*/ 621462 w 1793360"/>
                  <a:gd name="csY1" fmla="*/ 27927 h 3082875"/>
                  <a:gd name="csX2" fmla="*/ 1560006 w 1793360"/>
                  <a:gd name="csY2" fmla="*/ 527252 h 3082875"/>
                  <a:gd name="csX3" fmla="*/ 1793356 w 1793360"/>
                  <a:gd name="csY3" fmla="*/ 917869 h 3082875"/>
                  <a:gd name="csX4" fmla="*/ 1785202 w 1793360"/>
                  <a:gd name="csY4" fmla="*/ 2594690 h 3082875"/>
                  <a:gd name="csX5" fmla="*/ 1744406 w 1793360"/>
                  <a:gd name="csY5" fmla="*/ 2721969 h 3082875"/>
                  <a:gd name="csX6" fmla="*/ 1731656 w 1793360"/>
                  <a:gd name="csY6" fmla="*/ 2732619 h 3082875"/>
                  <a:gd name="csX7" fmla="*/ 1734231 w 1793360"/>
                  <a:gd name="csY7" fmla="*/ 2735678 h 3082875"/>
                  <a:gd name="csX8" fmla="*/ 1356418 w 1793360"/>
                  <a:gd name="csY8" fmla="*/ 3053676 h 3082875"/>
                  <a:gd name="csX9" fmla="*/ 1354675 w 1793360"/>
                  <a:gd name="csY9" fmla="*/ 3051607 h 3082875"/>
                  <a:gd name="csX10" fmla="*/ 1338190 w 1793360"/>
                  <a:gd name="csY10" fmla="*/ 3065376 h 3082875"/>
                  <a:gd name="csX11" fmla="*/ 1171894 w 1793360"/>
                  <a:gd name="csY11" fmla="*/ 3054950 h 3082875"/>
                  <a:gd name="csX12" fmla="*/ 233353 w 1793360"/>
                  <a:gd name="csY12" fmla="*/ 2555623 h 3082875"/>
                  <a:gd name="csX13" fmla="*/ 3 w 1793360"/>
                  <a:gd name="csY13" fmla="*/ 2165006 h 3082875"/>
                  <a:gd name="csX14" fmla="*/ 8155 w 1793360"/>
                  <a:gd name="csY14" fmla="*/ 488185 h 3082875"/>
                  <a:gd name="csX15" fmla="*/ 48952 w 1793360"/>
                  <a:gd name="csY15" fmla="*/ 360906 h 3082875"/>
                  <a:gd name="csX16" fmla="*/ 64339 w 1793360"/>
                  <a:gd name="csY16" fmla="*/ 348054 h 3082875"/>
                  <a:gd name="csX17" fmla="*/ 62952 w 1793360"/>
                  <a:gd name="csY17" fmla="*/ 346405 h 3082875"/>
                  <a:gd name="csX18" fmla="*/ 440765 w 1793360"/>
                  <a:gd name="csY18" fmla="*/ 28408 h 3082875"/>
                  <a:gd name="csX19" fmla="*/ 441320 w 1793360"/>
                  <a:gd name="csY19" fmla="*/ 29067 h 3082875"/>
                  <a:gd name="csX20" fmla="*/ 455167 w 1793360"/>
                  <a:gd name="csY20" fmla="*/ 17501 h 3082875"/>
                  <a:gd name="csX21" fmla="*/ 530028 w 1793360"/>
                  <a:gd name="csY21" fmla="*/ 222 h 308287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</a:cxnLst>
                <a:rect l="l" t="t" r="r" b="b"/>
                <a:pathLst>
                  <a:path w="1793360" h="3082875">
                    <a:moveTo>
                      <a:pt x="530028" y="222"/>
                    </a:moveTo>
                    <a:cubicBezTo>
                      <a:pt x="558165" y="1707"/>
                      <a:pt x="589065" y="10690"/>
                      <a:pt x="621462" y="27927"/>
                    </a:cubicBezTo>
                    <a:lnTo>
                      <a:pt x="1560006" y="527252"/>
                    </a:lnTo>
                    <a:cubicBezTo>
                      <a:pt x="1689595" y="596197"/>
                      <a:pt x="1794068" y="771083"/>
                      <a:pt x="1793356" y="917869"/>
                    </a:cubicBezTo>
                    <a:lnTo>
                      <a:pt x="1785202" y="2594690"/>
                    </a:lnTo>
                    <a:cubicBezTo>
                      <a:pt x="1784935" y="2649735"/>
                      <a:pt x="1769913" y="2693012"/>
                      <a:pt x="1744406" y="2721969"/>
                    </a:cubicBezTo>
                    <a:lnTo>
                      <a:pt x="1731656" y="2732619"/>
                    </a:lnTo>
                    <a:lnTo>
                      <a:pt x="1734231" y="2735678"/>
                    </a:lnTo>
                    <a:lnTo>
                      <a:pt x="1356418" y="3053676"/>
                    </a:lnTo>
                    <a:lnTo>
                      <a:pt x="1354675" y="3051607"/>
                    </a:lnTo>
                    <a:lnTo>
                      <a:pt x="1338190" y="3065376"/>
                    </a:lnTo>
                    <a:cubicBezTo>
                      <a:pt x="1295493" y="3090881"/>
                      <a:pt x="1236689" y="3089421"/>
                      <a:pt x="1171894" y="3054950"/>
                    </a:cubicBezTo>
                    <a:lnTo>
                      <a:pt x="233353" y="2555623"/>
                    </a:lnTo>
                    <a:cubicBezTo>
                      <a:pt x="103763" y="2486679"/>
                      <a:pt x="-711" y="2311792"/>
                      <a:pt x="3" y="2165006"/>
                    </a:cubicBezTo>
                    <a:lnTo>
                      <a:pt x="8155" y="488185"/>
                    </a:lnTo>
                    <a:cubicBezTo>
                      <a:pt x="8424" y="433141"/>
                      <a:pt x="23445" y="389864"/>
                      <a:pt x="48952" y="360906"/>
                    </a:cubicBezTo>
                    <a:lnTo>
                      <a:pt x="64339" y="348054"/>
                    </a:lnTo>
                    <a:lnTo>
                      <a:pt x="62952" y="346405"/>
                    </a:lnTo>
                    <a:lnTo>
                      <a:pt x="440765" y="28408"/>
                    </a:lnTo>
                    <a:lnTo>
                      <a:pt x="441320" y="29067"/>
                    </a:lnTo>
                    <a:lnTo>
                      <a:pt x="455167" y="17501"/>
                    </a:lnTo>
                    <a:cubicBezTo>
                      <a:pt x="476516" y="4748"/>
                      <a:pt x="501890" y="-1264"/>
                      <a:pt x="530028" y="22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282384155">
                      <a:custGeom>
                        <a:avLst/>
                        <a:gdLst>
                          <a:gd name="csX0" fmla="*/ 183505 w 620893"/>
                          <a:gd name="csY0" fmla="*/ 76 h 1067345"/>
                          <a:gd name="csX1" fmla="*/ 215161 w 620893"/>
                          <a:gd name="csY1" fmla="*/ 9668 h 1067345"/>
                          <a:gd name="csX2" fmla="*/ 540101 w 620893"/>
                          <a:gd name="csY2" fmla="*/ 182543 h 1067345"/>
                          <a:gd name="csX3" fmla="*/ 620891 w 620893"/>
                          <a:gd name="csY3" fmla="*/ 317782 h 1067345"/>
                          <a:gd name="csX4" fmla="*/ 618068 w 620893"/>
                          <a:gd name="csY4" fmla="*/ 898326 h 1067345"/>
                          <a:gd name="csX5" fmla="*/ 603944 w 620893"/>
                          <a:gd name="csY5" fmla="*/ 942393 h 1067345"/>
                          <a:gd name="csX6" fmla="*/ 599529 w 620893"/>
                          <a:gd name="csY6" fmla="*/ 946080 h 1067345"/>
                          <a:gd name="csX7" fmla="*/ 600421 w 620893"/>
                          <a:gd name="csY7" fmla="*/ 947139 h 1067345"/>
                          <a:gd name="csX8" fmla="*/ 469615 w 620893"/>
                          <a:gd name="csY8" fmla="*/ 1057235 h 1067345"/>
                          <a:gd name="csX9" fmla="*/ 469012 w 620893"/>
                          <a:gd name="csY9" fmla="*/ 1056519 h 1067345"/>
                          <a:gd name="csX10" fmla="*/ 463305 w 620893"/>
                          <a:gd name="csY10" fmla="*/ 1061286 h 1067345"/>
                          <a:gd name="csX11" fmla="*/ 405730 w 620893"/>
                          <a:gd name="csY11" fmla="*/ 1057676 h 1067345"/>
                          <a:gd name="csX12" fmla="*/ 80790 w 620893"/>
                          <a:gd name="csY12" fmla="*/ 884801 h 1067345"/>
                          <a:gd name="csX13" fmla="*/ 1 w 620893"/>
                          <a:gd name="csY13" fmla="*/ 749562 h 1067345"/>
                          <a:gd name="csX14" fmla="*/ 2823 w 620893"/>
                          <a:gd name="csY14" fmla="*/ 169018 h 1067345"/>
                          <a:gd name="csX15" fmla="*/ 16948 w 620893"/>
                          <a:gd name="csY15" fmla="*/ 124951 h 1067345"/>
                          <a:gd name="csX16" fmla="*/ 22275 w 620893"/>
                          <a:gd name="csY16" fmla="*/ 120502 h 1067345"/>
                          <a:gd name="csX17" fmla="*/ 21795 w 620893"/>
                          <a:gd name="csY17" fmla="*/ 119931 h 1067345"/>
                          <a:gd name="csX18" fmla="*/ 152600 w 620893"/>
                          <a:gd name="csY18" fmla="*/ 9835 h 1067345"/>
                          <a:gd name="csX19" fmla="*/ 152792 w 620893"/>
                          <a:gd name="csY19" fmla="*/ 10063 h 1067345"/>
                          <a:gd name="csX20" fmla="*/ 157586 w 620893"/>
                          <a:gd name="csY20" fmla="*/ 6059 h 1067345"/>
                          <a:gd name="csX21" fmla="*/ 183505 w 620893"/>
                          <a:gd name="csY21" fmla="*/ 76 h 1067345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</a:cxnLst>
                        <a:rect l="l" t="t" r="r" b="b"/>
                        <a:pathLst>
                          <a:path w="620893" h="1067345" fill="none" extrusionOk="0">
                            <a:moveTo>
                              <a:pt x="183505" y="76"/>
                            </a:moveTo>
                            <a:cubicBezTo>
                              <a:pt x="194156" y="-97"/>
                              <a:pt x="206086" y="3419"/>
                              <a:pt x="215161" y="9668"/>
                            </a:cubicBezTo>
                            <a:cubicBezTo>
                              <a:pt x="359049" y="40969"/>
                              <a:pt x="410303" y="125988"/>
                              <a:pt x="540101" y="182543"/>
                            </a:cubicBezTo>
                            <a:cubicBezTo>
                              <a:pt x="579034" y="216726"/>
                              <a:pt x="622862" y="260954"/>
                              <a:pt x="620891" y="317782"/>
                            </a:cubicBezTo>
                            <a:cubicBezTo>
                              <a:pt x="652874" y="543923"/>
                              <a:pt x="604095" y="654577"/>
                              <a:pt x="618068" y="898326"/>
                            </a:cubicBezTo>
                            <a:cubicBezTo>
                              <a:pt x="619850" y="918763"/>
                              <a:pt x="612556" y="931772"/>
                              <a:pt x="603944" y="942393"/>
                            </a:cubicBezTo>
                            <a:cubicBezTo>
                              <a:pt x="602334" y="943776"/>
                              <a:pt x="601200" y="944008"/>
                              <a:pt x="599529" y="946080"/>
                            </a:cubicBezTo>
                            <a:cubicBezTo>
                              <a:pt x="599917" y="946483"/>
                              <a:pt x="599975" y="946739"/>
                              <a:pt x="600421" y="947139"/>
                            </a:cubicBezTo>
                            <a:cubicBezTo>
                              <a:pt x="556678" y="1000734"/>
                              <a:pt x="493674" y="1014409"/>
                              <a:pt x="469615" y="1057235"/>
                            </a:cubicBezTo>
                            <a:cubicBezTo>
                              <a:pt x="469261" y="1056934"/>
                              <a:pt x="469315" y="1056842"/>
                              <a:pt x="469012" y="1056519"/>
                            </a:cubicBezTo>
                            <a:cubicBezTo>
                              <a:pt x="467408" y="1058119"/>
                              <a:pt x="465063" y="1058788"/>
                              <a:pt x="463305" y="1061286"/>
                            </a:cubicBezTo>
                            <a:cubicBezTo>
                              <a:pt x="448578" y="1072876"/>
                              <a:pt x="422460" y="1070009"/>
                              <a:pt x="405730" y="1057676"/>
                            </a:cubicBezTo>
                            <a:cubicBezTo>
                              <a:pt x="289931" y="1017721"/>
                              <a:pt x="165962" y="907747"/>
                              <a:pt x="80790" y="884801"/>
                            </a:cubicBezTo>
                            <a:cubicBezTo>
                              <a:pt x="32213" y="873628"/>
                              <a:pt x="-925" y="801918"/>
                              <a:pt x="1" y="749562"/>
                            </a:cubicBezTo>
                            <a:cubicBezTo>
                              <a:pt x="-7995" y="520676"/>
                              <a:pt x="-10347" y="410421"/>
                              <a:pt x="2823" y="169018"/>
                            </a:cubicBezTo>
                            <a:cubicBezTo>
                              <a:pt x="3240" y="146685"/>
                              <a:pt x="8146" y="136891"/>
                              <a:pt x="16948" y="124951"/>
                            </a:cubicBezTo>
                            <a:cubicBezTo>
                              <a:pt x="17910" y="123221"/>
                              <a:pt x="21062" y="121931"/>
                              <a:pt x="22275" y="120502"/>
                            </a:cubicBezTo>
                            <a:cubicBezTo>
                              <a:pt x="22081" y="120346"/>
                              <a:pt x="21989" y="120125"/>
                              <a:pt x="21795" y="119931"/>
                            </a:cubicBezTo>
                            <a:cubicBezTo>
                              <a:pt x="66313" y="68629"/>
                              <a:pt x="101132" y="62132"/>
                              <a:pt x="152600" y="9835"/>
                            </a:cubicBezTo>
                            <a:cubicBezTo>
                              <a:pt x="152671" y="9912"/>
                              <a:pt x="152719" y="9988"/>
                              <a:pt x="152792" y="10063"/>
                            </a:cubicBezTo>
                            <a:cubicBezTo>
                              <a:pt x="154213" y="8467"/>
                              <a:pt x="155818" y="7755"/>
                              <a:pt x="157586" y="6059"/>
                            </a:cubicBezTo>
                            <a:cubicBezTo>
                              <a:pt x="166605" y="2847"/>
                              <a:pt x="174046" y="1339"/>
                              <a:pt x="183505" y="76"/>
                            </a:cubicBezTo>
                            <a:close/>
                          </a:path>
                          <a:path w="620893" h="1067345" stroke="0" extrusionOk="0">
                            <a:moveTo>
                              <a:pt x="183505" y="76"/>
                            </a:moveTo>
                            <a:cubicBezTo>
                              <a:pt x="194330" y="-1289"/>
                              <a:pt x="205695" y="1052"/>
                              <a:pt x="215161" y="9668"/>
                            </a:cubicBezTo>
                            <a:cubicBezTo>
                              <a:pt x="322792" y="48093"/>
                              <a:pt x="392857" y="141669"/>
                              <a:pt x="540101" y="182543"/>
                            </a:cubicBezTo>
                            <a:cubicBezTo>
                              <a:pt x="580064" y="207309"/>
                              <a:pt x="616584" y="268129"/>
                              <a:pt x="620891" y="317782"/>
                            </a:cubicBezTo>
                            <a:cubicBezTo>
                              <a:pt x="686957" y="440351"/>
                              <a:pt x="602297" y="671628"/>
                              <a:pt x="618068" y="898326"/>
                            </a:cubicBezTo>
                            <a:cubicBezTo>
                              <a:pt x="619194" y="919370"/>
                              <a:pt x="611330" y="933312"/>
                              <a:pt x="603944" y="942393"/>
                            </a:cubicBezTo>
                            <a:cubicBezTo>
                              <a:pt x="602488" y="944243"/>
                              <a:pt x="600982" y="944815"/>
                              <a:pt x="599529" y="946080"/>
                            </a:cubicBezTo>
                            <a:cubicBezTo>
                              <a:pt x="599896" y="946278"/>
                              <a:pt x="599927" y="946704"/>
                              <a:pt x="600421" y="947139"/>
                            </a:cubicBezTo>
                            <a:cubicBezTo>
                              <a:pt x="575364" y="974291"/>
                              <a:pt x="524197" y="1000584"/>
                              <a:pt x="469615" y="1057235"/>
                            </a:cubicBezTo>
                            <a:cubicBezTo>
                              <a:pt x="469382" y="1057095"/>
                              <a:pt x="469205" y="1056643"/>
                              <a:pt x="469012" y="1056519"/>
                            </a:cubicBezTo>
                            <a:cubicBezTo>
                              <a:pt x="467819" y="1058193"/>
                              <a:pt x="464821" y="1058883"/>
                              <a:pt x="463305" y="1061286"/>
                            </a:cubicBezTo>
                            <a:cubicBezTo>
                              <a:pt x="449704" y="1067194"/>
                              <a:pt x="429265" y="1069154"/>
                              <a:pt x="405730" y="1057676"/>
                            </a:cubicBezTo>
                            <a:cubicBezTo>
                              <a:pt x="247753" y="987649"/>
                              <a:pt x="202499" y="909535"/>
                              <a:pt x="80790" y="884801"/>
                            </a:cubicBezTo>
                            <a:cubicBezTo>
                              <a:pt x="29639" y="848483"/>
                              <a:pt x="2388" y="801247"/>
                              <a:pt x="1" y="749562"/>
                            </a:cubicBezTo>
                            <a:cubicBezTo>
                              <a:pt x="11306" y="603678"/>
                              <a:pt x="-51657" y="355727"/>
                              <a:pt x="2823" y="169018"/>
                            </a:cubicBezTo>
                            <a:cubicBezTo>
                              <a:pt x="2364" y="150896"/>
                              <a:pt x="6943" y="132593"/>
                              <a:pt x="16948" y="124951"/>
                            </a:cubicBezTo>
                            <a:cubicBezTo>
                              <a:pt x="18675" y="122979"/>
                              <a:pt x="20454" y="122924"/>
                              <a:pt x="22275" y="120502"/>
                            </a:cubicBezTo>
                            <a:cubicBezTo>
                              <a:pt x="22074" y="120371"/>
                              <a:pt x="21979" y="120118"/>
                              <a:pt x="21795" y="119931"/>
                            </a:cubicBezTo>
                            <a:cubicBezTo>
                              <a:pt x="55316" y="69312"/>
                              <a:pt x="101984" y="58629"/>
                              <a:pt x="152600" y="9835"/>
                            </a:cubicBezTo>
                            <a:cubicBezTo>
                              <a:pt x="152671" y="9884"/>
                              <a:pt x="152689" y="9977"/>
                              <a:pt x="152792" y="10063"/>
                            </a:cubicBezTo>
                            <a:cubicBezTo>
                              <a:pt x="153851" y="8392"/>
                              <a:pt x="156616" y="7154"/>
                              <a:pt x="157586" y="6059"/>
                            </a:cubicBezTo>
                            <a:cubicBezTo>
                              <a:pt x="162669" y="1754"/>
                              <a:pt x="174969" y="789"/>
                              <a:pt x="183505" y="76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DA8D511D-99FE-FD1C-6849-DD6BBB7FD428}"/>
                  </a:ext>
                </a:extLst>
              </p:cNvPr>
              <p:cNvSpPr/>
              <p:nvPr/>
            </p:nvSpPr>
            <p:spPr>
              <a:xfrm flipH="1">
                <a:off x="863600" y="795593"/>
                <a:ext cx="1010021" cy="2584300"/>
              </a:xfrm>
              <a:custGeom>
                <a:avLst/>
                <a:gdLst>
                  <a:gd name="csX0" fmla="*/ 1010021 w 1010021"/>
                  <a:gd name="csY0" fmla="*/ 0 h 2584300"/>
                  <a:gd name="csX1" fmla="*/ 233353 w 1010021"/>
                  <a:gd name="csY1" fmla="*/ 413205 h 2584300"/>
                  <a:gd name="csX2" fmla="*/ 3 w 1010021"/>
                  <a:gd name="csY2" fmla="*/ 803821 h 2584300"/>
                  <a:gd name="csX3" fmla="*/ 8156 w 1010021"/>
                  <a:gd name="csY3" fmla="*/ 2480642 h 2584300"/>
                  <a:gd name="csX4" fmla="*/ 27099 w 1010021"/>
                  <a:gd name="csY4" fmla="*/ 2574285 h 2584300"/>
                  <a:gd name="csX5" fmla="*/ 33605 w 1010021"/>
                  <a:gd name="csY5" fmla="*/ 2584300 h 2584300"/>
                  <a:gd name="csX6" fmla="*/ 33627 w 1010021"/>
                  <a:gd name="csY6" fmla="*/ 2516308 h 2584300"/>
                  <a:gd name="csX7" fmla="*/ 50802 w 1010021"/>
                  <a:gd name="csY7" fmla="*/ 854621 h 2584300"/>
                  <a:gd name="csX8" fmla="*/ 284152 w 1010021"/>
                  <a:gd name="csY8" fmla="*/ 464005 h 2584300"/>
                  <a:gd name="csX9" fmla="*/ 1010021 w 1010021"/>
                  <a:gd name="csY9" fmla="*/ 331 h 258430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</a:cxnLst>
                <a:rect l="l" t="t" r="r" b="b"/>
                <a:pathLst>
                  <a:path w="1010021" h="2584300">
                    <a:moveTo>
                      <a:pt x="1010021" y="0"/>
                    </a:moveTo>
                    <a:lnTo>
                      <a:pt x="233353" y="413205"/>
                    </a:lnTo>
                    <a:cubicBezTo>
                      <a:pt x="103764" y="482149"/>
                      <a:pt x="-711" y="657035"/>
                      <a:pt x="3" y="803821"/>
                    </a:cubicBezTo>
                    <a:lnTo>
                      <a:pt x="8156" y="2480642"/>
                    </a:lnTo>
                    <a:cubicBezTo>
                      <a:pt x="8335" y="2517339"/>
                      <a:pt x="15070" y="2548805"/>
                      <a:pt x="27099" y="2574285"/>
                    </a:cubicBezTo>
                    <a:lnTo>
                      <a:pt x="33605" y="2584300"/>
                    </a:lnTo>
                    <a:lnTo>
                      <a:pt x="33627" y="2516308"/>
                    </a:lnTo>
                    <a:cubicBezTo>
                      <a:pt x="36111" y="1988342"/>
                      <a:pt x="53180" y="1343694"/>
                      <a:pt x="50802" y="854621"/>
                    </a:cubicBezTo>
                    <a:cubicBezTo>
                      <a:pt x="50088" y="707835"/>
                      <a:pt x="154563" y="532949"/>
                      <a:pt x="284152" y="464005"/>
                    </a:cubicBezTo>
                    <a:lnTo>
                      <a:pt x="1010021" y="331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688092463">
                      <a:custGeom>
                        <a:avLst/>
                        <a:gdLst>
                          <a:gd name="csX0" fmla="*/ 349687 w 349687"/>
                          <a:gd name="csY0" fmla="*/ 0 h 894730"/>
                          <a:gd name="csX1" fmla="*/ 80790 w 349687"/>
                          <a:gd name="csY1" fmla="*/ 143058 h 894730"/>
                          <a:gd name="csX2" fmla="*/ 1 w 349687"/>
                          <a:gd name="csY2" fmla="*/ 278296 h 894730"/>
                          <a:gd name="csX3" fmla="*/ 2823 w 349687"/>
                          <a:gd name="csY3" fmla="*/ 858841 h 894730"/>
                          <a:gd name="csX4" fmla="*/ 9382 w 349687"/>
                          <a:gd name="csY4" fmla="*/ 891262 h 894730"/>
                          <a:gd name="csX5" fmla="*/ 11634 w 349687"/>
                          <a:gd name="csY5" fmla="*/ 894730 h 894730"/>
                          <a:gd name="csX6" fmla="*/ 11642 w 349687"/>
                          <a:gd name="csY6" fmla="*/ 871189 h 894730"/>
                          <a:gd name="csX7" fmla="*/ 17588 w 349687"/>
                          <a:gd name="csY7" fmla="*/ 295884 h 894730"/>
                          <a:gd name="csX8" fmla="*/ 98378 w 349687"/>
                          <a:gd name="csY8" fmla="*/ 160646 h 894730"/>
                          <a:gd name="csX9" fmla="*/ 349687 w 349687"/>
                          <a:gd name="csY9" fmla="*/ 114 h 894730"/>
                          <a:gd name="csX10" fmla="*/ 349687 w 349687"/>
                          <a:gd name="csY10" fmla="*/ 0 h 894730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349687" h="894730" fill="none" extrusionOk="0">
                            <a:moveTo>
                              <a:pt x="349687" y="0"/>
                            </a:moveTo>
                            <a:cubicBezTo>
                              <a:pt x="301723" y="49344"/>
                              <a:pt x="139585" y="105263"/>
                              <a:pt x="80790" y="143058"/>
                            </a:cubicBezTo>
                            <a:cubicBezTo>
                              <a:pt x="36058" y="164114"/>
                              <a:pt x="1537" y="234711"/>
                              <a:pt x="1" y="278296"/>
                            </a:cubicBezTo>
                            <a:cubicBezTo>
                              <a:pt x="46100" y="500476"/>
                              <a:pt x="-15639" y="628039"/>
                              <a:pt x="2823" y="858841"/>
                            </a:cubicBezTo>
                            <a:cubicBezTo>
                              <a:pt x="2877" y="871981"/>
                              <a:pt x="5419" y="880325"/>
                              <a:pt x="9382" y="891262"/>
                            </a:cubicBezTo>
                            <a:cubicBezTo>
                              <a:pt x="10196" y="891767"/>
                              <a:pt x="10645" y="894041"/>
                              <a:pt x="11634" y="894730"/>
                            </a:cubicBezTo>
                            <a:cubicBezTo>
                              <a:pt x="9751" y="886137"/>
                              <a:pt x="12924" y="880410"/>
                              <a:pt x="11642" y="871189"/>
                            </a:cubicBezTo>
                            <a:cubicBezTo>
                              <a:pt x="-11152" y="729682"/>
                              <a:pt x="-1849" y="496300"/>
                              <a:pt x="17588" y="295884"/>
                            </a:cubicBezTo>
                            <a:cubicBezTo>
                              <a:pt x="21196" y="251910"/>
                              <a:pt x="46648" y="184870"/>
                              <a:pt x="98378" y="160646"/>
                            </a:cubicBezTo>
                            <a:cubicBezTo>
                              <a:pt x="151794" y="95621"/>
                              <a:pt x="294022" y="74113"/>
                              <a:pt x="349687" y="114"/>
                            </a:cubicBezTo>
                            <a:cubicBezTo>
                              <a:pt x="349680" y="58"/>
                              <a:pt x="349696" y="40"/>
                              <a:pt x="349687" y="0"/>
                            </a:cubicBezTo>
                            <a:close/>
                          </a:path>
                          <a:path w="349687" h="894730" stroke="0" extrusionOk="0">
                            <a:moveTo>
                              <a:pt x="349687" y="0"/>
                            </a:moveTo>
                            <a:cubicBezTo>
                              <a:pt x="277875" y="39419"/>
                              <a:pt x="138079" y="84365"/>
                              <a:pt x="80790" y="143058"/>
                            </a:cubicBezTo>
                            <a:cubicBezTo>
                              <a:pt x="37106" y="159357"/>
                              <a:pt x="6304" y="233568"/>
                              <a:pt x="1" y="278296"/>
                            </a:cubicBezTo>
                            <a:cubicBezTo>
                              <a:pt x="7727" y="458400"/>
                              <a:pt x="-13575" y="621512"/>
                              <a:pt x="2823" y="858841"/>
                            </a:cubicBezTo>
                            <a:cubicBezTo>
                              <a:pt x="2475" y="870107"/>
                              <a:pt x="4336" y="883955"/>
                              <a:pt x="9382" y="891262"/>
                            </a:cubicBezTo>
                            <a:cubicBezTo>
                              <a:pt x="10122" y="892255"/>
                              <a:pt x="10237" y="893240"/>
                              <a:pt x="11634" y="894730"/>
                            </a:cubicBezTo>
                            <a:cubicBezTo>
                              <a:pt x="11175" y="888471"/>
                              <a:pt x="12765" y="879612"/>
                              <a:pt x="11642" y="871189"/>
                            </a:cubicBezTo>
                            <a:cubicBezTo>
                              <a:pt x="28152" y="729362"/>
                              <a:pt x="41796" y="482339"/>
                              <a:pt x="17588" y="295884"/>
                            </a:cubicBezTo>
                            <a:cubicBezTo>
                              <a:pt x="7718" y="253901"/>
                              <a:pt x="47509" y="176005"/>
                              <a:pt x="98378" y="160646"/>
                            </a:cubicBezTo>
                            <a:cubicBezTo>
                              <a:pt x="167090" y="89967"/>
                              <a:pt x="263204" y="58141"/>
                              <a:pt x="349687" y="114"/>
                            </a:cubicBezTo>
                            <a:cubicBezTo>
                              <a:pt x="349681" y="65"/>
                              <a:pt x="349698" y="32"/>
                              <a:pt x="34968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D3EB7866-7875-15BC-A117-C21EEAE8ECA2}"/>
                  </a:ext>
                </a:extLst>
              </p:cNvPr>
              <p:cNvSpPr/>
              <p:nvPr/>
            </p:nvSpPr>
            <p:spPr>
              <a:xfrm flipH="1">
                <a:off x="527049" y="831849"/>
                <a:ext cx="1212850" cy="2482001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171195831">
                      <a:custGeom>
                        <a:avLst/>
                        <a:gdLst>
                          <a:gd name="csX0" fmla="*/ 374639 w 419910"/>
                          <a:gd name="csY0" fmla="*/ 69 h 859312"/>
                          <a:gd name="csX1" fmla="*/ 396839 w 419910"/>
                          <a:gd name="csY1" fmla="*/ 5441 h 859312"/>
                          <a:gd name="csX2" fmla="*/ 417491 w 419910"/>
                          <a:gd name="csY2" fmla="*/ 52509 h 859312"/>
                          <a:gd name="csX3" fmla="*/ 419908 w 419910"/>
                          <a:gd name="csY3" fmla="*/ 573906 h 859312"/>
                          <a:gd name="csX4" fmla="*/ 350708 w 419910"/>
                          <a:gd name="csY4" fmla="*/ 695366 h 859312"/>
                          <a:gd name="csX5" fmla="*/ 72385 w 419910"/>
                          <a:gd name="csY5" fmla="*/ 850628 h 859312"/>
                          <a:gd name="csX6" fmla="*/ 2418 w 419910"/>
                          <a:gd name="csY6" fmla="*/ 806802 h 859312"/>
                          <a:gd name="csX7" fmla="*/ 0 w 419910"/>
                          <a:gd name="csY7" fmla="*/ 285405 h 859312"/>
                          <a:gd name="csX8" fmla="*/ 69200 w 419910"/>
                          <a:gd name="csY8" fmla="*/ 163946 h 859312"/>
                          <a:gd name="csX9" fmla="*/ 347524 w 419910"/>
                          <a:gd name="csY9" fmla="*/ 8683 h 859312"/>
                          <a:gd name="csX10" fmla="*/ 374639 w 419910"/>
                          <a:gd name="csY10" fmla="*/ 69 h 859312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419910" h="859312" fill="none" extrusionOk="0">
                            <a:moveTo>
                              <a:pt x="374639" y="69"/>
                            </a:moveTo>
                            <a:cubicBezTo>
                              <a:pt x="382097" y="476"/>
                              <a:pt x="391671" y="766"/>
                              <a:pt x="396839" y="5441"/>
                            </a:cubicBezTo>
                            <a:cubicBezTo>
                              <a:pt x="410606" y="15379"/>
                              <a:pt x="413309" y="28085"/>
                              <a:pt x="417491" y="52509"/>
                            </a:cubicBezTo>
                            <a:cubicBezTo>
                              <a:pt x="413897" y="244222"/>
                              <a:pt x="408116" y="389220"/>
                              <a:pt x="419908" y="573906"/>
                            </a:cubicBezTo>
                            <a:cubicBezTo>
                              <a:pt x="409955" y="620629"/>
                              <a:pt x="386532" y="670554"/>
                              <a:pt x="350708" y="695366"/>
                            </a:cubicBezTo>
                            <a:cubicBezTo>
                              <a:pt x="294586" y="746830"/>
                              <a:pt x="181868" y="746333"/>
                              <a:pt x="72385" y="850628"/>
                            </a:cubicBezTo>
                            <a:cubicBezTo>
                              <a:pt x="31055" y="862315"/>
                              <a:pt x="5278" y="844206"/>
                              <a:pt x="2418" y="806802"/>
                            </a:cubicBezTo>
                            <a:cubicBezTo>
                              <a:pt x="-4075" y="640779"/>
                              <a:pt x="63610" y="523086"/>
                              <a:pt x="0" y="285405"/>
                            </a:cubicBezTo>
                            <a:cubicBezTo>
                              <a:pt x="-341" y="243569"/>
                              <a:pt x="25665" y="177301"/>
                              <a:pt x="69200" y="163946"/>
                            </a:cubicBezTo>
                            <a:cubicBezTo>
                              <a:pt x="180004" y="72798"/>
                              <a:pt x="302107" y="61821"/>
                              <a:pt x="347524" y="8683"/>
                            </a:cubicBezTo>
                            <a:cubicBezTo>
                              <a:pt x="356616" y="5094"/>
                              <a:pt x="366893" y="2459"/>
                              <a:pt x="374639" y="69"/>
                            </a:cubicBezTo>
                            <a:close/>
                          </a:path>
                          <a:path w="419910" h="859312" stroke="0" extrusionOk="0">
                            <a:moveTo>
                              <a:pt x="374639" y="69"/>
                            </a:moveTo>
                            <a:cubicBezTo>
                              <a:pt x="382997" y="-651"/>
                              <a:pt x="390841" y="1836"/>
                              <a:pt x="396839" y="5441"/>
                            </a:cubicBezTo>
                            <a:cubicBezTo>
                              <a:pt x="410117" y="13753"/>
                              <a:pt x="417938" y="31737"/>
                              <a:pt x="417491" y="52509"/>
                            </a:cubicBezTo>
                            <a:cubicBezTo>
                              <a:pt x="422184" y="256669"/>
                              <a:pt x="431085" y="421969"/>
                              <a:pt x="419908" y="573906"/>
                            </a:cubicBezTo>
                            <a:cubicBezTo>
                              <a:pt x="420295" y="615678"/>
                              <a:pt x="386030" y="682134"/>
                              <a:pt x="350708" y="695366"/>
                            </a:cubicBezTo>
                            <a:cubicBezTo>
                              <a:pt x="227848" y="770858"/>
                              <a:pt x="180650" y="769406"/>
                              <a:pt x="72385" y="850628"/>
                            </a:cubicBezTo>
                            <a:cubicBezTo>
                              <a:pt x="35920" y="871395"/>
                              <a:pt x="628" y="853401"/>
                              <a:pt x="2418" y="806802"/>
                            </a:cubicBezTo>
                            <a:cubicBezTo>
                              <a:pt x="-60538" y="566715"/>
                              <a:pt x="32218" y="437704"/>
                              <a:pt x="0" y="285405"/>
                            </a:cubicBezTo>
                            <a:cubicBezTo>
                              <a:pt x="-2463" y="238057"/>
                              <a:pt x="22340" y="191463"/>
                              <a:pt x="69200" y="163946"/>
                            </a:cubicBezTo>
                            <a:cubicBezTo>
                              <a:pt x="166030" y="74774"/>
                              <a:pt x="264334" y="71458"/>
                              <a:pt x="347524" y="8683"/>
                            </a:cubicBezTo>
                            <a:cubicBezTo>
                              <a:pt x="357206" y="4545"/>
                              <a:pt x="366114" y="-166"/>
                              <a:pt x="374639" y="69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DFDD45B3-1154-4AE3-A7D5-0EA13517DF26}"/>
                  </a:ext>
                </a:extLst>
              </p:cNvPr>
              <p:cNvSpPr/>
              <p:nvPr/>
            </p:nvSpPr>
            <p:spPr>
              <a:xfrm>
                <a:off x="601182" y="929869"/>
                <a:ext cx="1030506" cy="2303580"/>
              </a:xfrm>
              <a:custGeom>
                <a:avLst/>
                <a:gdLst>
                  <a:gd name="csX0" fmla="*/ 972133 w 1030506"/>
                  <a:gd name="csY0" fmla="*/ 549962 h 2303580"/>
                  <a:gd name="csX1" fmla="*/ 996362 w 1030506"/>
                  <a:gd name="csY1" fmla="*/ 552246 h 2303580"/>
                  <a:gd name="csX2" fmla="*/ 1030506 w 1030506"/>
                  <a:gd name="csY2" fmla="*/ 611228 h 2303580"/>
                  <a:gd name="csX3" fmla="*/ 1026871 w 1030506"/>
                  <a:gd name="csY3" fmla="*/ 2279122 h 2303580"/>
                  <a:gd name="csX4" fmla="*/ 992556 w 1030506"/>
                  <a:gd name="csY4" fmla="*/ 2298986 h 2303580"/>
                  <a:gd name="csX5" fmla="*/ 992557 w 1030506"/>
                  <a:gd name="csY5" fmla="*/ 2298986 h 2303580"/>
                  <a:gd name="csX6" fmla="*/ 958413 w 1030506"/>
                  <a:gd name="csY6" fmla="*/ 2240003 h 2303580"/>
                  <a:gd name="csX7" fmla="*/ 962047 w 1030506"/>
                  <a:gd name="csY7" fmla="*/ 572110 h 2303580"/>
                  <a:gd name="csX8" fmla="*/ 972133 w 1030506"/>
                  <a:gd name="csY8" fmla="*/ 549962 h 2303580"/>
                  <a:gd name="csX9" fmla="*/ 852333 w 1030506"/>
                  <a:gd name="csY9" fmla="*/ 481506 h 2303580"/>
                  <a:gd name="csX10" fmla="*/ 876562 w 1030506"/>
                  <a:gd name="csY10" fmla="*/ 483790 h 2303580"/>
                  <a:gd name="csX11" fmla="*/ 910705 w 1030506"/>
                  <a:gd name="csY11" fmla="*/ 542772 h 2303580"/>
                  <a:gd name="csX12" fmla="*/ 907071 w 1030506"/>
                  <a:gd name="csY12" fmla="*/ 2210666 h 2303580"/>
                  <a:gd name="csX13" fmla="*/ 872755 w 1030506"/>
                  <a:gd name="csY13" fmla="*/ 2230530 h 2303580"/>
                  <a:gd name="csX14" fmla="*/ 838612 w 1030506"/>
                  <a:gd name="csY14" fmla="*/ 2171548 h 2303580"/>
                  <a:gd name="csX15" fmla="*/ 842247 w 1030506"/>
                  <a:gd name="csY15" fmla="*/ 503654 h 2303580"/>
                  <a:gd name="csX16" fmla="*/ 852333 w 1030506"/>
                  <a:gd name="csY16" fmla="*/ 481506 h 2303580"/>
                  <a:gd name="csX17" fmla="*/ 732531 w 1030506"/>
                  <a:gd name="csY17" fmla="*/ 413050 h 2303580"/>
                  <a:gd name="csX18" fmla="*/ 756760 w 1030506"/>
                  <a:gd name="csY18" fmla="*/ 415334 h 2303580"/>
                  <a:gd name="csX19" fmla="*/ 790903 w 1030506"/>
                  <a:gd name="csY19" fmla="*/ 474315 h 2303580"/>
                  <a:gd name="csX20" fmla="*/ 787269 w 1030506"/>
                  <a:gd name="csY20" fmla="*/ 2142210 h 2303580"/>
                  <a:gd name="csX21" fmla="*/ 752954 w 1030506"/>
                  <a:gd name="csY21" fmla="*/ 2162074 h 2303580"/>
                  <a:gd name="csX22" fmla="*/ 718810 w 1030506"/>
                  <a:gd name="csY22" fmla="*/ 2103091 h 2303580"/>
                  <a:gd name="csX23" fmla="*/ 722445 w 1030506"/>
                  <a:gd name="csY23" fmla="*/ 435198 h 2303580"/>
                  <a:gd name="csX24" fmla="*/ 732531 w 1030506"/>
                  <a:gd name="csY24" fmla="*/ 413050 h 2303580"/>
                  <a:gd name="csX25" fmla="*/ 612729 w 1030506"/>
                  <a:gd name="csY25" fmla="*/ 344593 h 2303580"/>
                  <a:gd name="csX26" fmla="*/ 636958 w 1030506"/>
                  <a:gd name="csY26" fmla="*/ 346877 h 2303580"/>
                  <a:gd name="csX27" fmla="*/ 671101 w 1030506"/>
                  <a:gd name="csY27" fmla="*/ 405859 h 2303580"/>
                  <a:gd name="csX28" fmla="*/ 667467 w 1030506"/>
                  <a:gd name="csY28" fmla="*/ 2073753 h 2303580"/>
                  <a:gd name="csX29" fmla="*/ 633152 w 1030506"/>
                  <a:gd name="csY29" fmla="*/ 2093617 h 2303580"/>
                  <a:gd name="csX30" fmla="*/ 633153 w 1030506"/>
                  <a:gd name="csY30" fmla="*/ 2093617 h 2303580"/>
                  <a:gd name="csX31" fmla="*/ 599010 w 1030506"/>
                  <a:gd name="csY31" fmla="*/ 2034635 h 2303580"/>
                  <a:gd name="csX32" fmla="*/ 602643 w 1030506"/>
                  <a:gd name="csY32" fmla="*/ 366741 h 2303580"/>
                  <a:gd name="csX33" fmla="*/ 612729 w 1030506"/>
                  <a:gd name="csY33" fmla="*/ 344593 h 2303580"/>
                  <a:gd name="csX34" fmla="*/ 492927 w 1030506"/>
                  <a:gd name="csY34" fmla="*/ 276137 h 2303580"/>
                  <a:gd name="csX35" fmla="*/ 517156 w 1030506"/>
                  <a:gd name="csY35" fmla="*/ 278420 h 2303580"/>
                  <a:gd name="csX36" fmla="*/ 551300 w 1030506"/>
                  <a:gd name="csY36" fmla="*/ 337404 h 2303580"/>
                  <a:gd name="csX37" fmla="*/ 547666 w 1030506"/>
                  <a:gd name="csY37" fmla="*/ 2005297 h 2303580"/>
                  <a:gd name="csX38" fmla="*/ 513350 w 1030506"/>
                  <a:gd name="csY38" fmla="*/ 2025161 h 2303580"/>
                  <a:gd name="csX39" fmla="*/ 513351 w 1030506"/>
                  <a:gd name="csY39" fmla="*/ 2025161 h 2303580"/>
                  <a:gd name="csX40" fmla="*/ 479208 w 1030506"/>
                  <a:gd name="csY40" fmla="*/ 1966179 h 2303580"/>
                  <a:gd name="csX41" fmla="*/ 482841 w 1030506"/>
                  <a:gd name="csY41" fmla="*/ 298285 h 2303580"/>
                  <a:gd name="csX42" fmla="*/ 492927 w 1030506"/>
                  <a:gd name="csY42" fmla="*/ 276137 h 2303580"/>
                  <a:gd name="csX43" fmla="*/ 373125 w 1030506"/>
                  <a:gd name="csY43" fmla="*/ 207681 h 2303580"/>
                  <a:gd name="csX44" fmla="*/ 397354 w 1030506"/>
                  <a:gd name="csY44" fmla="*/ 209964 h 2303580"/>
                  <a:gd name="csX45" fmla="*/ 431498 w 1030506"/>
                  <a:gd name="csY45" fmla="*/ 268947 h 2303580"/>
                  <a:gd name="csX46" fmla="*/ 427864 w 1030506"/>
                  <a:gd name="csY46" fmla="*/ 1936841 h 2303580"/>
                  <a:gd name="csX47" fmla="*/ 393549 w 1030506"/>
                  <a:gd name="csY47" fmla="*/ 1956705 h 2303580"/>
                  <a:gd name="csX48" fmla="*/ 393549 w 1030506"/>
                  <a:gd name="csY48" fmla="*/ 1956704 h 2303580"/>
                  <a:gd name="csX49" fmla="*/ 359405 w 1030506"/>
                  <a:gd name="csY49" fmla="*/ 1897722 h 2303580"/>
                  <a:gd name="csX50" fmla="*/ 363039 w 1030506"/>
                  <a:gd name="csY50" fmla="*/ 229829 h 2303580"/>
                  <a:gd name="csX51" fmla="*/ 373125 w 1030506"/>
                  <a:gd name="csY51" fmla="*/ 207681 h 2303580"/>
                  <a:gd name="csX52" fmla="*/ 253324 w 1030506"/>
                  <a:gd name="csY52" fmla="*/ 139224 h 2303580"/>
                  <a:gd name="csX53" fmla="*/ 277553 w 1030506"/>
                  <a:gd name="csY53" fmla="*/ 141508 h 2303580"/>
                  <a:gd name="csX54" fmla="*/ 311696 w 1030506"/>
                  <a:gd name="csY54" fmla="*/ 200491 h 2303580"/>
                  <a:gd name="csX55" fmla="*/ 308062 w 1030506"/>
                  <a:gd name="csY55" fmla="*/ 1868384 h 2303580"/>
                  <a:gd name="csX56" fmla="*/ 273747 w 1030506"/>
                  <a:gd name="csY56" fmla="*/ 1888249 h 2303580"/>
                  <a:gd name="csX57" fmla="*/ 239603 w 1030506"/>
                  <a:gd name="csY57" fmla="*/ 1829266 h 2303580"/>
                  <a:gd name="csX58" fmla="*/ 243238 w 1030506"/>
                  <a:gd name="csY58" fmla="*/ 161372 h 2303580"/>
                  <a:gd name="csX59" fmla="*/ 253324 w 1030506"/>
                  <a:gd name="csY59" fmla="*/ 139224 h 2303580"/>
                  <a:gd name="csX60" fmla="*/ 133522 w 1030506"/>
                  <a:gd name="csY60" fmla="*/ 70768 h 2303580"/>
                  <a:gd name="csX61" fmla="*/ 157751 w 1030506"/>
                  <a:gd name="csY61" fmla="*/ 73052 h 2303580"/>
                  <a:gd name="csX62" fmla="*/ 191895 w 1030506"/>
                  <a:gd name="csY62" fmla="*/ 132034 h 2303580"/>
                  <a:gd name="csX63" fmla="*/ 188260 w 1030506"/>
                  <a:gd name="csY63" fmla="*/ 1799928 h 2303580"/>
                  <a:gd name="csX64" fmla="*/ 153945 w 1030506"/>
                  <a:gd name="csY64" fmla="*/ 1819793 h 2303580"/>
                  <a:gd name="csX65" fmla="*/ 119802 w 1030506"/>
                  <a:gd name="csY65" fmla="*/ 1760810 h 2303580"/>
                  <a:gd name="csX66" fmla="*/ 123436 w 1030506"/>
                  <a:gd name="csY66" fmla="*/ 92916 h 2303580"/>
                  <a:gd name="csX67" fmla="*/ 133522 w 1030506"/>
                  <a:gd name="csY67" fmla="*/ 70768 h 2303580"/>
                  <a:gd name="csX68" fmla="*/ 13720 w 1030506"/>
                  <a:gd name="csY68" fmla="*/ 2312 h 2303580"/>
                  <a:gd name="csX69" fmla="*/ 37949 w 1030506"/>
                  <a:gd name="csY69" fmla="*/ 4596 h 2303580"/>
                  <a:gd name="csX70" fmla="*/ 72092 w 1030506"/>
                  <a:gd name="csY70" fmla="*/ 63577 h 2303580"/>
                  <a:gd name="csX71" fmla="*/ 68459 w 1030506"/>
                  <a:gd name="csY71" fmla="*/ 1731472 h 2303580"/>
                  <a:gd name="csX72" fmla="*/ 34143 w 1030506"/>
                  <a:gd name="csY72" fmla="*/ 1751336 h 2303580"/>
                  <a:gd name="csX73" fmla="*/ 34144 w 1030506"/>
                  <a:gd name="csY73" fmla="*/ 1751336 h 2303580"/>
                  <a:gd name="csX74" fmla="*/ 1 w 1030506"/>
                  <a:gd name="csY74" fmla="*/ 1692353 h 2303580"/>
                  <a:gd name="csX75" fmla="*/ 3634 w 1030506"/>
                  <a:gd name="csY75" fmla="*/ 24460 h 2303580"/>
                  <a:gd name="csX76" fmla="*/ 13720 w 1030506"/>
                  <a:gd name="csY76" fmla="*/ 2312 h 230358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  <a:cxn ang="0">
                    <a:pos x="csX26" y="csY26"/>
                  </a:cxn>
                  <a:cxn ang="0">
                    <a:pos x="csX27" y="csY27"/>
                  </a:cxn>
                  <a:cxn ang="0">
                    <a:pos x="csX28" y="csY28"/>
                  </a:cxn>
                  <a:cxn ang="0">
                    <a:pos x="csX29" y="csY29"/>
                  </a:cxn>
                  <a:cxn ang="0">
                    <a:pos x="csX30" y="csY30"/>
                  </a:cxn>
                  <a:cxn ang="0">
                    <a:pos x="csX31" y="csY31"/>
                  </a:cxn>
                  <a:cxn ang="0">
                    <a:pos x="csX32" y="csY32"/>
                  </a:cxn>
                  <a:cxn ang="0">
                    <a:pos x="csX33" y="csY33"/>
                  </a:cxn>
                  <a:cxn ang="0">
                    <a:pos x="csX34" y="csY34"/>
                  </a:cxn>
                  <a:cxn ang="0">
                    <a:pos x="csX35" y="csY35"/>
                  </a:cxn>
                  <a:cxn ang="0">
                    <a:pos x="csX36" y="csY36"/>
                  </a:cxn>
                  <a:cxn ang="0">
                    <a:pos x="csX37" y="csY37"/>
                  </a:cxn>
                  <a:cxn ang="0">
                    <a:pos x="csX38" y="csY38"/>
                  </a:cxn>
                  <a:cxn ang="0">
                    <a:pos x="csX39" y="csY39"/>
                  </a:cxn>
                  <a:cxn ang="0">
                    <a:pos x="csX40" y="csY40"/>
                  </a:cxn>
                  <a:cxn ang="0">
                    <a:pos x="csX41" y="csY41"/>
                  </a:cxn>
                  <a:cxn ang="0">
                    <a:pos x="csX42" y="csY42"/>
                  </a:cxn>
                  <a:cxn ang="0">
                    <a:pos x="csX43" y="csY43"/>
                  </a:cxn>
                  <a:cxn ang="0">
                    <a:pos x="csX44" y="csY44"/>
                  </a:cxn>
                  <a:cxn ang="0">
                    <a:pos x="csX45" y="csY45"/>
                  </a:cxn>
                  <a:cxn ang="0">
                    <a:pos x="csX46" y="csY46"/>
                  </a:cxn>
                  <a:cxn ang="0">
                    <a:pos x="csX47" y="csY47"/>
                  </a:cxn>
                  <a:cxn ang="0">
                    <a:pos x="csX48" y="csY48"/>
                  </a:cxn>
                  <a:cxn ang="0">
                    <a:pos x="csX49" y="csY49"/>
                  </a:cxn>
                  <a:cxn ang="0">
                    <a:pos x="csX50" y="csY50"/>
                  </a:cxn>
                  <a:cxn ang="0">
                    <a:pos x="csX51" y="csY51"/>
                  </a:cxn>
                  <a:cxn ang="0">
                    <a:pos x="csX52" y="csY52"/>
                  </a:cxn>
                  <a:cxn ang="0">
                    <a:pos x="csX53" y="csY53"/>
                  </a:cxn>
                  <a:cxn ang="0">
                    <a:pos x="csX54" y="csY54"/>
                  </a:cxn>
                  <a:cxn ang="0">
                    <a:pos x="csX55" y="csY55"/>
                  </a:cxn>
                  <a:cxn ang="0">
                    <a:pos x="csX56" y="csY56"/>
                  </a:cxn>
                  <a:cxn ang="0">
                    <a:pos x="csX57" y="csY57"/>
                  </a:cxn>
                  <a:cxn ang="0">
                    <a:pos x="csX58" y="csY58"/>
                  </a:cxn>
                  <a:cxn ang="0">
                    <a:pos x="csX59" y="csY59"/>
                  </a:cxn>
                  <a:cxn ang="0">
                    <a:pos x="csX60" y="csY60"/>
                  </a:cxn>
                  <a:cxn ang="0">
                    <a:pos x="csX61" y="csY61"/>
                  </a:cxn>
                  <a:cxn ang="0">
                    <a:pos x="csX62" y="csY62"/>
                  </a:cxn>
                  <a:cxn ang="0">
                    <a:pos x="csX63" y="csY63"/>
                  </a:cxn>
                  <a:cxn ang="0">
                    <a:pos x="csX64" y="csY64"/>
                  </a:cxn>
                  <a:cxn ang="0">
                    <a:pos x="csX65" y="csY65"/>
                  </a:cxn>
                  <a:cxn ang="0">
                    <a:pos x="csX66" y="csY66"/>
                  </a:cxn>
                  <a:cxn ang="0">
                    <a:pos x="csX67" y="csY67"/>
                  </a:cxn>
                  <a:cxn ang="0">
                    <a:pos x="csX68" y="csY68"/>
                  </a:cxn>
                  <a:cxn ang="0">
                    <a:pos x="csX69" y="csY69"/>
                  </a:cxn>
                  <a:cxn ang="0">
                    <a:pos x="csX70" y="csY70"/>
                  </a:cxn>
                  <a:cxn ang="0">
                    <a:pos x="csX71" y="csY71"/>
                  </a:cxn>
                  <a:cxn ang="0">
                    <a:pos x="csX72" y="csY72"/>
                  </a:cxn>
                  <a:cxn ang="0">
                    <a:pos x="csX73" y="csY73"/>
                  </a:cxn>
                  <a:cxn ang="0">
                    <a:pos x="csX74" y="csY74"/>
                  </a:cxn>
                  <a:cxn ang="0">
                    <a:pos x="csX75" y="csY75"/>
                  </a:cxn>
                  <a:cxn ang="0">
                    <a:pos x="csX76" y="csY76"/>
                  </a:cxn>
                </a:cxnLst>
                <a:rect l="l" t="t" r="r" b="b"/>
                <a:pathLst>
                  <a:path w="1030506" h="2303580">
                    <a:moveTo>
                      <a:pt x="972133" y="549962"/>
                    </a:moveTo>
                    <a:cubicBezTo>
                      <a:pt x="978344" y="546367"/>
                      <a:pt x="986910" y="546844"/>
                      <a:pt x="996362" y="552246"/>
                    </a:cubicBezTo>
                    <a:cubicBezTo>
                      <a:pt x="1015267" y="563048"/>
                      <a:pt x="1030552" y="589454"/>
                      <a:pt x="1030506" y="611228"/>
                    </a:cubicBezTo>
                    <a:cubicBezTo>
                      <a:pt x="1029295" y="1167193"/>
                      <a:pt x="1028083" y="1723157"/>
                      <a:pt x="1026871" y="2279122"/>
                    </a:cubicBezTo>
                    <a:cubicBezTo>
                      <a:pt x="1026824" y="2300894"/>
                      <a:pt x="1011460" y="2309788"/>
                      <a:pt x="992556" y="2298986"/>
                    </a:cubicBezTo>
                    <a:lnTo>
                      <a:pt x="992557" y="2298986"/>
                    </a:lnTo>
                    <a:cubicBezTo>
                      <a:pt x="973653" y="2288183"/>
                      <a:pt x="958366" y="2261776"/>
                      <a:pt x="958413" y="2240003"/>
                    </a:cubicBezTo>
                    <a:lnTo>
                      <a:pt x="962047" y="572110"/>
                    </a:lnTo>
                    <a:cubicBezTo>
                      <a:pt x="962071" y="561223"/>
                      <a:pt x="965923" y="553557"/>
                      <a:pt x="972133" y="549962"/>
                    </a:cubicBezTo>
                    <a:close/>
                    <a:moveTo>
                      <a:pt x="852333" y="481506"/>
                    </a:moveTo>
                    <a:cubicBezTo>
                      <a:pt x="858542" y="477912"/>
                      <a:pt x="867110" y="478388"/>
                      <a:pt x="876562" y="483790"/>
                    </a:cubicBezTo>
                    <a:cubicBezTo>
                      <a:pt x="895466" y="494592"/>
                      <a:pt x="910752" y="520999"/>
                      <a:pt x="910705" y="542772"/>
                    </a:cubicBezTo>
                    <a:cubicBezTo>
                      <a:pt x="909493" y="1098737"/>
                      <a:pt x="908283" y="1654701"/>
                      <a:pt x="907071" y="2210666"/>
                    </a:cubicBezTo>
                    <a:cubicBezTo>
                      <a:pt x="907023" y="2232440"/>
                      <a:pt x="891660" y="2241333"/>
                      <a:pt x="872755" y="2230530"/>
                    </a:cubicBezTo>
                    <a:cubicBezTo>
                      <a:pt x="853851" y="2219728"/>
                      <a:pt x="838565" y="2193320"/>
                      <a:pt x="838612" y="2171548"/>
                    </a:cubicBezTo>
                    <a:lnTo>
                      <a:pt x="842247" y="503654"/>
                    </a:lnTo>
                    <a:cubicBezTo>
                      <a:pt x="842271" y="492767"/>
                      <a:pt x="846123" y="485101"/>
                      <a:pt x="852333" y="481506"/>
                    </a:cubicBezTo>
                    <a:close/>
                    <a:moveTo>
                      <a:pt x="732531" y="413050"/>
                    </a:moveTo>
                    <a:cubicBezTo>
                      <a:pt x="738741" y="409455"/>
                      <a:pt x="747308" y="409932"/>
                      <a:pt x="756760" y="415334"/>
                    </a:cubicBezTo>
                    <a:cubicBezTo>
                      <a:pt x="775665" y="426136"/>
                      <a:pt x="790951" y="452543"/>
                      <a:pt x="790903" y="474315"/>
                    </a:cubicBezTo>
                    <a:cubicBezTo>
                      <a:pt x="789692" y="1030281"/>
                      <a:pt x="788480" y="1586245"/>
                      <a:pt x="787269" y="2142210"/>
                    </a:cubicBezTo>
                    <a:cubicBezTo>
                      <a:pt x="787221" y="2163983"/>
                      <a:pt x="771858" y="2172876"/>
                      <a:pt x="752954" y="2162074"/>
                    </a:cubicBezTo>
                    <a:cubicBezTo>
                      <a:pt x="734050" y="2151272"/>
                      <a:pt x="718763" y="2124864"/>
                      <a:pt x="718810" y="2103091"/>
                    </a:cubicBezTo>
                    <a:lnTo>
                      <a:pt x="722445" y="435198"/>
                    </a:lnTo>
                    <a:cubicBezTo>
                      <a:pt x="722468" y="424312"/>
                      <a:pt x="726321" y="416645"/>
                      <a:pt x="732531" y="413050"/>
                    </a:cubicBezTo>
                    <a:close/>
                    <a:moveTo>
                      <a:pt x="612729" y="344593"/>
                    </a:moveTo>
                    <a:cubicBezTo>
                      <a:pt x="618939" y="340999"/>
                      <a:pt x="627507" y="341476"/>
                      <a:pt x="636958" y="346877"/>
                    </a:cubicBezTo>
                    <a:cubicBezTo>
                      <a:pt x="655862" y="357679"/>
                      <a:pt x="671149" y="384086"/>
                      <a:pt x="671101" y="405859"/>
                    </a:cubicBezTo>
                    <a:cubicBezTo>
                      <a:pt x="669890" y="961825"/>
                      <a:pt x="668679" y="1517788"/>
                      <a:pt x="667467" y="2073753"/>
                    </a:cubicBezTo>
                    <a:cubicBezTo>
                      <a:pt x="667420" y="2095527"/>
                      <a:pt x="652056" y="2104420"/>
                      <a:pt x="633152" y="2093617"/>
                    </a:cubicBezTo>
                    <a:lnTo>
                      <a:pt x="633153" y="2093617"/>
                    </a:lnTo>
                    <a:cubicBezTo>
                      <a:pt x="614248" y="2082816"/>
                      <a:pt x="598961" y="2056408"/>
                      <a:pt x="599010" y="2034635"/>
                    </a:cubicBezTo>
                    <a:lnTo>
                      <a:pt x="602643" y="366741"/>
                    </a:lnTo>
                    <a:cubicBezTo>
                      <a:pt x="602667" y="355855"/>
                      <a:pt x="606519" y="348188"/>
                      <a:pt x="612729" y="344593"/>
                    </a:cubicBezTo>
                    <a:close/>
                    <a:moveTo>
                      <a:pt x="492927" y="276137"/>
                    </a:moveTo>
                    <a:cubicBezTo>
                      <a:pt x="499137" y="272542"/>
                      <a:pt x="507704" y="273019"/>
                      <a:pt x="517156" y="278420"/>
                    </a:cubicBezTo>
                    <a:cubicBezTo>
                      <a:pt x="536061" y="289223"/>
                      <a:pt x="551347" y="315631"/>
                      <a:pt x="551300" y="337404"/>
                    </a:cubicBezTo>
                    <a:cubicBezTo>
                      <a:pt x="550088" y="893368"/>
                      <a:pt x="548876" y="1449332"/>
                      <a:pt x="547666" y="2005297"/>
                    </a:cubicBezTo>
                    <a:cubicBezTo>
                      <a:pt x="547618" y="2027070"/>
                      <a:pt x="532255" y="2035964"/>
                      <a:pt x="513350" y="2025161"/>
                    </a:cubicBezTo>
                    <a:lnTo>
                      <a:pt x="513351" y="2025161"/>
                    </a:lnTo>
                    <a:cubicBezTo>
                      <a:pt x="494446" y="2014359"/>
                      <a:pt x="479160" y="1987952"/>
                      <a:pt x="479208" y="1966179"/>
                    </a:cubicBezTo>
                    <a:lnTo>
                      <a:pt x="482841" y="298285"/>
                    </a:lnTo>
                    <a:cubicBezTo>
                      <a:pt x="482865" y="287398"/>
                      <a:pt x="486718" y="279731"/>
                      <a:pt x="492927" y="276137"/>
                    </a:cubicBezTo>
                    <a:close/>
                    <a:moveTo>
                      <a:pt x="373125" y="207681"/>
                    </a:moveTo>
                    <a:cubicBezTo>
                      <a:pt x="379335" y="204086"/>
                      <a:pt x="387902" y="204563"/>
                      <a:pt x="397354" y="209964"/>
                    </a:cubicBezTo>
                    <a:cubicBezTo>
                      <a:pt x="416260" y="220766"/>
                      <a:pt x="431546" y="247173"/>
                      <a:pt x="431498" y="268947"/>
                    </a:cubicBezTo>
                    <a:cubicBezTo>
                      <a:pt x="430286" y="824912"/>
                      <a:pt x="429074" y="1380876"/>
                      <a:pt x="427864" y="1936841"/>
                    </a:cubicBezTo>
                    <a:cubicBezTo>
                      <a:pt x="427817" y="1958614"/>
                      <a:pt x="412453" y="1967507"/>
                      <a:pt x="393549" y="1956705"/>
                    </a:cubicBezTo>
                    <a:lnTo>
                      <a:pt x="393549" y="1956704"/>
                    </a:lnTo>
                    <a:cubicBezTo>
                      <a:pt x="374644" y="1945902"/>
                      <a:pt x="359358" y="1919496"/>
                      <a:pt x="359405" y="1897722"/>
                    </a:cubicBezTo>
                    <a:lnTo>
                      <a:pt x="363039" y="229829"/>
                    </a:lnTo>
                    <a:cubicBezTo>
                      <a:pt x="363063" y="218942"/>
                      <a:pt x="366916" y="211275"/>
                      <a:pt x="373125" y="207681"/>
                    </a:cubicBezTo>
                    <a:close/>
                    <a:moveTo>
                      <a:pt x="253324" y="139224"/>
                    </a:moveTo>
                    <a:cubicBezTo>
                      <a:pt x="259534" y="135629"/>
                      <a:pt x="268101" y="136107"/>
                      <a:pt x="277553" y="141508"/>
                    </a:cubicBezTo>
                    <a:cubicBezTo>
                      <a:pt x="296458" y="152309"/>
                      <a:pt x="311744" y="178717"/>
                      <a:pt x="311696" y="200491"/>
                    </a:cubicBezTo>
                    <a:cubicBezTo>
                      <a:pt x="310485" y="756456"/>
                      <a:pt x="309274" y="1312419"/>
                      <a:pt x="308062" y="1868384"/>
                    </a:cubicBezTo>
                    <a:cubicBezTo>
                      <a:pt x="308015" y="1890158"/>
                      <a:pt x="292651" y="1899051"/>
                      <a:pt x="273747" y="1888249"/>
                    </a:cubicBezTo>
                    <a:cubicBezTo>
                      <a:pt x="254843" y="1877447"/>
                      <a:pt x="239556" y="1851039"/>
                      <a:pt x="239603" y="1829266"/>
                    </a:cubicBezTo>
                    <a:lnTo>
                      <a:pt x="243238" y="161372"/>
                    </a:lnTo>
                    <a:cubicBezTo>
                      <a:pt x="243262" y="150486"/>
                      <a:pt x="247114" y="142819"/>
                      <a:pt x="253324" y="139224"/>
                    </a:cubicBezTo>
                    <a:close/>
                    <a:moveTo>
                      <a:pt x="133522" y="70768"/>
                    </a:moveTo>
                    <a:cubicBezTo>
                      <a:pt x="139732" y="67173"/>
                      <a:pt x="148299" y="67650"/>
                      <a:pt x="157751" y="73052"/>
                    </a:cubicBezTo>
                    <a:cubicBezTo>
                      <a:pt x="176656" y="83854"/>
                      <a:pt x="191942" y="110261"/>
                      <a:pt x="191895" y="132034"/>
                    </a:cubicBezTo>
                    <a:cubicBezTo>
                      <a:pt x="190683" y="687999"/>
                      <a:pt x="189472" y="1243963"/>
                      <a:pt x="188260" y="1799928"/>
                    </a:cubicBezTo>
                    <a:cubicBezTo>
                      <a:pt x="188213" y="1821701"/>
                      <a:pt x="172849" y="1830594"/>
                      <a:pt x="153945" y="1819793"/>
                    </a:cubicBezTo>
                    <a:cubicBezTo>
                      <a:pt x="135042" y="1808990"/>
                      <a:pt x="119755" y="1782583"/>
                      <a:pt x="119802" y="1760810"/>
                    </a:cubicBezTo>
                    <a:lnTo>
                      <a:pt x="123436" y="92916"/>
                    </a:lnTo>
                    <a:cubicBezTo>
                      <a:pt x="123460" y="82029"/>
                      <a:pt x="127312" y="74363"/>
                      <a:pt x="133522" y="70768"/>
                    </a:cubicBezTo>
                    <a:close/>
                    <a:moveTo>
                      <a:pt x="13720" y="2312"/>
                    </a:moveTo>
                    <a:cubicBezTo>
                      <a:pt x="19931" y="-1283"/>
                      <a:pt x="28498" y="-806"/>
                      <a:pt x="37949" y="4596"/>
                    </a:cubicBezTo>
                    <a:cubicBezTo>
                      <a:pt x="56854" y="15398"/>
                      <a:pt x="72140" y="41804"/>
                      <a:pt x="72092" y="63577"/>
                    </a:cubicBezTo>
                    <a:cubicBezTo>
                      <a:pt x="70882" y="619543"/>
                      <a:pt x="69670" y="1175507"/>
                      <a:pt x="68459" y="1731472"/>
                    </a:cubicBezTo>
                    <a:cubicBezTo>
                      <a:pt x="68411" y="1753245"/>
                      <a:pt x="53048" y="1762139"/>
                      <a:pt x="34143" y="1751336"/>
                    </a:cubicBezTo>
                    <a:lnTo>
                      <a:pt x="34144" y="1751336"/>
                    </a:lnTo>
                    <a:cubicBezTo>
                      <a:pt x="15240" y="1740533"/>
                      <a:pt x="-47" y="1714126"/>
                      <a:pt x="1" y="1692353"/>
                    </a:cubicBezTo>
                    <a:lnTo>
                      <a:pt x="3634" y="24460"/>
                    </a:lnTo>
                    <a:cubicBezTo>
                      <a:pt x="3658" y="13573"/>
                      <a:pt x="7511" y="5907"/>
                      <a:pt x="13720" y="2312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tx1"/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634038870">
                      <a:custGeom>
                        <a:avLst/>
                        <a:gdLst>
                          <a:gd name="csX0" fmla="*/ 336569 w 356779"/>
                          <a:gd name="csY0" fmla="*/ 190406 h 797540"/>
                          <a:gd name="csX1" fmla="*/ 344957 w 356779"/>
                          <a:gd name="csY1" fmla="*/ 191197 h 797540"/>
                          <a:gd name="csX2" fmla="*/ 356779 w 356779"/>
                          <a:gd name="csY2" fmla="*/ 211617 h 797540"/>
                          <a:gd name="csX3" fmla="*/ 355520 w 356779"/>
                          <a:gd name="csY3" fmla="*/ 789072 h 797540"/>
                          <a:gd name="csX4" fmla="*/ 343640 w 356779"/>
                          <a:gd name="csY4" fmla="*/ 795949 h 797540"/>
                          <a:gd name="csX5" fmla="*/ 343640 w 356779"/>
                          <a:gd name="csY5" fmla="*/ 795949 h 797540"/>
                          <a:gd name="csX6" fmla="*/ 331819 w 356779"/>
                          <a:gd name="csY6" fmla="*/ 775528 h 797540"/>
                          <a:gd name="csX7" fmla="*/ 333077 w 356779"/>
                          <a:gd name="csY7" fmla="*/ 198074 h 797540"/>
                          <a:gd name="csX8" fmla="*/ 336569 w 356779"/>
                          <a:gd name="csY8" fmla="*/ 190406 h 797540"/>
                          <a:gd name="csX9" fmla="*/ 295092 w 356779"/>
                          <a:gd name="csY9" fmla="*/ 166705 h 797540"/>
                          <a:gd name="csX10" fmla="*/ 303480 w 356779"/>
                          <a:gd name="csY10" fmla="*/ 167496 h 797540"/>
                          <a:gd name="csX11" fmla="*/ 315301 w 356779"/>
                          <a:gd name="csY11" fmla="*/ 187917 h 797540"/>
                          <a:gd name="csX12" fmla="*/ 314043 w 356779"/>
                          <a:gd name="csY12" fmla="*/ 765371 h 797540"/>
                          <a:gd name="csX13" fmla="*/ 302162 w 356779"/>
                          <a:gd name="csY13" fmla="*/ 772248 h 797540"/>
                          <a:gd name="csX14" fmla="*/ 290341 w 356779"/>
                          <a:gd name="csY14" fmla="*/ 751828 h 797540"/>
                          <a:gd name="csX15" fmla="*/ 291600 w 356779"/>
                          <a:gd name="csY15" fmla="*/ 174373 h 797540"/>
                          <a:gd name="csX16" fmla="*/ 295092 w 356779"/>
                          <a:gd name="csY16" fmla="*/ 166705 h 797540"/>
                          <a:gd name="csX17" fmla="*/ 253614 w 356779"/>
                          <a:gd name="csY17" fmla="*/ 143005 h 797540"/>
                          <a:gd name="csX18" fmla="*/ 262003 w 356779"/>
                          <a:gd name="csY18" fmla="*/ 143795 h 797540"/>
                          <a:gd name="csX19" fmla="*/ 273824 w 356779"/>
                          <a:gd name="csY19" fmla="*/ 164216 h 797540"/>
                          <a:gd name="csX20" fmla="*/ 272566 w 356779"/>
                          <a:gd name="csY20" fmla="*/ 741670 h 797540"/>
                          <a:gd name="csX21" fmla="*/ 260685 w 356779"/>
                          <a:gd name="csY21" fmla="*/ 748548 h 797540"/>
                          <a:gd name="csX22" fmla="*/ 248864 w 356779"/>
                          <a:gd name="csY22" fmla="*/ 728127 h 797540"/>
                          <a:gd name="csX23" fmla="*/ 250122 w 356779"/>
                          <a:gd name="csY23" fmla="*/ 150673 h 797540"/>
                          <a:gd name="csX24" fmla="*/ 253614 w 356779"/>
                          <a:gd name="csY24" fmla="*/ 143005 h 797540"/>
                          <a:gd name="csX25" fmla="*/ 212137 w 356779"/>
                          <a:gd name="csY25" fmla="*/ 119304 h 797540"/>
                          <a:gd name="csX26" fmla="*/ 220525 w 356779"/>
                          <a:gd name="csY26" fmla="*/ 120094 h 797540"/>
                          <a:gd name="csX27" fmla="*/ 232346 w 356779"/>
                          <a:gd name="csY27" fmla="*/ 140515 h 797540"/>
                          <a:gd name="csX28" fmla="*/ 231088 w 356779"/>
                          <a:gd name="csY28" fmla="*/ 717969 h 797540"/>
                          <a:gd name="csX29" fmla="*/ 219208 w 356779"/>
                          <a:gd name="csY29" fmla="*/ 724847 h 797540"/>
                          <a:gd name="csX30" fmla="*/ 219208 w 356779"/>
                          <a:gd name="csY30" fmla="*/ 724847 h 797540"/>
                          <a:gd name="csX31" fmla="*/ 207387 w 356779"/>
                          <a:gd name="csY31" fmla="*/ 704426 h 797540"/>
                          <a:gd name="csX32" fmla="*/ 208645 w 356779"/>
                          <a:gd name="csY32" fmla="*/ 126972 h 797540"/>
                          <a:gd name="csX33" fmla="*/ 212137 w 356779"/>
                          <a:gd name="csY33" fmla="*/ 119304 h 797540"/>
                          <a:gd name="csX34" fmla="*/ 170659 w 356779"/>
                          <a:gd name="csY34" fmla="*/ 95603 h 797540"/>
                          <a:gd name="csX35" fmla="*/ 179048 w 356779"/>
                          <a:gd name="csY35" fmla="*/ 96393 h 797540"/>
                          <a:gd name="csX36" fmla="*/ 190869 w 356779"/>
                          <a:gd name="csY36" fmla="*/ 116815 h 797540"/>
                          <a:gd name="csX37" fmla="*/ 189611 w 356779"/>
                          <a:gd name="csY37" fmla="*/ 694269 h 797540"/>
                          <a:gd name="csX38" fmla="*/ 177730 w 356779"/>
                          <a:gd name="csY38" fmla="*/ 701146 h 797540"/>
                          <a:gd name="csX39" fmla="*/ 177730 w 356779"/>
                          <a:gd name="csY39" fmla="*/ 701146 h 797540"/>
                          <a:gd name="csX40" fmla="*/ 165910 w 356779"/>
                          <a:gd name="csY40" fmla="*/ 680725 h 797540"/>
                          <a:gd name="csX41" fmla="*/ 167167 w 356779"/>
                          <a:gd name="csY41" fmla="*/ 103271 h 797540"/>
                          <a:gd name="csX42" fmla="*/ 170659 w 356779"/>
                          <a:gd name="csY42" fmla="*/ 95603 h 797540"/>
                          <a:gd name="csX43" fmla="*/ 129182 w 356779"/>
                          <a:gd name="csY43" fmla="*/ 71902 h 797540"/>
                          <a:gd name="csX44" fmla="*/ 137570 w 356779"/>
                          <a:gd name="csY44" fmla="*/ 72693 h 797540"/>
                          <a:gd name="csX45" fmla="*/ 149392 w 356779"/>
                          <a:gd name="csY45" fmla="*/ 93114 h 797540"/>
                          <a:gd name="csX46" fmla="*/ 148133 w 356779"/>
                          <a:gd name="csY46" fmla="*/ 670568 h 797540"/>
                          <a:gd name="csX47" fmla="*/ 136253 w 356779"/>
                          <a:gd name="csY47" fmla="*/ 677445 h 797540"/>
                          <a:gd name="csX48" fmla="*/ 136253 w 356779"/>
                          <a:gd name="csY48" fmla="*/ 677445 h 797540"/>
                          <a:gd name="csX49" fmla="*/ 124432 w 356779"/>
                          <a:gd name="csY49" fmla="*/ 657024 h 797540"/>
                          <a:gd name="csX50" fmla="*/ 125690 w 356779"/>
                          <a:gd name="csY50" fmla="*/ 79570 h 797540"/>
                          <a:gd name="csX51" fmla="*/ 129182 w 356779"/>
                          <a:gd name="csY51" fmla="*/ 71902 h 797540"/>
                          <a:gd name="csX52" fmla="*/ 87705 w 356779"/>
                          <a:gd name="csY52" fmla="*/ 48201 h 797540"/>
                          <a:gd name="csX53" fmla="*/ 96093 w 356779"/>
                          <a:gd name="csY53" fmla="*/ 48992 h 797540"/>
                          <a:gd name="csX54" fmla="*/ 107914 w 356779"/>
                          <a:gd name="csY54" fmla="*/ 69413 h 797540"/>
                          <a:gd name="csX55" fmla="*/ 106656 w 356779"/>
                          <a:gd name="csY55" fmla="*/ 646867 h 797540"/>
                          <a:gd name="csX56" fmla="*/ 94775 w 356779"/>
                          <a:gd name="csY56" fmla="*/ 653745 h 797540"/>
                          <a:gd name="csX57" fmla="*/ 82954 w 356779"/>
                          <a:gd name="csY57" fmla="*/ 633324 h 797540"/>
                          <a:gd name="csX58" fmla="*/ 84213 w 356779"/>
                          <a:gd name="csY58" fmla="*/ 55869 h 797540"/>
                          <a:gd name="csX59" fmla="*/ 87705 w 356779"/>
                          <a:gd name="csY59" fmla="*/ 48201 h 797540"/>
                          <a:gd name="csX60" fmla="*/ 46227 w 356779"/>
                          <a:gd name="csY60" fmla="*/ 24501 h 797540"/>
                          <a:gd name="csX61" fmla="*/ 54616 w 356779"/>
                          <a:gd name="csY61" fmla="*/ 25291 h 797540"/>
                          <a:gd name="csX62" fmla="*/ 66437 w 356779"/>
                          <a:gd name="csY62" fmla="*/ 45712 h 797540"/>
                          <a:gd name="csX63" fmla="*/ 65178 w 356779"/>
                          <a:gd name="csY63" fmla="*/ 623166 h 797540"/>
                          <a:gd name="csX64" fmla="*/ 53298 w 356779"/>
                          <a:gd name="csY64" fmla="*/ 630044 h 797540"/>
                          <a:gd name="csX65" fmla="*/ 41477 w 356779"/>
                          <a:gd name="csY65" fmla="*/ 609623 h 797540"/>
                          <a:gd name="csX66" fmla="*/ 42735 w 356779"/>
                          <a:gd name="csY66" fmla="*/ 32169 h 797540"/>
                          <a:gd name="csX67" fmla="*/ 46227 w 356779"/>
                          <a:gd name="csY67" fmla="*/ 24501 h 797540"/>
                          <a:gd name="csX68" fmla="*/ 4750 w 356779"/>
                          <a:gd name="csY68" fmla="*/ 800 h 797540"/>
                          <a:gd name="csX69" fmla="*/ 13138 w 356779"/>
                          <a:gd name="csY69" fmla="*/ 1591 h 797540"/>
                          <a:gd name="csX70" fmla="*/ 24959 w 356779"/>
                          <a:gd name="csY70" fmla="*/ 22011 h 797540"/>
                          <a:gd name="csX71" fmla="*/ 23701 w 356779"/>
                          <a:gd name="csY71" fmla="*/ 599466 h 797540"/>
                          <a:gd name="csX72" fmla="*/ 11820 w 356779"/>
                          <a:gd name="csY72" fmla="*/ 606343 h 797540"/>
                          <a:gd name="csX73" fmla="*/ 11821 w 356779"/>
                          <a:gd name="csY73" fmla="*/ 606343 h 797540"/>
                          <a:gd name="csX74" fmla="*/ 0 w 356779"/>
                          <a:gd name="csY74" fmla="*/ 585922 h 797540"/>
                          <a:gd name="csX75" fmla="*/ 1258 w 356779"/>
                          <a:gd name="csY75" fmla="*/ 8468 h 797540"/>
                          <a:gd name="csX76" fmla="*/ 4750 w 356779"/>
                          <a:gd name="csY76" fmla="*/ 800 h 797540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  <a:cxn ang="0">
                            <a:pos x="csX19" y="csY19"/>
                          </a:cxn>
                          <a:cxn ang="0">
                            <a:pos x="csX20" y="csY20"/>
                          </a:cxn>
                          <a:cxn ang="0">
                            <a:pos x="csX21" y="csY21"/>
                          </a:cxn>
                          <a:cxn ang="0">
                            <a:pos x="csX22" y="csY22"/>
                          </a:cxn>
                          <a:cxn ang="0">
                            <a:pos x="csX23" y="csY23"/>
                          </a:cxn>
                          <a:cxn ang="0">
                            <a:pos x="csX24" y="csY24"/>
                          </a:cxn>
                          <a:cxn ang="0">
                            <a:pos x="csX25" y="csY25"/>
                          </a:cxn>
                          <a:cxn ang="0">
                            <a:pos x="csX26" y="csY26"/>
                          </a:cxn>
                          <a:cxn ang="0">
                            <a:pos x="csX27" y="csY27"/>
                          </a:cxn>
                          <a:cxn ang="0">
                            <a:pos x="csX28" y="csY28"/>
                          </a:cxn>
                          <a:cxn ang="0">
                            <a:pos x="csX29" y="csY29"/>
                          </a:cxn>
                          <a:cxn ang="0">
                            <a:pos x="csX30" y="csY30"/>
                          </a:cxn>
                          <a:cxn ang="0">
                            <a:pos x="csX31" y="csY31"/>
                          </a:cxn>
                          <a:cxn ang="0">
                            <a:pos x="csX32" y="csY32"/>
                          </a:cxn>
                          <a:cxn ang="0">
                            <a:pos x="csX33" y="csY33"/>
                          </a:cxn>
                          <a:cxn ang="0">
                            <a:pos x="csX34" y="csY34"/>
                          </a:cxn>
                          <a:cxn ang="0">
                            <a:pos x="csX35" y="csY35"/>
                          </a:cxn>
                          <a:cxn ang="0">
                            <a:pos x="csX36" y="csY36"/>
                          </a:cxn>
                          <a:cxn ang="0">
                            <a:pos x="csX37" y="csY37"/>
                          </a:cxn>
                          <a:cxn ang="0">
                            <a:pos x="csX38" y="csY38"/>
                          </a:cxn>
                          <a:cxn ang="0">
                            <a:pos x="csX39" y="csY39"/>
                          </a:cxn>
                          <a:cxn ang="0">
                            <a:pos x="csX40" y="csY40"/>
                          </a:cxn>
                          <a:cxn ang="0">
                            <a:pos x="csX41" y="csY41"/>
                          </a:cxn>
                          <a:cxn ang="0">
                            <a:pos x="csX42" y="csY42"/>
                          </a:cxn>
                          <a:cxn ang="0">
                            <a:pos x="csX43" y="csY43"/>
                          </a:cxn>
                          <a:cxn ang="0">
                            <a:pos x="csX44" y="csY44"/>
                          </a:cxn>
                          <a:cxn ang="0">
                            <a:pos x="csX45" y="csY45"/>
                          </a:cxn>
                          <a:cxn ang="0">
                            <a:pos x="csX46" y="csY46"/>
                          </a:cxn>
                          <a:cxn ang="0">
                            <a:pos x="csX47" y="csY47"/>
                          </a:cxn>
                          <a:cxn ang="0">
                            <a:pos x="csX48" y="csY48"/>
                          </a:cxn>
                          <a:cxn ang="0">
                            <a:pos x="csX49" y="csY49"/>
                          </a:cxn>
                          <a:cxn ang="0">
                            <a:pos x="csX50" y="csY50"/>
                          </a:cxn>
                          <a:cxn ang="0">
                            <a:pos x="csX51" y="csY51"/>
                          </a:cxn>
                          <a:cxn ang="0">
                            <a:pos x="csX52" y="csY52"/>
                          </a:cxn>
                          <a:cxn ang="0">
                            <a:pos x="csX53" y="csY53"/>
                          </a:cxn>
                          <a:cxn ang="0">
                            <a:pos x="csX54" y="csY54"/>
                          </a:cxn>
                          <a:cxn ang="0">
                            <a:pos x="csX55" y="csY55"/>
                          </a:cxn>
                          <a:cxn ang="0">
                            <a:pos x="csX56" y="csY56"/>
                          </a:cxn>
                          <a:cxn ang="0">
                            <a:pos x="csX57" y="csY57"/>
                          </a:cxn>
                          <a:cxn ang="0">
                            <a:pos x="csX58" y="csY58"/>
                          </a:cxn>
                          <a:cxn ang="0">
                            <a:pos x="csX59" y="csY59"/>
                          </a:cxn>
                          <a:cxn ang="0">
                            <a:pos x="csX60" y="csY60"/>
                          </a:cxn>
                          <a:cxn ang="0">
                            <a:pos x="csX61" y="csY61"/>
                          </a:cxn>
                          <a:cxn ang="0">
                            <a:pos x="csX62" y="csY62"/>
                          </a:cxn>
                          <a:cxn ang="0">
                            <a:pos x="csX63" y="csY63"/>
                          </a:cxn>
                          <a:cxn ang="0">
                            <a:pos x="csX64" y="csY64"/>
                          </a:cxn>
                          <a:cxn ang="0">
                            <a:pos x="csX65" y="csY65"/>
                          </a:cxn>
                          <a:cxn ang="0">
                            <a:pos x="csX66" y="csY66"/>
                          </a:cxn>
                          <a:cxn ang="0">
                            <a:pos x="csX67" y="csY67"/>
                          </a:cxn>
                          <a:cxn ang="0">
                            <a:pos x="csX68" y="csY68"/>
                          </a:cxn>
                          <a:cxn ang="0">
                            <a:pos x="csX69" y="csY69"/>
                          </a:cxn>
                          <a:cxn ang="0">
                            <a:pos x="csX70" y="csY70"/>
                          </a:cxn>
                          <a:cxn ang="0">
                            <a:pos x="csX71" y="csY71"/>
                          </a:cxn>
                          <a:cxn ang="0">
                            <a:pos x="csX72" y="csY72"/>
                          </a:cxn>
                          <a:cxn ang="0">
                            <a:pos x="csX73" y="csY73"/>
                          </a:cxn>
                          <a:cxn ang="0">
                            <a:pos x="csX74" y="csY74"/>
                          </a:cxn>
                          <a:cxn ang="0">
                            <a:pos x="csX75" y="csY75"/>
                          </a:cxn>
                          <a:cxn ang="0">
                            <a:pos x="csX76" y="csY76"/>
                          </a:cxn>
                        </a:cxnLst>
                        <a:rect l="l" t="t" r="r" b="b"/>
                        <a:pathLst>
                          <a:path w="356779" h="797540" fill="none" extrusionOk="0">
                            <a:moveTo>
                              <a:pt x="336569" y="190406"/>
                            </a:moveTo>
                            <a:cubicBezTo>
                              <a:pt x="339901" y="190502"/>
                              <a:pt x="343211" y="191066"/>
                              <a:pt x="344957" y="191197"/>
                            </a:cubicBezTo>
                            <a:cubicBezTo>
                              <a:pt x="351447" y="193483"/>
                              <a:pt x="358822" y="203337"/>
                              <a:pt x="356779" y="211617"/>
                            </a:cubicBezTo>
                            <a:cubicBezTo>
                              <a:pt x="384851" y="411118"/>
                              <a:pt x="354265" y="563010"/>
                              <a:pt x="355520" y="789072"/>
                            </a:cubicBezTo>
                            <a:cubicBezTo>
                              <a:pt x="355895" y="796182"/>
                              <a:pt x="349317" y="800312"/>
                              <a:pt x="343640" y="795949"/>
                            </a:cubicBezTo>
                            <a:lnTo>
                              <a:pt x="343640" y="795949"/>
                            </a:lnTo>
                            <a:cubicBezTo>
                              <a:pt x="338486" y="791014"/>
                              <a:pt x="331463" y="781845"/>
                              <a:pt x="331819" y="775528"/>
                            </a:cubicBezTo>
                            <a:cubicBezTo>
                              <a:pt x="363311" y="536013"/>
                              <a:pt x="297296" y="395592"/>
                              <a:pt x="333077" y="198074"/>
                            </a:cubicBezTo>
                            <a:cubicBezTo>
                              <a:pt x="333463" y="194743"/>
                              <a:pt x="333806" y="191698"/>
                              <a:pt x="336569" y="190406"/>
                            </a:cubicBezTo>
                            <a:close/>
                            <a:moveTo>
                              <a:pt x="295092" y="166705"/>
                            </a:moveTo>
                            <a:cubicBezTo>
                              <a:pt x="296988" y="165073"/>
                              <a:pt x="300483" y="165118"/>
                              <a:pt x="303480" y="167496"/>
                            </a:cubicBezTo>
                            <a:cubicBezTo>
                              <a:pt x="309816" y="173004"/>
                              <a:pt x="314519" y="180892"/>
                              <a:pt x="315301" y="187917"/>
                            </a:cubicBezTo>
                            <a:cubicBezTo>
                              <a:pt x="315474" y="365384"/>
                              <a:pt x="349115" y="569510"/>
                              <a:pt x="314043" y="765371"/>
                            </a:cubicBezTo>
                            <a:cubicBezTo>
                              <a:pt x="315345" y="772061"/>
                              <a:pt x="308051" y="774810"/>
                              <a:pt x="302162" y="772248"/>
                            </a:cubicBezTo>
                            <a:cubicBezTo>
                              <a:pt x="295135" y="770038"/>
                              <a:pt x="290756" y="760495"/>
                              <a:pt x="290341" y="751828"/>
                            </a:cubicBezTo>
                            <a:cubicBezTo>
                              <a:pt x="240482" y="585223"/>
                              <a:pt x="347752" y="356750"/>
                              <a:pt x="291600" y="174373"/>
                            </a:cubicBezTo>
                            <a:cubicBezTo>
                              <a:pt x="291779" y="169968"/>
                              <a:pt x="293279" y="167762"/>
                              <a:pt x="295092" y="166705"/>
                            </a:cubicBezTo>
                            <a:close/>
                            <a:moveTo>
                              <a:pt x="253614" y="143005"/>
                            </a:moveTo>
                            <a:cubicBezTo>
                              <a:pt x="256302" y="142392"/>
                              <a:pt x="258340" y="141674"/>
                              <a:pt x="262003" y="143795"/>
                            </a:cubicBezTo>
                            <a:cubicBezTo>
                              <a:pt x="267831" y="148051"/>
                              <a:pt x="274166" y="158475"/>
                              <a:pt x="273824" y="164216"/>
                            </a:cubicBezTo>
                            <a:cubicBezTo>
                              <a:pt x="305480" y="366168"/>
                              <a:pt x="232063" y="545916"/>
                              <a:pt x="272566" y="741670"/>
                            </a:cubicBezTo>
                            <a:cubicBezTo>
                              <a:pt x="273185" y="749301"/>
                              <a:pt x="267859" y="752785"/>
                              <a:pt x="260685" y="748548"/>
                            </a:cubicBezTo>
                            <a:cubicBezTo>
                              <a:pt x="254368" y="744525"/>
                              <a:pt x="248459" y="735695"/>
                              <a:pt x="248864" y="728127"/>
                            </a:cubicBezTo>
                            <a:cubicBezTo>
                              <a:pt x="283797" y="499853"/>
                              <a:pt x="295997" y="325080"/>
                              <a:pt x="250122" y="150673"/>
                            </a:cubicBezTo>
                            <a:cubicBezTo>
                              <a:pt x="249462" y="146644"/>
                              <a:pt x="251154" y="143993"/>
                              <a:pt x="253614" y="143005"/>
                            </a:cubicBezTo>
                            <a:close/>
                            <a:moveTo>
                              <a:pt x="212137" y="119304"/>
                            </a:moveTo>
                            <a:cubicBezTo>
                              <a:pt x="214528" y="118509"/>
                              <a:pt x="217133" y="118166"/>
                              <a:pt x="220525" y="120094"/>
                            </a:cubicBezTo>
                            <a:cubicBezTo>
                              <a:pt x="227357" y="123081"/>
                              <a:pt x="233201" y="131736"/>
                              <a:pt x="232346" y="140515"/>
                            </a:cubicBezTo>
                            <a:cubicBezTo>
                              <a:pt x="215543" y="309542"/>
                              <a:pt x="224869" y="515747"/>
                              <a:pt x="231088" y="717969"/>
                            </a:cubicBezTo>
                            <a:cubicBezTo>
                              <a:pt x="231692" y="726946"/>
                              <a:pt x="225431" y="729353"/>
                              <a:pt x="219208" y="724847"/>
                            </a:cubicBezTo>
                            <a:lnTo>
                              <a:pt x="219208" y="724847"/>
                            </a:lnTo>
                            <a:cubicBezTo>
                              <a:pt x="211996" y="719518"/>
                              <a:pt x="208089" y="712701"/>
                              <a:pt x="207387" y="704426"/>
                            </a:cubicBezTo>
                            <a:cubicBezTo>
                              <a:pt x="226343" y="506604"/>
                              <a:pt x="173918" y="315984"/>
                              <a:pt x="208645" y="126972"/>
                            </a:cubicBezTo>
                            <a:cubicBezTo>
                              <a:pt x="208726" y="123410"/>
                              <a:pt x="210005" y="121157"/>
                              <a:pt x="212137" y="119304"/>
                            </a:cubicBezTo>
                            <a:close/>
                            <a:moveTo>
                              <a:pt x="170659" y="95603"/>
                            </a:moveTo>
                            <a:cubicBezTo>
                              <a:pt x="172804" y="94587"/>
                              <a:pt x="176617" y="94675"/>
                              <a:pt x="179048" y="96393"/>
                            </a:cubicBezTo>
                            <a:cubicBezTo>
                              <a:pt x="185496" y="99841"/>
                              <a:pt x="192533" y="108425"/>
                              <a:pt x="190869" y="116815"/>
                            </a:cubicBezTo>
                            <a:cubicBezTo>
                              <a:pt x="220850" y="350303"/>
                              <a:pt x="180756" y="467929"/>
                              <a:pt x="189611" y="694269"/>
                            </a:cubicBezTo>
                            <a:cubicBezTo>
                              <a:pt x="190527" y="700217"/>
                              <a:pt x="184128" y="704654"/>
                              <a:pt x="177730" y="701146"/>
                            </a:cubicBezTo>
                            <a:lnTo>
                              <a:pt x="177730" y="701146"/>
                            </a:lnTo>
                            <a:cubicBezTo>
                              <a:pt x="171536" y="697656"/>
                              <a:pt x="166410" y="686394"/>
                              <a:pt x="165910" y="680725"/>
                            </a:cubicBezTo>
                            <a:cubicBezTo>
                              <a:pt x="123211" y="542218"/>
                              <a:pt x="229627" y="297309"/>
                              <a:pt x="167167" y="103271"/>
                            </a:cubicBezTo>
                            <a:cubicBezTo>
                              <a:pt x="166944" y="100041"/>
                              <a:pt x="168035" y="97063"/>
                              <a:pt x="170659" y="95603"/>
                            </a:cubicBezTo>
                            <a:close/>
                            <a:moveTo>
                              <a:pt x="129182" y="71902"/>
                            </a:moveTo>
                            <a:cubicBezTo>
                              <a:pt x="131429" y="71139"/>
                              <a:pt x="134368" y="70739"/>
                              <a:pt x="137570" y="72693"/>
                            </a:cubicBezTo>
                            <a:cubicBezTo>
                              <a:pt x="144051" y="75412"/>
                              <a:pt x="148985" y="84500"/>
                              <a:pt x="149392" y="93114"/>
                            </a:cubicBezTo>
                            <a:cubicBezTo>
                              <a:pt x="124962" y="321944"/>
                              <a:pt x="137619" y="511506"/>
                              <a:pt x="148133" y="670568"/>
                            </a:cubicBezTo>
                            <a:cubicBezTo>
                              <a:pt x="146722" y="678023"/>
                              <a:pt x="141610" y="681383"/>
                              <a:pt x="136253" y="677445"/>
                            </a:cubicBezTo>
                            <a:lnTo>
                              <a:pt x="136253" y="677445"/>
                            </a:lnTo>
                            <a:cubicBezTo>
                              <a:pt x="130052" y="673055"/>
                              <a:pt x="122717" y="665842"/>
                              <a:pt x="124432" y="657024"/>
                            </a:cubicBezTo>
                            <a:cubicBezTo>
                              <a:pt x="131628" y="505547"/>
                              <a:pt x="104765" y="289071"/>
                              <a:pt x="125690" y="79570"/>
                            </a:cubicBezTo>
                            <a:cubicBezTo>
                              <a:pt x="125622" y="75717"/>
                              <a:pt x="126718" y="73626"/>
                              <a:pt x="129182" y="71902"/>
                            </a:cubicBezTo>
                            <a:close/>
                            <a:moveTo>
                              <a:pt x="87705" y="48201"/>
                            </a:moveTo>
                            <a:cubicBezTo>
                              <a:pt x="90032" y="47771"/>
                              <a:pt x="92175" y="47484"/>
                              <a:pt x="96093" y="48992"/>
                            </a:cubicBezTo>
                            <a:cubicBezTo>
                              <a:pt x="102570" y="52550"/>
                              <a:pt x="109150" y="62444"/>
                              <a:pt x="107914" y="69413"/>
                            </a:cubicBezTo>
                            <a:cubicBezTo>
                              <a:pt x="97085" y="227846"/>
                              <a:pt x="82666" y="474784"/>
                              <a:pt x="106656" y="646867"/>
                            </a:cubicBezTo>
                            <a:cubicBezTo>
                              <a:pt x="105496" y="654883"/>
                              <a:pt x="102342" y="656676"/>
                              <a:pt x="94775" y="653745"/>
                            </a:cubicBezTo>
                            <a:cubicBezTo>
                              <a:pt x="86651" y="649654"/>
                              <a:pt x="82980" y="640154"/>
                              <a:pt x="82954" y="633324"/>
                            </a:cubicBezTo>
                            <a:cubicBezTo>
                              <a:pt x="106169" y="414610"/>
                              <a:pt x="61419" y="289387"/>
                              <a:pt x="84213" y="55869"/>
                            </a:cubicBezTo>
                            <a:cubicBezTo>
                              <a:pt x="84467" y="52134"/>
                              <a:pt x="85152" y="48896"/>
                              <a:pt x="87705" y="48201"/>
                            </a:cubicBezTo>
                            <a:close/>
                            <a:moveTo>
                              <a:pt x="46227" y="24501"/>
                            </a:moveTo>
                            <a:cubicBezTo>
                              <a:pt x="48265" y="22848"/>
                              <a:pt x="51418" y="24012"/>
                              <a:pt x="54616" y="25291"/>
                            </a:cubicBezTo>
                            <a:cubicBezTo>
                              <a:pt x="61590" y="29192"/>
                              <a:pt x="66665" y="36190"/>
                              <a:pt x="66437" y="45712"/>
                            </a:cubicBezTo>
                            <a:cubicBezTo>
                              <a:pt x="11255" y="242323"/>
                              <a:pt x="80442" y="441722"/>
                              <a:pt x="65178" y="623166"/>
                            </a:cubicBezTo>
                            <a:cubicBezTo>
                              <a:pt x="64428" y="630848"/>
                              <a:pt x="59780" y="633999"/>
                              <a:pt x="53298" y="630044"/>
                            </a:cubicBezTo>
                            <a:cubicBezTo>
                              <a:pt x="48710" y="625820"/>
                              <a:pt x="42801" y="616268"/>
                              <a:pt x="41477" y="609623"/>
                            </a:cubicBezTo>
                            <a:cubicBezTo>
                              <a:pt x="25872" y="460841"/>
                              <a:pt x="77482" y="269960"/>
                              <a:pt x="42735" y="32169"/>
                            </a:cubicBezTo>
                            <a:cubicBezTo>
                              <a:pt x="42850" y="28538"/>
                              <a:pt x="44616" y="25562"/>
                              <a:pt x="46227" y="24501"/>
                            </a:cubicBezTo>
                            <a:close/>
                            <a:moveTo>
                              <a:pt x="4750" y="800"/>
                            </a:moveTo>
                            <a:cubicBezTo>
                              <a:pt x="6978" y="-883"/>
                              <a:pt x="10429" y="-63"/>
                              <a:pt x="13138" y="1591"/>
                            </a:cubicBezTo>
                            <a:cubicBezTo>
                              <a:pt x="20554" y="4141"/>
                              <a:pt x="22837" y="14205"/>
                              <a:pt x="24959" y="22011"/>
                            </a:cubicBezTo>
                            <a:cubicBezTo>
                              <a:pt x="43848" y="220438"/>
                              <a:pt x="28432" y="390301"/>
                              <a:pt x="23701" y="599466"/>
                            </a:cubicBezTo>
                            <a:cubicBezTo>
                              <a:pt x="23351" y="608592"/>
                              <a:pt x="18939" y="609238"/>
                              <a:pt x="11820" y="606343"/>
                            </a:cubicBezTo>
                            <a:lnTo>
                              <a:pt x="11821" y="606343"/>
                            </a:lnTo>
                            <a:cubicBezTo>
                              <a:pt x="4926" y="602060"/>
                              <a:pt x="1467" y="592723"/>
                              <a:pt x="0" y="585922"/>
                            </a:cubicBezTo>
                            <a:cubicBezTo>
                              <a:pt x="34425" y="388598"/>
                              <a:pt x="-14892" y="184971"/>
                              <a:pt x="1258" y="8468"/>
                            </a:cubicBezTo>
                            <a:cubicBezTo>
                              <a:pt x="754" y="4684"/>
                              <a:pt x="2616" y="1874"/>
                              <a:pt x="4750" y="800"/>
                            </a:cubicBezTo>
                            <a:close/>
                          </a:path>
                          <a:path w="356779" h="797540" stroke="0" extrusionOk="0">
                            <a:moveTo>
                              <a:pt x="336569" y="190406"/>
                            </a:moveTo>
                            <a:cubicBezTo>
                              <a:pt x="339683" y="189855"/>
                              <a:pt x="341319" y="191799"/>
                              <a:pt x="344957" y="191197"/>
                            </a:cubicBezTo>
                            <a:cubicBezTo>
                              <a:pt x="350660" y="195976"/>
                              <a:pt x="357542" y="206084"/>
                              <a:pt x="356779" y="211617"/>
                            </a:cubicBezTo>
                            <a:cubicBezTo>
                              <a:pt x="327942" y="359542"/>
                              <a:pt x="397002" y="568203"/>
                              <a:pt x="355520" y="789072"/>
                            </a:cubicBezTo>
                            <a:cubicBezTo>
                              <a:pt x="355738" y="796792"/>
                              <a:pt x="350836" y="799478"/>
                              <a:pt x="343640" y="795949"/>
                            </a:cubicBezTo>
                            <a:lnTo>
                              <a:pt x="343640" y="795949"/>
                            </a:lnTo>
                            <a:cubicBezTo>
                              <a:pt x="336691" y="790589"/>
                              <a:pt x="332448" y="781935"/>
                              <a:pt x="331819" y="775528"/>
                            </a:cubicBezTo>
                            <a:cubicBezTo>
                              <a:pt x="315679" y="598661"/>
                              <a:pt x="320793" y="374401"/>
                              <a:pt x="333077" y="198074"/>
                            </a:cubicBezTo>
                            <a:cubicBezTo>
                              <a:pt x="333458" y="194654"/>
                              <a:pt x="333981" y="192118"/>
                              <a:pt x="336569" y="190406"/>
                            </a:cubicBezTo>
                            <a:close/>
                            <a:moveTo>
                              <a:pt x="295092" y="166705"/>
                            </a:moveTo>
                            <a:cubicBezTo>
                              <a:pt x="297127" y="164890"/>
                              <a:pt x="300186" y="166092"/>
                              <a:pt x="303480" y="167496"/>
                            </a:cubicBezTo>
                            <a:cubicBezTo>
                              <a:pt x="311583" y="171766"/>
                              <a:pt x="315240" y="180156"/>
                              <a:pt x="315301" y="187917"/>
                            </a:cubicBezTo>
                            <a:cubicBezTo>
                              <a:pt x="303495" y="381750"/>
                              <a:pt x="314393" y="615504"/>
                              <a:pt x="314043" y="765371"/>
                            </a:cubicBezTo>
                            <a:cubicBezTo>
                              <a:pt x="313086" y="772941"/>
                              <a:pt x="308555" y="775501"/>
                              <a:pt x="302162" y="772248"/>
                            </a:cubicBezTo>
                            <a:cubicBezTo>
                              <a:pt x="295377" y="768994"/>
                              <a:pt x="289410" y="759776"/>
                              <a:pt x="290341" y="751828"/>
                            </a:cubicBezTo>
                            <a:cubicBezTo>
                              <a:pt x="280051" y="555838"/>
                              <a:pt x="309134" y="364827"/>
                              <a:pt x="291600" y="174373"/>
                            </a:cubicBezTo>
                            <a:cubicBezTo>
                              <a:pt x="291929" y="170329"/>
                              <a:pt x="292922" y="168002"/>
                              <a:pt x="295092" y="166705"/>
                            </a:cubicBezTo>
                            <a:close/>
                            <a:moveTo>
                              <a:pt x="253614" y="143005"/>
                            </a:moveTo>
                            <a:cubicBezTo>
                              <a:pt x="256100" y="141802"/>
                              <a:pt x="258619" y="142218"/>
                              <a:pt x="262003" y="143795"/>
                            </a:cubicBezTo>
                            <a:cubicBezTo>
                              <a:pt x="267829" y="148416"/>
                              <a:pt x="273158" y="155403"/>
                              <a:pt x="273824" y="164216"/>
                            </a:cubicBezTo>
                            <a:cubicBezTo>
                              <a:pt x="314237" y="321962"/>
                              <a:pt x="283808" y="546369"/>
                              <a:pt x="272566" y="741670"/>
                            </a:cubicBezTo>
                            <a:cubicBezTo>
                              <a:pt x="272427" y="748658"/>
                              <a:pt x="266393" y="753231"/>
                              <a:pt x="260685" y="748548"/>
                            </a:cubicBezTo>
                            <a:cubicBezTo>
                              <a:pt x="255866" y="744616"/>
                              <a:pt x="248976" y="735192"/>
                              <a:pt x="248864" y="728127"/>
                            </a:cubicBezTo>
                            <a:cubicBezTo>
                              <a:pt x="264320" y="495770"/>
                              <a:pt x="247826" y="394043"/>
                              <a:pt x="250122" y="150673"/>
                            </a:cubicBezTo>
                            <a:cubicBezTo>
                              <a:pt x="249936" y="146936"/>
                              <a:pt x="251770" y="144243"/>
                              <a:pt x="253614" y="143005"/>
                            </a:cubicBezTo>
                            <a:close/>
                            <a:moveTo>
                              <a:pt x="212137" y="119304"/>
                            </a:moveTo>
                            <a:cubicBezTo>
                              <a:pt x="214258" y="117925"/>
                              <a:pt x="217033" y="118197"/>
                              <a:pt x="220525" y="120094"/>
                            </a:cubicBezTo>
                            <a:cubicBezTo>
                              <a:pt x="227569" y="123307"/>
                              <a:pt x="232943" y="134401"/>
                              <a:pt x="232346" y="140515"/>
                            </a:cubicBezTo>
                            <a:cubicBezTo>
                              <a:pt x="267020" y="352990"/>
                              <a:pt x="236528" y="543922"/>
                              <a:pt x="231088" y="717969"/>
                            </a:cubicBezTo>
                            <a:cubicBezTo>
                              <a:pt x="230495" y="724781"/>
                              <a:pt x="226114" y="728316"/>
                              <a:pt x="219208" y="724847"/>
                            </a:cubicBezTo>
                            <a:lnTo>
                              <a:pt x="219208" y="724847"/>
                            </a:lnTo>
                            <a:cubicBezTo>
                              <a:pt x="212744" y="720868"/>
                              <a:pt x="209524" y="711497"/>
                              <a:pt x="207387" y="704426"/>
                            </a:cubicBezTo>
                            <a:cubicBezTo>
                              <a:pt x="199467" y="547873"/>
                              <a:pt x="217245" y="322421"/>
                              <a:pt x="208645" y="126972"/>
                            </a:cubicBezTo>
                            <a:cubicBezTo>
                              <a:pt x="209156" y="122909"/>
                              <a:pt x="209752" y="120381"/>
                              <a:pt x="212137" y="119304"/>
                            </a:cubicBezTo>
                            <a:close/>
                            <a:moveTo>
                              <a:pt x="170659" y="95603"/>
                            </a:moveTo>
                            <a:cubicBezTo>
                              <a:pt x="172280" y="94646"/>
                              <a:pt x="176556" y="94846"/>
                              <a:pt x="179048" y="96393"/>
                            </a:cubicBezTo>
                            <a:cubicBezTo>
                              <a:pt x="185234" y="100902"/>
                              <a:pt x="189523" y="109866"/>
                              <a:pt x="190869" y="116815"/>
                            </a:cubicBezTo>
                            <a:cubicBezTo>
                              <a:pt x="218778" y="308648"/>
                              <a:pt x="197688" y="514791"/>
                              <a:pt x="189611" y="694269"/>
                            </a:cubicBezTo>
                            <a:cubicBezTo>
                              <a:pt x="189249" y="700838"/>
                              <a:pt x="184042" y="706216"/>
                              <a:pt x="177730" y="701146"/>
                            </a:cubicBezTo>
                            <a:lnTo>
                              <a:pt x="177730" y="701146"/>
                            </a:lnTo>
                            <a:cubicBezTo>
                              <a:pt x="172272" y="697572"/>
                              <a:pt x="165869" y="689699"/>
                              <a:pt x="165910" y="680725"/>
                            </a:cubicBezTo>
                            <a:cubicBezTo>
                              <a:pt x="100883" y="505651"/>
                              <a:pt x="195235" y="331844"/>
                              <a:pt x="167167" y="103271"/>
                            </a:cubicBezTo>
                            <a:cubicBezTo>
                              <a:pt x="167727" y="99793"/>
                              <a:pt x="168606" y="96912"/>
                              <a:pt x="170659" y="95603"/>
                            </a:cubicBezTo>
                            <a:close/>
                            <a:moveTo>
                              <a:pt x="129182" y="71902"/>
                            </a:moveTo>
                            <a:cubicBezTo>
                              <a:pt x="131698" y="70840"/>
                              <a:pt x="134459" y="70269"/>
                              <a:pt x="137570" y="72693"/>
                            </a:cubicBezTo>
                            <a:cubicBezTo>
                              <a:pt x="143795" y="76546"/>
                              <a:pt x="148543" y="85180"/>
                              <a:pt x="149392" y="93114"/>
                            </a:cubicBezTo>
                            <a:cubicBezTo>
                              <a:pt x="135800" y="287952"/>
                              <a:pt x="96104" y="486249"/>
                              <a:pt x="148133" y="670568"/>
                            </a:cubicBezTo>
                            <a:cubicBezTo>
                              <a:pt x="147844" y="676651"/>
                              <a:pt x="142563" y="681442"/>
                              <a:pt x="136253" y="677445"/>
                            </a:cubicBezTo>
                            <a:lnTo>
                              <a:pt x="136253" y="677445"/>
                            </a:lnTo>
                            <a:cubicBezTo>
                              <a:pt x="129762" y="674063"/>
                              <a:pt x="123235" y="662977"/>
                              <a:pt x="124432" y="657024"/>
                            </a:cubicBezTo>
                            <a:cubicBezTo>
                              <a:pt x="170578" y="472287"/>
                              <a:pt x="103659" y="314116"/>
                              <a:pt x="125690" y="79570"/>
                            </a:cubicBezTo>
                            <a:cubicBezTo>
                              <a:pt x="125015" y="75544"/>
                              <a:pt x="127456" y="72756"/>
                              <a:pt x="129182" y="71902"/>
                            </a:cubicBezTo>
                            <a:close/>
                            <a:moveTo>
                              <a:pt x="87705" y="48201"/>
                            </a:moveTo>
                            <a:cubicBezTo>
                              <a:pt x="89810" y="47601"/>
                              <a:pt x="93191" y="47144"/>
                              <a:pt x="96093" y="48992"/>
                            </a:cubicBezTo>
                            <a:cubicBezTo>
                              <a:pt x="103441" y="52598"/>
                              <a:pt x="108896" y="61313"/>
                              <a:pt x="107914" y="69413"/>
                            </a:cubicBezTo>
                            <a:cubicBezTo>
                              <a:pt x="133781" y="272194"/>
                              <a:pt x="69937" y="457214"/>
                              <a:pt x="106656" y="646867"/>
                            </a:cubicBezTo>
                            <a:cubicBezTo>
                              <a:pt x="106465" y="655268"/>
                              <a:pt x="101812" y="658004"/>
                              <a:pt x="94775" y="653745"/>
                            </a:cubicBezTo>
                            <a:cubicBezTo>
                              <a:pt x="88273" y="649054"/>
                              <a:pt x="82796" y="639379"/>
                              <a:pt x="82954" y="633324"/>
                            </a:cubicBezTo>
                            <a:cubicBezTo>
                              <a:pt x="86791" y="409473"/>
                              <a:pt x="70506" y="266999"/>
                              <a:pt x="84213" y="55869"/>
                            </a:cubicBezTo>
                            <a:cubicBezTo>
                              <a:pt x="83696" y="51956"/>
                              <a:pt x="85397" y="50130"/>
                              <a:pt x="87705" y="48201"/>
                            </a:cubicBezTo>
                            <a:close/>
                            <a:moveTo>
                              <a:pt x="46227" y="24501"/>
                            </a:moveTo>
                            <a:cubicBezTo>
                              <a:pt x="48859" y="23328"/>
                              <a:pt x="50468" y="23585"/>
                              <a:pt x="54616" y="25291"/>
                            </a:cubicBezTo>
                            <a:cubicBezTo>
                              <a:pt x="61215" y="27416"/>
                              <a:pt x="65005" y="38020"/>
                              <a:pt x="66437" y="45712"/>
                            </a:cubicBezTo>
                            <a:cubicBezTo>
                              <a:pt x="32181" y="231464"/>
                              <a:pt x="51063" y="379138"/>
                              <a:pt x="65178" y="623166"/>
                            </a:cubicBezTo>
                            <a:cubicBezTo>
                              <a:pt x="65267" y="629835"/>
                              <a:pt x="59572" y="633748"/>
                              <a:pt x="53298" y="630044"/>
                            </a:cubicBezTo>
                            <a:cubicBezTo>
                              <a:pt x="46465" y="625954"/>
                              <a:pt x="42534" y="615494"/>
                              <a:pt x="41477" y="609623"/>
                            </a:cubicBezTo>
                            <a:cubicBezTo>
                              <a:pt x="13970" y="412372"/>
                              <a:pt x="52712" y="195767"/>
                              <a:pt x="42735" y="32169"/>
                            </a:cubicBezTo>
                            <a:cubicBezTo>
                              <a:pt x="43216" y="28019"/>
                              <a:pt x="44092" y="25442"/>
                              <a:pt x="46227" y="24501"/>
                            </a:cubicBezTo>
                            <a:close/>
                            <a:moveTo>
                              <a:pt x="4750" y="800"/>
                            </a:moveTo>
                            <a:cubicBezTo>
                              <a:pt x="7560" y="61"/>
                              <a:pt x="10382" y="-401"/>
                              <a:pt x="13138" y="1591"/>
                            </a:cubicBezTo>
                            <a:cubicBezTo>
                              <a:pt x="19405" y="5323"/>
                              <a:pt x="24695" y="14425"/>
                              <a:pt x="24959" y="22011"/>
                            </a:cubicBezTo>
                            <a:cubicBezTo>
                              <a:pt x="-26916" y="236348"/>
                              <a:pt x="58873" y="403749"/>
                              <a:pt x="23701" y="599466"/>
                            </a:cubicBezTo>
                            <a:cubicBezTo>
                              <a:pt x="24493" y="606138"/>
                              <a:pt x="17149" y="608957"/>
                              <a:pt x="11820" y="606343"/>
                            </a:cubicBezTo>
                            <a:lnTo>
                              <a:pt x="11821" y="606343"/>
                            </a:lnTo>
                            <a:cubicBezTo>
                              <a:pt x="6565" y="601994"/>
                              <a:pt x="-1053" y="594804"/>
                              <a:pt x="0" y="585922"/>
                            </a:cubicBezTo>
                            <a:cubicBezTo>
                              <a:pt x="749" y="425785"/>
                              <a:pt x="300" y="186601"/>
                              <a:pt x="1258" y="8468"/>
                            </a:cubicBezTo>
                            <a:cubicBezTo>
                              <a:pt x="1191" y="5313"/>
                              <a:pt x="2738" y="2316"/>
                              <a:pt x="4750" y="80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8B59D218-EA97-B9AC-BBB3-E04FB0AEBB5D}"/>
                  </a:ext>
                </a:extLst>
              </p:cNvPr>
              <p:cNvSpPr/>
              <p:nvPr/>
            </p:nvSpPr>
            <p:spPr>
              <a:xfrm rot="1735973">
                <a:off x="1309969" y="-480529"/>
                <a:ext cx="571677" cy="119922"/>
              </a:xfrm>
              <a:custGeom>
                <a:avLst/>
                <a:gdLst>
                  <a:gd name="csX0" fmla="*/ 36621 w 571677"/>
                  <a:gd name="csY0" fmla="*/ 4712 h 119922"/>
                  <a:gd name="csX1" fmla="*/ 59961 w 571677"/>
                  <a:gd name="csY1" fmla="*/ 0 h 119922"/>
                  <a:gd name="csX2" fmla="*/ 534908 w 571677"/>
                  <a:gd name="csY2" fmla="*/ 0 h 119922"/>
                  <a:gd name="csX3" fmla="*/ 558248 w 571677"/>
                  <a:gd name="csY3" fmla="*/ 4712 h 119922"/>
                  <a:gd name="csX4" fmla="*/ 565900 w 571677"/>
                  <a:gd name="csY4" fmla="*/ 9871 h 119922"/>
                  <a:gd name="csX5" fmla="*/ 545191 w 571677"/>
                  <a:gd name="csY5" fmla="*/ 9871 h 119922"/>
                  <a:gd name="csX6" fmla="*/ 511148 w 571677"/>
                  <a:gd name="csY6" fmla="*/ 23972 h 119922"/>
                  <a:gd name="csX7" fmla="*/ 497048 w 571677"/>
                  <a:gd name="csY7" fmla="*/ 58014 h 119922"/>
                  <a:gd name="csX8" fmla="*/ 497048 w 571677"/>
                  <a:gd name="csY8" fmla="*/ 58013 h 119922"/>
                  <a:gd name="csX9" fmla="*/ 497048 w 571677"/>
                  <a:gd name="csY9" fmla="*/ 58014 h 119922"/>
                  <a:gd name="csX10" fmla="*/ 497048 w 571677"/>
                  <a:gd name="csY10" fmla="*/ 58014 h 119922"/>
                  <a:gd name="csX11" fmla="*/ 511148 w 571677"/>
                  <a:gd name="csY11" fmla="*/ 92055 h 119922"/>
                  <a:gd name="csX12" fmla="*/ 545191 w 571677"/>
                  <a:gd name="csY12" fmla="*/ 106156 h 119922"/>
                  <a:gd name="csX13" fmla="*/ 571677 w 571677"/>
                  <a:gd name="csY13" fmla="*/ 106156 h 119922"/>
                  <a:gd name="csX14" fmla="*/ 558248 w 571677"/>
                  <a:gd name="csY14" fmla="*/ 115210 h 119922"/>
                  <a:gd name="csX15" fmla="*/ 534908 w 571677"/>
                  <a:gd name="csY15" fmla="*/ 119922 h 119922"/>
                  <a:gd name="csX16" fmla="*/ 59961 w 571677"/>
                  <a:gd name="csY16" fmla="*/ 119922 h 119922"/>
                  <a:gd name="csX17" fmla="*/ 0 w 571677"/>
                  <a:gd name="csY17" fmla="*/ 59961 h 119922"/>
                  <a:gd name="csX18" fmla="*/ 36621 w 571677"/>
                  <a:gd name="csY18" fmla="*/ 4712 h 11992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571677" h="119922">
                    <a:moveTo>
                      <a:pt x="36621" y="4712"/>
                    </a:moveTo>
                    <a:cubicBezTo>
                      <a:pt x="43795" y="1678"/>
                      <a:pt x="51682" y="0"/>
                      <a:pt x="59961" y="0"/>
                    </a:cubicBezTo>
                    <a:lnTo>
                      <a:pt x="534908" y="0"/>
                    </a:lnTo>
                    <a:cubicBezTo>
                      <a:pt x="543187" y="0"/>
                      <a:pt x="551074" y="1678"/>
                      <a:pt x="558248" y="4712"/>
                    </a:cubicBezTo>
                    <a:lnTo>
                      <a:pt x="565900" y="9871"/>
                    </a:lnTo>
                    <a:lnTo>
                      <a:pt x="545191" y="9871"/>
                    </a:lnTo>
                    <a:cubicBezTo>
                      <a:pt x="531896" y="9871"/>
                      <a:pt x="519860" y="15259"/>
                      <a:pt x="511148" y="23972"/>
                    </a:cubicBezTo>
                    <a:lnTo>
                      <a:pt x="497048" y="58014"/>
                    </a:lnTo>
                    <a:lnTo>
                      <a:pt x="497048" y="58013"/>
                    </a:lnTo>
                    <a:lnTo>
                      <a:pt x="497048" y="58014"/>
                    </a:lnTo>
                    <a:lnTo>
                      <a:pt x="497048" y="58014"/>
                    </a:lnTo>
                    <a:lnTo>
                      <a:pt x="511148" y="92055"/>
                    </a:lnTo>
                    <a:cubicBezTo>
                      <a:pt x="519860" y="100768"/>
                      <a:pt x="531896" y="106156"/>
                      <a:pt x="545191" y="106156"/>
                    </a:cubicBezTo>
                    <a:lnTo>
                      <a:pt x="571677" y="106156"/>
                    </a:lnTo>
                    <a:lnTo>
                      <a:pt x="558248" y="115210"/>
                    </a:lnTo>
                    <a:cubicBezTo>
                      <a:pt x="551074" y="118244"/>
                      <a:pt x="543187" y="119922"/>
                      <a:pt x="534908" y="119922"/>
                    </a:cubicBezTo>
                    <a:lnTo>
                      <a:pt x="59961" y="119922"/>
                    </a:lnTo>
                    <a:cubicBezTo>
                      <a:pt x="26845" y="119922"/>
                      <a:pt x="0" y="93077"/>
                      <a:pt x="0" y="59961"/>
                    </a:cubicBezTo>
                    <a:cubicBezTo>
                      <a:pt x="0" y="35124"/>
                      <a:pt x="15100" y="13814"/>
                      <a:pt x="36621" y="4712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943563016">
                      <a:custGeom>
                        <a:avLst/>
                        <a:gdLst>
                          <a:gd name="csX0" fmla="*/ 12678 w 197925"/>
                          <a:gd name="csY0" fmla="*/ 1631 h 41519"/>
                          <a:gd name="csX1" fmla="*/ 20759 w 197925"/>
                          <a:gd name="csY1" fmla="*/ 0 h 41519"/>
                          <a:gd name="csX2" fmla="*/ 185194 w 197925"/>
                          <a:gd name="csY2" fmla="*/ 0 h 41519"/>
                          <a:gd name="csX3" fmla="*/ 193275 w 197925"/>
                          <a:gd name="csY3" fmla="*/ 1631 h 41519"/>
                          <a:gd name="csX4" fmla="*/ 195924 w 197925"/>
                          <a:gd name="csY4" fmla="*/ 3417 h 41519"/>
                          <a:gd name="csX5" fmla="*/ 188755 w 197925"/>
                          <a:gd name="csY5" fmla="*/ 3417 h 41519"/>
                          <a:gd name="csX6" fmla="*/ 176968 w 197925"/>
                          <a:gd name="csY6" fmla="*/ 8299 h 41519"/>
                          <a:gd name="csX7" fmla="*/ 172087 w 197925"/>
                          <a:gd name="csY7" fmla="*/ 20085 h 41519"/>
                          <a:gd name="csX8" fmla="*/ 172087 w 197925"/>
                          <a:gd name="csY8" fmla="*/ 20085 h 41519"/>
                          <a:gd name="csX9" fmla="*/ 172087 w 197925"/>
                          <a:gd name="csY9" fmla="*/ 20085 h 41519"/>
                          <a:gd name="csX10" fmla="*/ 172087 w 197925"/>
                          <a:gd name="csY10" fmla="*/ 20085 h 41519"/>
                          <a:gd name="csX11" fmla="*/ 176968 w 197925"/>
                          <a:gd name="csY11" fmla="*/ 31870 h 41519"/>
                          <a:gd name="csX12" fmla="*/ 188755 w 197925"/>
                          <a:gd name="csY12" fmla="*/ 36752 h 41519"/>
                          <a:gd name="csX13" fmla="*/ 197925 w 197925"/>
                          <a:gd name="csY13" fmla="*/ 36752 h 41519"/>
                          <a:gd name="csX14" fmla="*/ 193275 w 197925"/>
                          <a:gd name="csY14" fmla="*/ 39887 h 41519"/>
                          <a:gd name="csX15" fmla="*/ 185194 w 197925"/>
                          <a:gd name="csY15" fmla="*/ 41519 h 41519"/>
                          <a:gd name="csX16" fmla="*/ 20759 w 197925"/>
                          <a:gd name="csY16" fmla="*/ 41519 h 41519"/>
                          <a:gd name="csX17" fmla="*/ 0 w 197925"/>
                          <a:gd name="csY17" fmla="*/ 20759 h 41519"/>
                          <a:gd name="csX18" fmla="*/ 12678 w 197925"/>
                          <a:gd name="csY18" fmla="*/ 1631 h 41519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  <a:cxn ang="0">
                            <a:pos x="csX14" y="csY14"/>
                          </a:cxn>
                          <a:cxn ang="0">
                            <a:pos x="csX15" y="csY15"/>
                          </a:cxn>
                          <a:cxn ang="0">
                            <a:pos x="csX16" y="csY16"/>
                          </a:cxn>
                          <a:cxn ang="0">
                            <a:pos x="csX17" y="csY17"/>
                          </a:cxn>
                          <a:cxn ang="0">
                            <a:pos x="csX18" y="csY18"/>
                          </a:cxn>
                        </a:cxnLst>
                        <a:rect l="l" t="t" r="r" b="b"/>
                        <a:pathLst>
                          <a:path w="197925" h="41519" fill="none" extrusionOk="0">
                            <a:moveTo>
                              <a:pt x="12678" y="1631"/>
                            </a:moveTo>
                            <a:cubicBezTo>
                              <a:pt x="15692" y="1050"/>
                              <a:pt x="17832" y="-514"/>
                              <a:pt x="20759" y="0"/>
                            </a:cubicBezTo>
                            <a:cubicBezTo>
                              <a:pt x="89922" y="-10734"/>
                              <a:pt x="148764" y="14552"/>
                              <a:pt x="185194" y="0"/>
                            </a:cubicBezTo>
                            <a:cubicBezTo>
                              <a:pt x="188121" y="-39"/>
                              <a:pt x="190691" y="262"/>
                              <a:pt x="193275" y="1631"/>
                            </a:cubicBezTo>
                            <a:cubicBezTo>
                              <a:pt x="194058" y="2158"/>
                              <a:pt x="194679" y="2811"/>
                              <a:pt x="195924" y="3417"/>
                            </a:cubicBezTo>
                            <a:cubicBezTo>
                              <a:pt x="192719" y="4209"/>
                              <a:pt x="190671" y="3046"/>
                              <a:pt x="188755" y="3417"/>
                            </a:cubicBezTo>
                            <a:cubicBezTo>
                              <a:pt x="183938" y="3342"/>
                              <a:pt x="179874" y="5140"/>
                              <a:pt x="176968" y="8299"/>
                            </a:cubicBezTo>
                            <a:cubicBezTo>
                              <a:pt x="176773" y="12401"/>
                              <a:pt x="172735" y="17516"/>
                              <a:pt x="172087" y="20085"/>
                            </a:cubicBezTo>
                            <a:lnTo>
                              <a:pt x="172087" y="20085"/>
                            </a:lnTo>
                            <a:lnTo>
                              <a:pt x="172087" y="20085"/>
                            </a:lnTo>
                            <a:lnTo>
                              <a:pt x="172087" y="20085"/>
                            </a:lnTo>
                            <a:cubicBezTo>
                              <a:pt x="173221" y="22539"/>
                              <a:pt x="173748" y="26928"/>
                              <a:pt x="176968" y="31870"/>
                            </a:cubicBezTo>
                            <a:cubicBezTo>
                              <a:pt x="179080" y="34777"/>
                              <a:pt x="184095" y="36314"/>
                              <a:pt x="188755" y="36752"/>
                            </a:cubicBezTo>
                            <a:cubicBezTo>
                              <a:pt x="192986" y="36115"/>
                              <a:pt x="195163" y="37467"/>
                              <a:pt x="197925" y="36752"/>
                            </a:cubicBezTo>
                            <a:cubicBezTo>
                              <a:pt x="196727" y="38160"/>
                              <a:pt x="194524" y="38931"/>
                              <a:pt x="193275" y="39887"/>
                            </a:cubicBezTo>
                            <a:cubicBezTo>
                              <a:pt x="191069" y="40720"/>
                              <a:pt x="187559" y="42101"/>
                              <a:pt x="185194" y="41519"/>
                            </a:cubicBezTo>
                            <a:cubicBezTo>
                              <a:pt x="117900" y="54698"/>
                              <a:pt x="66636" y="35176"/>
                              <a:pt x="20759" y="41519"/>
                            </a:cubicBezTo>
                            <a:cubicBezTo>
                              <a:pt x="9849" y="40844"/>
                              <a:pt x="-452" y="35299"/>
                              <a:pt x="0" y="20759"/>
                            </a:cubicBezTo>
                            <a:cubicBezTo>
                              <a:pt x="614" y="12718"/>
                              <a:pt x="3851" y="4287"/>
                              <a:pt x="12678" y="1631"/>
                            </a:cubicBezTo>
                            <a:close/>
                          </a:path>
                          <a:path w="197925" h="41519" stroke="0" extrusionOk="0">
                            <a:moveTo>
                              <a:pt x="12678" y="1631"/>
                            </a:moveTo>
                            <a:cubicBezTo>
                              <a:pt x="15094" y="631"/>
                              <a:pt x="17833" y="-190"/>
                              <a:pt x="20759" y="0"/>
                            </a:cubicBezTo>
                            <a:cubicBezTo>
                              <a:pt x="77792" y="-5923"/>
                              <a:pt x="112905" y="5442"/>
                              <a:pt x="185194" y="0"/>
                            </a:cubicBezTo>
                            <a:cubicBezTo>
                              <a:pt x="188200" y="-9"/>
                              <a:pt x="190880" y="79"/>
                              <a:pt x="193275" y="1631"/>
                            </a:cubicBezTo>
                            <a:cubicBezTo>
                              <a:pt x="193952" y="1974"/>
                              <a:pt x="195093" y="3070"/>
                              <a:pt x="195924" y="3417"/>
                            </a:cubicBezTo>
                            <a:cubicBezTo>
                              <a:pt x="193784" y="4072"/>
                              <a:pt x="190967" y="3228"/>
                              <a:pt x="188755" y="3417"/>
                            </a:cubicBezTo>
                            <a:cubicBezTo>
                              <a:pt x="183603" y="3863"/>
                              <a:pt x="180146" y="5647"/>
                              <a:pt x="176968" y="8299"/>
                            </a:cubicBezTo>
                            <a:cubicBezTo>
                              <a:pt x="177124" y="11816"/>
                              <a:pt x="173020" y="15217"/>
                              <a:pt x="172087" y="20085"/>
                            </a:cubicBezTo>
                            <a:lnTo>
                              <a:pt x="172087" y="20085"/>
                            </a:lnTo>
                            <a:lnTo>
                              <a:pt x="172087" y="20085"/>
                            </a:lnTo>
                            <a:lnTo>
                              <a:pt x="172087" y="20085"/>
                            </a:lnTo>
                            <a:cubicBezTo>
                              <a:pt x="173353" y="22864"/>
                              <a:pt x="175461" y="28275"/>
                              <a:pt x="176968" y="31870"/>
                            </a:cubicBezTo>
                            <a:cubicBezTo>
                              <a:pt x="179642" y="34604"/>
                              <a:pt x="184894" y="37113"/>
                              <a:pt x="188755" y="36752"/>
                            </a:cubicBezTo>
                            <a:cubicBezTo>
                              <a:pt x="191029" y="36641"/>
                              <a:pt x="193895" y="37281"/>
                              <a:pt x="197925" y="36752"/>
                            </a:cubicBezTo>
                            <a:cubicBezTo>
                              <a:pt x="196751" y="37644"/>
                              <a:pt x="194605" y="38209"/>
                              <a:pt x="193275" y="39887"/>
                            </a:cubicBezTo>
                            <a:cubicBezTo>
                              <a:pt x="191281" y="40278"/>
                              <a:pt x="188010" y="40892"/>
                              <a:pt x="185194" y="41519"/>
                            </a:cubicBezTo>
                            <a:cubicBezTo>
                              <a:pt x="143361" y="50305"/>
                              <a:pt x="83848" y="33093"/>
                              <a:pt x="20759" y="41519"/>
                            </a:cubicBezTo>
                            <a:cubicBezTo>
                              <a:pt x="8290" y="42491"/>
                              <a:pt x="1781" y="31480"/>
                              <a:pt x="0" y="20759"/>
                            </a:cubicBezTo>
                            <a:cubicBezTo>
                              <a:pt x="-1179" y="10782"/>
                              <a:pt x="4435" y="4883"/>
                              <a:pt x="12678" y="163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E43BA07E-2B29-35A5-103D-9646C662CC2E}"/>
                  </a:ext>
                </a:extLst>
              </p:cNvPr>
              <p:cNvSpPr/>
              <p:nvPr/>
            </p:nvSpPr>
            <p:spPr>
              <a:xfrm>
                <a:off x="803891" y="436580"/>
                <a:ext cx="1308963" cy="2776195"/>
              </a:xfrm>
              <a:custGeom>
                <a:avLst/>
                <a:gdLst>
                  <a:gd name="csX0" fmla="*/ 36282 w 1308963"/>
                  <a:gd name="csY0" fmla="*/ 0 h 2776195"/>
                  <a:gd name="csX1" fmla="*/ 54481 w 1308963"/>
                  <a:gd name="csY1" fmla="*/ 7600 h 2776195"/>
                  <a:gd name="csX2" fmla="*/ 1059165 w 1308963"/>
                  <a:gd name="csY2" fmla="*/ 542113 h 2776195"/>
                  <a:gd name="csX3" fmla="*/ 1308960 w 1308963"/>
                  <a:gd name="csY3" fmla="*/ 960258 h 2776195"/>
                  <a:gd name="csX4" fmla="*/ 1300344 w 1308963"/>
                  <a:gd name="csY4" fmla="*/ 2732018 h 2776195"/>
                  <a:gd name="csX5" fmla="*/ 1247858 w 1308963"/>
                  <a:gd name="csY5" fmla="*/ 2776195 h 2776195"/>
                  <a:gd name="csX6" fmla="*/ 1256573 w 1308963"/>
                  <a:gd name="csY6" fmla="*/ 984070 h 2776195"/>
                  <a:gd name="csX7" fmla="*/ 1006778 w 1308963"/>
                  <a:gd name="csY7" fmla="*/ 565925 h 2776195"/>
                  <a:gd name="csX8" fmla="*/ 2094 w 1308963"/>
                  <a:gd name="csY8" fmla="*/ 31412 h 2776195"/>
                  <a:gd name="csX9" fmla="*/ 0 w 1308963"/>
                  <a:gd name="csY9" fmla="*/ 30537 h 2776195"/>
                  <a:gd name="csX10" fmla="*/ 36282 w 1308963"/>
                  <a:gd name="csY10" fmla="*/ 0 h 2776195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308963" h="2776195">
                    <a:moveTo>
                      <a:pt x="36282" y="0"/>
                    </a:moveTo>
                    <a:lnTo>
                      <a:pt x="54481" y="7600"/>
                    </a:lnTo>
                    <a:lnTo>
                      <a:pt x="1059165" y="542113"/>
                    </a:lnTo>
                    <a:cubicBezTo>
                      <a:pt x="1197887" y="615917"/>
                      <a:pt x="1309722" y="803128"/>
                      <a:pt x="1308960" y="960258"/>
                    </a:cubicBezTo>
                    <a:lnTo>
                      <a:pt x="1300344" y="2732018"/>
                    </a:lnTo>
                    <a:lnTo>
                      <a:pt x="1247858" y="2776195"/>
                    </a:lnTo>
                    <a:lnTo>
                      <a:pt x="1256573" y="984070"/>
                    </a:lnTo>
                    <a:cubicBezTo>
                      <a:pt x="1257335" y="826940"/>
                      <a:pt x="1145500" y="639729"/>
                      <a:pt x="1006778" y="565925"/>
                    </a:cubicBezTo>
                    <a:lnTo>
                      <a:pt x="2094" y="31412"/>
                    </a:lnTo>
                    <a:lnTo>
                      <a:pt x="0" y="30537"/>
                    </a:lnTo>
                    <a:lnTo>
                      <a:pt x="36282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777140198">
                      <a:custGeom>
                        <a:avLst/>
                        <a:gdLst>
                          <a:gd name="csX0" fmla="*/ 12561 w 453186"/>
                          <a:gd name="csY0" fmla="*/ 0 h 961167"/>
                          <a:gd name="csX1" fmla="*/ 18862 w 453186"/>
                          <a:gd name="csY1" fmla="*/ 2631 h 961167"/>
                          <a:gd name="csX2" fmla="*/ 366701 w 453186"/>
                          <a:gd name="csY2" fmla="*/ 187688 h 961167"/>
                          <a:gd name="csX3" fmla="*/ 453184 w 453186"/>
                          <a:gd name="csY3" fmla="*/ 332458 h 961167"/>
                          <a:gd name="csX4" fmla="*/ 450201 w 453186"/>
                          <a:gd name="csY4" fmla="*/ 945872 h 961167"/>
                          <a:gd name="csX5" fmla="*/ 432030 w 453186"/>
                          <a:gd name="csY5" fmla="*/ 961167 h 961167"/>
                          <a:gd name="csX6" fmla="*/ 435047 w 453186"/>
                          <a:gd name="csY6" fmla="*/ 340702 h 961167"/>
                          <a:gd name="csX7" fmla="*/ 348564 w 453186"/>
                          <a:gd name="csY7" fmla="*/ 195933 h 961167"/>
                          <a:gd name="csX8" fmla="*/ 724 w 453186"/>
                          <a:gd name="csY8" fmla="*/ 10875 h 961167"/>
                          <a:gd name="csX9" fmla="*/ 0 w 453186"/>
                          <a:gd name="csY9" fmla="*/ 10572 h 961167"/>
                          <a:gd name="csX10" fmla="*/ 12561 w 453186"/>
                          <a:gd name="csY10" fmla="*/ 0 h 96116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453186" h="961167" fill="none" extrusionOk="0">
                            <a:moveTo>
                              <a:pt x="12561" y="0"/>
                            </a:moveTo>
                            <a:cubicBezTo>
                              <a:pt x="14953" y="291"/>
                              <a:pt x="16369" y="2322"/>
                              <a:pt x="18862" y="2631"/>
                            </a:cubicBezTo>
                            <a:cubicBezTo>
                              <a:pt x="109862" y="42438"/>
                              <a:pt x="224906" y="119905"/>
                              <a:pt x="366701" y="187688"/>
                            </a:cubicBezTo>
                            <a:cubicBezTo>
                              <a:pt x="416952" y="211725"/>
                              <a:pt x="455095" y="269210"/>
                              <a:pt x="453184" y="332458"/>
                            </a:cubicBezTo>
                            <a:cubicBezTo>
                              <a:pt x="431110" y="533231"/>
                              <a:pt x="495629" y="745462"/>
                              <a:pt x="450201" y="945872"/>
                            </a:cubicBezTo>
                            <a:cubicBezTo>
                              <a:pt x="442751" y="954870"/>
                              <a:pt x="438155" y="954179"/>
                              <a:pt x="432030" y="961167"/>
                            </a:cubicBezTo>
                            <a:cubicBezTo>
                              <a:pt x="434984" y="765236"/>
                              <a:pt x="396394" y="500563"/>
                              <a:pt x="435047" y="340702"/>
                            </a:cubicBezTo>
                            <a:cubicBezTo>
                              <a:pt x="423541" y="297418"/>
                              <a:pt x="401773" y="221624"/>
                              <a:pt x="348564" y="195933"/>
                            </a:cubicBezTo>
                            <a:cubicBezTo>
                              <a:pt x="207284" y="165077"/>
                              <a:pt x="167184" y="56063"/>
                              <a:pt x="724" y="10875"/>
                            </a:cubicBezTo>
                            <a:cubicBezTo>
                              <a:pt x="380" y="10737"/>
                              <a:pt x="373" y="10665"/>
                              <a:pt x="0" y="10572"/>
                            </a:cubicBezTo>
                            <a:cubicBezTo>
                              <a:pt x="3563" y="7131"/>
                              <a:pt x="9712" y="2999"/>
                              <a:pt x="12561" y="0"/>
                            </a:cubicBezTo>
                            <a:close/>
                          </a:path>
                          <a:path w="453186" h="961167" stroke="0" extrusionOk="0">
                            <a:moveTo>
                              <a:pt x="12561" y="0"/>
                            </a:moveTo>
                            <a:cubicBezTo>
                              <a:pt x="14434" y="410"/>
                              <a:pt x="16043" y="2322"/>
                              <a:pt x="18862" y="2631"/>
                            </a:cubicBezTo>
                            <a:cubicBezTo>
                              <a:pt x="201740" y="62412"/>
                              <a:pt x="276714" y="160750"/>
                              <a:pt x="366701" y="187688"/>
                            </a:cubicBezTo>
                            <a:cubicBezTo>
                              <a:pt x="411395" y="224577"/>
                              <a:pt x="456681" y="278704"/>
                              <a:pt x="453184" y="332458"/>
                            </a:cubicBezTo>
                            <a:cubicBezTo>
                              <a:pt x="431470" y="507545"/>
                              <a:pt x="412416" y="715913"/>
                              <a:pt x="450201" y="945872"/>
                            </a:cubicBezTo>
                            <a:cubicBezTo>
                              <a:pt x="442251" y="953938"/>
                              <a:pt x="436218" y="957576"/>
                              <a:pt x="432030" y="961167"/>
                            </a:cubicBezTo>
                            <a:cubicBezTo>
                              <a:pt x="449320" y="750089"/>
                              <a:pt x="456105" y="553146"/>
                              <a:pt x="435047" y="340702"/>
                            </a:cubicBezTo>
                            <a:cubicBezTo>
                              <a:pt x="425888" y="278637"/>
                              <a:pt x="398485" y="224750"/>
                              <a:pt x="348564" y="195933"/>
                            </a:cubicBezTo>
                            <a:cubicBezTo>
                              <a:pt x="237220" y="168899"/>
                              <a:pt x="161656" y="62990"/>
                              <a:pt x="724" y="10875"/>
                            </a:cubicBezTo>
                            <a:cubicBezTo>
                              <a:pt x="363" y="10736"/>
                              <a:pt x="222" y="10610"/>
                              <a:pt x="0" y="10572"/>
                            </a:cubicBezTo>
                            <a:cubicBezTo>
                              <a:pt x="2912" y="6822"/>
                              <a:pt x="10525" y="4099"/>
                              <a:pt x="12561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E7308C68-BA90-E126-0DA0-6AA406FDB9F3}"/>
                  </a:ext>
                </a:extLst>
              </p:cNvPr>
              <p:cNvSpPr/>
              <p:nvPr/>
            </p:nvSpPr>
            <p:spPr>
              <a:xfrm>
                <a:off x="1975811" y="1495168"/>
                <a:ext cx="201278" cy="411898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553492384">
                      <a:custGeom>
                        <a:avLst/>
                        <a:gdLst>
                          <a:gd name="csX0" fmla="*/ 62173 w 69686"/>
                          <a:gd name="csY0" fmla="*/ 11 h 142606"/>
                          <a:gd name="csX1" fmla="*/ 65857 w 69686"/>
                          <a:gd name="csY1" fmla="*/ 903 h 142606"/>
                          <a:gd name="csX2" fmla="*/ 69284 w 69686"/>
                          <a:gd name="csY2" fmla="*/ 8714 h 142606"/>
                          <a:gd name="csX3" fmla="*/ 69685 w 69686"/>
                          <a:gd name="csY3" fmla="*/ 95241 h 142606"/>
                          <a:gd name="csX4" fmla="*/ 58201 w 69686"/>
                          <a:gd name="csY4" fmla="*/ 115398 h 142606"/>
                          <a:gd name="csX5" fmla="*/ 12012 w 69686"/>
                          <a:gd name="csY5" fmla="*/ 141164 h 142606"/>
                          <a:gd name="csX6" fmla="*/ 401 w 69686"/>
                          <a:gd name="csY6" fmla="*/ 133891 h 142606"/>
                          <a:gd name="csX7" fmla="*/ 0 w 69686"/>
                          <a:gd name="csY7" fmla="*/ 47364 h 142606"/>
                          <a:gd name="csX8" fmla="*/ 11484 w 69686"/>
                          <a:gd name="csY8" fmla="*/ 27207 h 142606"/>
                          <a:gd name="csX9" fmla="*/ 57673 w 69686"/>
                          <a:gd name="csY9" fmla="*/ 1441 h 142606"/>
                          <a:gd name="csX10" fmla="*/ 62173 w 69686"/>
                          <a:gd name="csY10" fmla="*/ 11 h 14260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69686" h="142606" fill="none" extrusionOk="0">
                            <a:moveTo>
                              <a:pt x="62173" y="11"/>
                            </a:moveTo>
                            <a:cubicBezTo>
                              <a:pt x="63396" y="-232"/>
                              <a:pt x="64787" y="173"/>
                              <a:pt x="65857" y="903"/>
                            </a:cubicBezTo>
                            <a:cubicBezTo>
                              <a:pt x="67685" y="2006"/>
                              <a:pt x="69448" y="4617"/>
                              <a:pt x="69284" y="8714"/>
                            </a:cubicBezTo>
                            <a:cubicBezTo>
                              <a:pt x="64343" y="40777"/>
                              <a:pt x="67016" y="67544"/>
                              <a:pt x="69685" y="95241"/>
                            </a:cubicBezTo>
                            <a:cubicBezTo>
                              <a:pt x="70390" y="102701"/>
                              <a:pt x="65141" y="113595"/>
                              <a:pt x="58201" y="115398"/>
                            </a:cubicBezTo>
                            <a:cubicBezTo>
                              <a:pt x="46560" y="123992"/>
                              <a:pt x="27386" y="129906"/>
                              <a:pt x="12012" y="141164"/>
                            </a:cubicBezTo>
                            <a:cubicBezTo>
                              <a:pt x="4876" y="146147"/>
                              <a:pt x="-1058" y="141045"/>
                              <a:pt x="401" y="133891"/>
                            </a:cubicBezTo>
                            <a:cubicBezTo>
                              <a:pt x="-1800" y="108161"/>
                              <a:pt x="-2449" y="72996"/>
                              <a:pt x="0" y="47364"/>
                            </a:cubicBezTo>
                            <a:cubicBezTo>
                              <a:pt x="1163" y="39478"/>
                              <a:pt x="5740" y="31589"/>
                              <a:pt x="11484" y="27207"/>
                            </a:cubicBezTo>
                            <a:cubicBezTo>
                              <a:pt x="21771" y="15549"/>
                              <a:pt x="39614" y="15195"/>
                              <a:pt x="57673" y="1441"/>
                            </a:cubicBezTo>
                            <a:cubicBezTo>
                              <a:pt x="59268" y="863"/>
                              <a:pt x="60780" y="465"/>
                              <a:pt x="62173" y="11"/>
                            </a:cubicBezTo>
                            <a:close/>
                          </a:path>
                          <a:path w="69686" h="142606" stroke="0" extrusionOk="0">
                            <a:moveTo>
                              <a:pt x="62173" y="11"/>
                            </a:moveTo>
                            <a:cubicBezTo>
                              <a:pt x="63589" y="81"/>
                              <a:pt x="64916" y="353"/>
                              <a:pt x="65857" y="903"/>
                            </a:cubicBezTo>
                            <a:cubicBezTo>
                              <a:pt x="67680" y="2543"/>
                              <a:pt x="69981" y="4856"/>
                              <a:pt x="69284" y="8714"/>
                            </a:cubicBezTo>
                            <a:cubicBezTo>
                              <a:pt x="66353" y="43133"/>
                              <a:pt x="67896" y="67881"/>
                              <a:pt x="69685" y="95241"/>
                            </a:cubicBezTo>
                            <a:cubicBezTo>
                              <a:pt x="70039" y="102686"/>
                              <a:pt x="65729" y="112904"/>
                              <a:pt x="58201" y="115398"/>
                            </a:cubicBezTo>
                            <a:cubicBezTo>
                              <a:pt x="48068" y="126136"/>
                              <a:pt x="24952" y="127037"/>
                              <a:pt x="12012" y="141164"/>
                            </a:cubicBezTo>
                            <a:cubicBezTo>
                              <a:pt x="6615" y="146070"/>
                              <a:pt x="841" y="139805"/>
                              <a:pt x="401" y="133891"/>
                            </a:cubicBezTo>
                            <a:cubicBezTo>
                              <a:pt x="-5169" y="108995"/>
                              <a:pt x="-4274" y="81507"/>
                              <a:pt x="0" y="47364"/>
                            </a:cubicBezTo>
                            <a:cubicBezTo>
                              <a:pt x="-974" y="38467"/>
                              <a:pt x="3803" y="30332"/>
                              <a:pt x="11484" y="27207"/>
                            </a:cubicBezTo>
                            <a:cubicBezTo>
                              <a:pt x="20673" y="17883"/>
                              <a:pt x="40338" y="15225"/>
                              <a:pt x="57673" y="1441"/>
                            </a:cubicBezTo>
                            <a:cubicBezTo>
                              <a:pt x="58894" y="643"/>
                              <a:pt x="61165" y="65"/>
                              <a:pt x="62173" y="1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AD630D70-7BA4-EC3F-90CC-35580A5FE6A7}"/>
                  </a:ext>
                </a:extLst>
              </p:cNvPr>
              <p:cNvSpPr/>
              <p:nvPr/>
            </p:nvSpPr>
            <p:spPr>
              <a:xfrm>
                <a:off x="1975811" y="2514343"/>
                <a:ext cx="201278" cy="411898"/>
              </a:xfrm>
              <a:custGeom>
                <a:avLst/>
                <a:gdLst>
                  <a:gd name="csX0" fmla="*/ 1263329 w 1415987"/>
                  <a:gd name="csY0" fmla="*/ 222 h 2763561"/>
                  <a:gd name="csX1" fmla="*/ 1338190 w 1415987"/>
                  <a:gd name="csY1" fmla="*/ 17501 h 2763561"/>
                  <a:gd name="csX2" fmla="*/ 1407830 w 1415987"/>
                  <a:gd name="csY2" fmla="*/ 168872 h 2763561"/>
                  <a:gd name="csX3" fmla="*/ 1415983 w 1415987"/>
                  <a:gd name="csY3" fmla="*/ 1845693 h 2763561"/>
                  <a:gd name="csX4" fmla="*/ 1182632 w 1415987"/>
                  <a:gd name="csY4" fmla="*/ 2236309 h 2763561"/>
                  <a:gd name="csX5" fmla="*/ 244091 w 1415987"/>
                  <a:gd name="csY5" fmla="*/ 2735635 h 2763561"/>
                  <a:gd name="csX6" fmla="*/ 8156 w 1415987"/>
                  <a:gd name="csY6" fmla="*/ 2594690 h 2763561"/>
                  <a:gd name="csX7" fmla="*/ 3 w 1415987"/>
                  <a:gd name="csY7" fmla="*/ 917869 h 2763561"/>
                  <a:gd name="csX8" fmla="*/ 233353 w 1415987"/>
                  <a:gd name="csY8" fmla="*/ 527253 h 2763561"/>
                  <a:gd name="csX9" fmla="*/ 1171895 w 1415987"/>
                  <a:gd name="csY9" fmla="*/ 27927 h 2763561"/>
                  <a:gd name="csX10" fmla="*/ 1263329 w 1415987"/>
                  <a:gd name="csY10" fmla="*/ 222 h 276356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415987" h="2763561">
                    <a:moveTo>
                      <a:pt x="1263329" y="222"/>
                    </a:moveTo>
                    <a:cubicBezTo>
                      <a:pt x="1291467" y="-1264"/>
                      <a:pt x="1316842" y="4748"/>
                      <a:pt x="1338190" y="17501"/>
                    </a:cubicBezTo>
                    <a:cubicBezTo>
                      <a:pt x="1380886" y="43007"/>
                      <a:pt x="1407473" y="95479"/>
                      <a:pt x="1407830" y="168872"/>
                    </a:cubicBezTo>
                    <a:lnTo>
                      <a:pt x="1415983" y="1845693"/>
                    </a:lnTo>
                    <a:cubicBezTo>
                      <a:pt x="1416696" y="1992479"/>
                      <a:pt x="1312222" y="2167364"/>
                      <a:pt x="1182632" y="2236309"/>
                    </a:cubicBezTo>
                    <a:lnTo>
                      <a:pt x="244091" y="2735635"/>
                    </a:lnTo>
                    <a:cubicBezTo>
                      <a:pt x="114502" y="2804579"/>
                      <a:pt x="8870" y="2741476"/>
                      <a:pt x="8156" y="2594690"/>
                    </a:cubicBezTo>
                    <a:lnTo>
                      <a:pt x="3" y="917869"/>
                    </a:lnTo>
                    <a:cubicBezTo>
                      <a:pt x="-711" y="771083"/>
                      <a:pt x="103764" y="596197"/>
                      <a:pt x="233353" y="527253"/>
                    </a:cubicBezTo>
                    <a:lnTo>
                      <a:pt x="1171895" y="27927"/>
                    </a:lnTo>
                    <a:cubicBezTo>
                      <a:pt x="1204292" y="10691"/>
                      <a:pt x="1235192" y="1708"/>
                      <a:pt x="1263329" y="222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2006014047">
                      <a:custGeom>
                        <a:avLst/>
                        <a:gdLst>
                          <a:gd name="csX0" fmla="*/ 62173 w 69686"/>
                          <a:gd name="csY0" fmla="*/ 11 h 142606"/>
                          <a:gd name="csX1" fmla="*/ 65857 w 69686"/>
                          <a:gd name="csY1" fmla="*/ 903 h 142606"/>
                          <a:gd name="csX2" fmla="*/ 69284 w 69686"/>
                          <a:gd name="csY2" fmla="*/ 8714 h 142606"/>
                          <a:gd name="csX3" fmla="*/ 69685 w 69686"/>
                          <a:gd name="csY3" fmla="*/ 95241 h 142606"/>
                          <a:gd name="csX4" fmla="*/ 58201 w 69686"/>
                          <a:gd name="csY4" fmla="*/ 115398 h 142606"/>
                          <a:gd name="csX5" fmla="*/ 12012 w 69686"/>
                          <a:gd name="csY5" fmla="*/ 141164 h 142606"/>
                          <a:gd name="csX6" fmla="*/ 401 w 69686"/>
                          <a:gd name="csY6" fmla="*/ 133891 h 142606"/>
                          <a:gd name="csX7" fmla="*/ 0 w 69686"/>
                          <a:gd name="csY7" fmla="*/ 47364 h 142606"/>
                          <a:gd name="csX8" fmla="*/ 11484 w 69686"/>
                          <a:gd name="csY8" fmla="*/ 27207 h 142606"/>
                          <a:gd name="csX9" fmla="*/ 57673 w 69686"/>
                          <a:gd name="csY9" fmla="*/ 1441 h 142606"/>
                          <a:gd name="csX10" fmla="*/ 62173 w 69686"/>
                          <a:gd name="csY10" fmla="*/ 11 h 142606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</a:cxnLst>
                        <a:rect l="l" t="t" r="r" b="b"/>
                        <a:pathLst>
                          <a:path w="69686" h="142606" fill="none" extrusionOk="0">
                            <a:moveTo>
                              <a:pt x="62173" y="11"/>
                            </a:moveTo>
                            <a:cubicBezTo>
                              <a:pt x="63820" y="-110"/>
                              <a:pt x="64602" y="494"/>
                              <a:pt x="65857" y="903"/>
                            </a:cubicBezTo>
                            <a:cubicBezTo>
                              <a:pt x="68137" y="2885"/>
                              <a:pt x="69031" y="4923"/>
                              <a:pt x="69284" y="8714"/>
                            </a:cubicBezTo>
                            <a:cubicBezTo>
                              <a:pt x="68197" y="37225"/>
                              <a:pt x="73174" y="63275"/>
                              <a:pt x="69685" y="95241"/>
                            </a:cubicBezTo>
                            <a:cubicBezTo>
                              <a:pt x="70521" y="101983"/>
                              <a:pt x="64009" y="113870"/>
                              <a:pt x="58201" y="115398"/>
                            </a:cubicBezTo>
                            <a:cubicBezTo>
                              <a:pt x="47512" y="121711"/>
                              <a:pt x="31928" y="129595"/>
                              <a:pt x="12012" y="141164"/>
                            </a:cubicBezTo>
                            <a:cubicBezTo>
                              <a:pt x="5751" y="144834"/>
                              <a:pt x="-904" y="141246"/>
                              <a:pt x="401" y="133891"/>
                            </a:cubicBezTo>
                            <a:cubicBezTo>
                              <a:pt x="295" y="102080"/>
                              <a:pt x="-429" y="71434"/>
                              <a:pt x="0" y="47364"/>
                            </a:cubicBezTo>
                            <a:cubicBezTo>
                              <a:pt x="-118" y="38568"/>
                              <a:pt x="6222" y="31714"/>
                              <a:pt x="11484" y="27207"/>
                            </a:cubicBezTo>
                            <a:cubicBezTo>
                              <a:pt x="22417" y="19186"/>
                              <a:pt x="47763" y="10676"/>
                              <a:pt x="57673" y="1441"/>
                            </a:cubicBezTo>
                            <a:cubicBezTo>
                              <a:pt x="59527" y="496"/>
                              <a:pt x="60622" y="142"/>
                              <a:pt x="62173" y="11"/>
                            </a:cubicBezTo>
                            <a:close/>
                          </a:path>
                          <a:path w="69686" h="142606" stroke="0" extrusionOk="0">
                            <a:moveTo>
                              <a:pt x="62173" y="11"/>
                            </a:moveTo>
                            <a:cubicBezTo>
                              <a:pt x="63456" y="59"/>
                              <a:pt x="64775" y="268"/>
                              <a:pt x="65857" y="903"/>
                            </a:cubicBezTo>
                            <a:cubicBezTo>
                              <a:pt x="67938" y="2342"/>
                              <a:pt x="69609" y="5475"/>
                              <a:pt x="69284" y="8714"/>
                            </a:cubicBezTo>
                            <a:cubicBezTo>
                              <a:pt x="65241" y="30122"/>
                              <a:pt x="71099" y="68584"/>
                              <a:pt x="69685" y="95241"/>
                            </a:cubicBezTo>
                            <a:cubicBezTo>
                              <a:pt x="69614" y="104765"/>
                              <a:pt x="64117" y="111933"/>
                              <a:pt x="58201" y="115398"/>
                            </a:cubicBezTo>
                            <a:cubicBezTo>
                              <a:pt x="48269" y="124221"/>
                              <a:pt x="32142" y="129276"/>
                              <a:pt x="12012" y="141164"/>
                            </a:cubicBezTo>
                            <a:cubicBezTo>
                              <a:pt x="6694" y="145053"/>
                              <a:pt x="209" y="141346"/>
                              <a:pt x="401" y="133891"/>
                            </a:cubicBezTo>
                            <a:cubicBezTo>
                              <a:pt x="5733" y="107246"/>
                              <a:pt x="12" y="74411"/>
                              <a:pt x="0" y="47364"/>
                            </a:cubicBezTo>
                            <a:cubicBezTo>
                              <a:pt x="1835" y="39660"/>
                              <a:pt x="5013" y="31756"/>
                              <a:pt x="11484" y="27207"/>
                            </a:cubicBezTo>
                            <a:cubicBezTo>
                              <a:pt x="27244" y="13906"/>
                              <a:pt x="47986" y="13779"/>
                              <a:pt x="57673" y="1441"/>
                            </a:cubicBezTo>
                            <a:cubicBezTo>
                              <a:pt x="59246" y="359"/>
                              <a:pt x="60894" y="153"/>
                              <a:pt x="62173" y="1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4" name="グループ化 773">
            <a:extLst>
              <a:ext uri="{FF2B5EF4-FFF2-40B4-BE49-F238E27FC236}">
                <a16:creationId xmlns:a16="http://schemas.microsoft.com/office/drawing/2014/main" id="{5F6692DE-FC9D-8BE5-1CC6-2D554615FD54}"/>
              </a:ext>
            </a:extLst>
          </p:cNvPr>
          <p:cNvGrpSpPr/>
          <p:nvPr/>
        </p:nvGrpSpPr>
        <p:grpSpPr>
          <a:xfrm>
            <a:off x="3957439" y="1573515"/>
            <a:ext cx="2299892" cy="1089189"/>
            <a:chOff x="5207000" y="4515190"/>
            <a:chExt cx="4168905" cy="1974323"/>
          </a:xfrm>
        </p:grpSpPr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B7EBB884-5C17-578D-61FA-4B8399DC4958}"/>
                </a:ext>
              </a:extLst>
            </p:cNvPr>
            <p:cNvGrpSpPr/>
            <p:nvPr/>
          </p:nvGrpSpPr>
          <p:grpSpPr>
            <a:xfrm>
              <a:off x="6670248" y="4515190"/>
              <a:ext cx="1232328" cy="1926496"/>
              <a:chOff x="507573" y="6489340"/>
              <a:chExt cx="1232328" cy="1926496"/>
            </a:xfrm>
          </p:grpSpPr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7FA82A5E-7E9E-D55B-3E88-6B357CEB4575}"/>
                  </a:ext>
                </a:extLst>
              </p:cNvPr>
              <p:cNvGrpSpPr/>
              <p:nvPr/>
            </p:nvGrpSpPr>
            <p:grpSpPr>
              <a:xfrm>
                <a:off x="507573" y="6489340"/>
                <a:ext cx="1232328" cy="1926496"/>
                <a:chOff x="4216499" y="1945656"/>
                <a:chExt cx="1197382" cy="1839263"/>
              </a:xfrm>
            </p:grpSpPr>
            <p:sp>
              <p:nvSpPr>
                <p:cNvPr id="798" name="楕円 797">
                  <a:extLst>
                    <a:ext uri="{FF2B5EF4-FFF2-40B4-BE49-F238E27FC236}">
                      <a16:creationId xmlns:a16="http://schemas.microsoft.com/office/drawing/2014/main" id="{F3F485B4-30A2-74DC-D1AC-8CF16585E6AF}"/>
                    </a:ext>
                  </a:extLst>
                </p:cNvPr>
                <p:cNvSpPr/>
                <p:nvPr/>
              </p:nvSpPr>
              <p:spPr bwMode="auto">
                <a:xfrm>
                  <a:off x="4305398" y="2046635"/>
                  <a:ext cx="1019584" cy="118390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4039660962">
                        <a:custGeom>
                          <a:avLst/>
                          <a:gdLst>
                            <a:gd name="csX0" fmla="*/ 0 w 578898"/>
                            <a:gd name="csY0" fmla="*/ 342054 h 684108"/>
                            <a:gd name="csX1" fmla="*/ 289449 w 578898"/>
                            <a:gd name="csY1" fmla="*/ 0 h 684108"/>
                            <a:gd name="csX2" fmla="*/ 578898 w 578898"/>
                            <a:gd name="csY2" fmla="*/ 342054 h 684108"/>
                            <a:gd name="csX3" fmla="*/ 289449 w 578898"/>
                            <a:gd name="csY3" fmla="*/ 684108 h 684108"/>
                            <a:gd name="csX4" fmla="*/ 0 w 578898"/>
                            <a:gd name="csY4" fmla="*/ 342054 h 68410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578898" h="684108" fill="none" extrusionOk="0">
                              <a:moveTo>
                                <a:pt x="0" y="342054"/>
                              </a:moveTo>
                              <a:cubicBezTo>
                                <a:pt x="-11595" y="150542"/>
                                <a:pt x="90376" y="-6114"/>
                                <a:pt x="289449" y="0"/>
                              </a:cubicBezTo>
                              <a:cubicBezTo>
                                <a:pt x="434468" y="5026"/>
                                <a:pt x="566277" y="149094"/>
                                <a:pt x="578898" y="342054"/>
                              </a:cubicBezTo>
                              <a:cubicBezTo>
                                <a:pt x="576204" y="577345"/>
                                <a:pt x="417099" y="670325"/>
                                <a:pt x="289449" y="684108"/>
                              </a:cubicBezTo>
                              <a:cubicBezTo>
                                <a:pt x="147050" y="636974"/>
                                <a:pt x="-42072" y="538255"/>
                                <a:pt x="0" y="342054"/>
                              </a:cubicBezTo>
                              <a:close/>
                            </a:path>
                            <a:path w="578898" h="684108" stroke="0" extrusionOk="0">
                              <a:moveTo>
                                <a:pt x="0" y="342054"/>
                              </a:moveTo>
                              <a:cubicBezTo>
                                <a:pt x="-2136" y="150514"/>
                                <a:pt x="109460" y="-28289"/>
                                <a:pt x="289449" y="0"/>
                              </a:cubicBezTo>
                              <a:cubicBezTo>
                                <a:pt x="444029" y="-6520"/>
                                <a:pt x="562816" y="201580"/>
                                <a:pt x="578898" y="342054"/>
                              </a:cubicBezTo>
                              <a:cubicBezTo>
                                <a:pt x="532636" y="540859"/>
                                <a:pt x="433280" y="674152"/>
                                <a:pt x="289449" y="684108"/>
                              </a:cubicBezTo>
                              <a:cubicBezTo>
                                <a:pt x="133755" y="680463"/>
                                <a:pt x="-17928" y="549318"/>
                                <a:pt x="0" y="34205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9" name="四角形: 上の 2 つの角を丸める 206">
                  <a:extLst>
                    <a:ext uri="{FF2B5EF4-FFF2-40B4-BE49-F238E27FC236}">
                      <a16:creationId xmlns:a16="http://schemas.microsoft.com/office/drawing/2014/main" id="{F751E567-FB28-00C3-6A65-502C84279A69}"/>
                    </a:ext>
                  </a:extLst>
                </p:cNvPr>
                <p:cNvSpPr/>
                <p:nvPr/>
              </p:nvSpPr>
              <p:spPr bwMode="auto">
                <a:xfrm>
                  <a:off x="4382867" y="2984499"/>
                  <a:ext cx="845722" cy="800420"/>
                </a:xfrm>
                <a:custGeom>
                  <a:avLst/>
                  <a:gdLst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248439 h 918639"/>
                    <a:gd name="connsiteX8" fmla="*/ 248439 w 845722"/>
                    <a:gd name="connsiteY8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40 w 845723"/>
                    <a:gd name="connsiteY0" fmla="*/ 0 h 918639"/>
                    <a:gd name="connsiteX1" fmla="*/ 597284 w 845723"/>
                    <a:gd name="connsiteY1" fmla="*/ 0 h 918639"/>
                    <a:gd name="connsiteX2" fmla="*/ 845723 w 845723"/>
                    <a:gd name="connsiteY2" fmla="*/ 248439 h 918639"/>
                    <a:gd name="connsiteX3" fmla="*/ 845723 w 845723"/>
                    <a:gd name="connsiteY3" fmla="*/ 918639 h 918639"/>
                    <a:gd name="connsiteX4" fmla="*/ 845723 w 845723"/>
                    <a:gd name="connsiteY4" fmla="*/ 918639 h 918639"/>
                    <a:gd name="connsiteX5" fmla="*/ 1 w 845723"/>
                    <a:gd name="connsiteY5" fmla="*/ 918639 h 918639"/>
                    <a:gd name="connsiteX6" fmla="*/ 1 w 845723"/>
                    <a:gd name="connsiteY6" fmla="*/ 918639 h 918639"/>
                    <a:gd name="connsiteX7" fmla="*/ 79597 w 845723"/>
                    <a:gd name="connsiteY7" fmla="*/ 592138 h 918639"/>
                    <a:gd name="connsiteX8" fmla="*/ 1 w 845723"/>
                    <a:gd name="connsiteY8" fmla="*/ 248439 h 918639"/>
                    <a:gd name="connsiteX9" fmla="*/ 248440 w 845723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845722 w 845722"/>
                    <a:gd name="connsiteY3" fmla="*/ 918639 h 918639"/>
                    <a:gd name="connsiteX4" fmla="*/ 845722 w 845722"/>
                    <a:gd name="connsiteY4" fmla="*/ 918639 h 918639"/>
                    <a:gd name="connsiteX5" fmla="*/ 0 w 845722"/>
                    <a:gd name="connsiteY5" fmla="*/ 918639 h 918639"/>
                    <a:gd name="connsiteX6" fmla="*/ 0 w 845722"/>
                    <a:gd name="connsiteY6" fmla="*/ 918639 h 918639"/>
                    <a:gd name="connsiteX7" fmla="*/ 79596 w 845722"/>
                    <a:gd name="connsiteY7" fmla="*/ 592138 h 918639"/>
                    <a:gd name="connsiteX8" fmla="*/ 0 w 845722"/>
                    <a:gd name="connsiteY8" fmla="*/ 248439 h 918639"/>
                    <a:gd name="connsiteX9" fmla="*/ 248439 w 845722"/>
                    <a:gd name="connsiteY9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onnsiteX0" fmla="*/ 248439 w 845722"/>
                    <a:gd name="connsiteY0" fmla="*/ 0 h 918639"/>
                    <a:gd name="connsiteX1" fmla="*/ 597283 w 845722"/>
                    <a:gd name="connsiteY1" fmla="*/ 0 h 918639"/>
                    <a:gd name="connsiteX2" fmla="*/ 845722 w 845722"/>
                    <a:gd name="connsiteY2" fmla="*/ 248439 h 918639"/>
                    <a:gd name="connsiteX3" fmla="*/ 758252 w 845722"/>
                    <a:gd name="connsiteY3" fmla="*/ 587375 h 918639"/>
                    <a:gd name="connsiteX4" fmla="*/ 845722 w 845722"/>
                    <a:gd name="connsiteY4" fmla="*/ 918639 h 918639"/>
                    <a:gd name="connsiteX5" fmla="*/ 845722 w 845722"/>
                    <a:gd name="connsiteY5" fmla="*/ 918639 h 918639"/>
                    <a:gd name="connsiteX6" fmla="*/ 0 w 845722"/>
                    <a:gd name="connsiteY6" fmla="*/ 918639 h 918639"/>
                    <a:gd name="connsiteX7" fmla="*/ 0 w 845722"/>
                    <a:gd name="connsiteY7" fmla="*/ 918639 h 918639"/>
                    <a:gd name="connsiteX8" fmla="*/ 79596 w 845722"/>
                    <a:gd name="connsiteY8" fmla="*/ 592138 h 918639"/>
                    <a:gd name="connsiteX9" fmla="*/ 0 w 845722"/>
                    <a:gd name="connsiteY9" fmla="*/ 248439 h 918639"/>
                    <a:gd name="connsiteX10" fmla="*/ 248439 w 845722"/>
                    <a:gd name="connsiteY10" fmla="*/ 0 h 918639"/>
                    <a:gd name="csX0" fmla="*/ 248439 w 845722"/>
                    <a:gd name="csY0" fmla="*/ 0 h 949998"/>
                    <a:gd name="csX1" fmla="*/ 597283 w 845722"/>
                    <a:gd name="csY1" fmla="*/ 0 h 949998"/>
                    <a:gd name="csX2" fmla="*/ 845722 w 845722"/>
                    <a:gd name="csY2" fmla="*/ 248439 h 949998"/>
                    <a:gd name="csX3" fmla="*/ 758252 w 845722"/>
                    <a:gd name="csY3" fmla="*/ 587375 h 949998"/>
                    <a:gd name="csX4" fmla="*/ 845722 w 845722"/>
                    <a:gd name="csY4" fmla="*/ 918639 h 949998"/>
                    <a:gd name="csX5" fmla="*/ 845722 w 845722"/>
                    <a:gd name="csY5" fmla="*/ 918639 h 949998"/>
                    <a:gd name="csX6" fmla="*/ 488059 w 845722"/>
                    <a:gd name="csY6" fmla="*/ 949988 h 949998"/>
                    <a:gd name="csX7" fmla="*/ 0 w 845722"/>
                    <a:gd name="csY7" fmla="*/ 918639 h 949998"/>
                    <a:gd name="csX8" fmla="*/ 0 w 845722"/>
                    <a:gd name="csY8" fmla="*/ 918639 h 949998"/>
                    <a:gd name="csX9" fmla="*/ 79596 w 845722"/>
                    <a:gd name="csY9" fmla="*/ 592138 h 949998"/>
                    <a:gd name="csX10" fmla="*/ 0 w 845722"/>
                    <a:gd name="csY10" fmla="*/ 248439 h 949998"/>
                    <a:gd name="csX11" fmla="*/ 248439 w 845722"/>
                    <a:gd name="csY11" fmla="*/ 0 h 949998"/>
                    <a:gd name="csX0" fmla="*/ 488059 w 845722"/>
                    <a:gd name="csY0" fmla="*/ 949988 h 1037288"/>
                    <a:gd name="csX1" fmla="*/ 0 w 845722"/>
                    <a:gd name="csY1" fmla="*/ 918639 h 1037288"/>
                    <a:gd name="csX2" fmla="*/ 0 w 845722"/>
                    <a:gd name="csY2" fmla="*/ 918639 h 1037288"/>
                    <a:gd name="csX3" fmla="*/ 79596 w 845722"/>
                    <a:gd name="csY3" fmla="*/ 592138 h 1037288"/>
                    <a:gd name="csX4" fmla="*/ 0 w 845722"/>
                    <a:gd name="csY4" fmla="*/ 248439 h 1037288"/>
                    <a:gd name="csX5" fmla="*/ 248439 w 845722"/>
                    <a:gd name="csY5" fmla="*/ 0 h 1037288"/>
                    <a:gd name="csX6" fmla="*/ 597283 w 845722"/>
                    <a:gd name="csY6" fmla="*/ 0 h 1037288"/>
                    <a:gd name="csX7" fmla="*/ 845722 w 845722"/>
                    <a:gd name="csY7" fmla="*/ 248439 h 1037288"/>
                    <a:gd name="csX8" fmla="*/ 758252 w 845722"/>
                    <a:gd name="csY8" fmla="*/ 587375 h 1037288"/>
                    <a:gd name="csX9" fmla="*/ 845722 w 845722"/>
                    <a:gd name="csY9" fmla="*/ 918639 h 1037288"/>
                    <a:gd name="csX10" fmla="*/ 845722 w 845722"/>
                    <a:gd name="csY10" fmla="*/ 918639 h 1037288"/>
                    <a:gd name="csX11" fmla="*/ 576906 w 845722"/>
                    <a:gd name="csY11" fmla="*/ 1037288 h 1037288"/>
                    <a:gd name="csX0" fmla="*/ 488059 w 845722"/>
                    <a:gd name="csY0" fmla="*/ 949988 h 949988"/>
                    <a:gd name="csX1" fmla="*/ 0 w 845722"/>
                    <a:gd name="csY1" fmla="*/ 918639 h 949988"/>
                    <a:gd name="csX2" fmla="*/ 0 w 845722"/>
                    <a:gd name="csY2" fmla="*/ 918639 h 949988"/>
                    <a:gd name="csX3" fmla="*/ 79596 w 845722"/>
                    <a:gd name="csY3" fmla="*/ 592138 h 949988"/>
                    <a:gd name="csX4" fmla="*/ 0 w 845722"/>
                    <a:gd name="csY4" fmla="*/ 248439 h 949988"/>
                    <a:gd name="csX5" fmla="*/ 248439 w 845722"/>
                    <a:gd name="csY5" fmla="*/ 0 h 949988"/>
                    <a:gd name="csX6" fmla="*/ 597283 w 845722"/>
                    <a:gd name="csY6" fmla="*/ 0 h 949988"/>
                    <a:gd name="csX7" fmla="*/ 845722 w 845722"/>
                    <a:gd name="csY7" fmla="*/ 248439 h 949988"/>
                    <a:gd name="csX8" fmla="*/ 758252 w 845722"/>
                    <a:gd name="csY8" fmla="*/ 587375 h 949988"/>
                    <a:gd name="csX9" fmla="*/ 845722 w 845722"/>
                    <a:gd name="csY9" fmla="*/ 918639 h 949988"/>
                    <a:gd name="csX10" fmla="*/ 845722 w 845722"/>
                    <a:gd name="csY10" fmla="*/ 918639 h 949988"/>
                    <a:gd name="csX0" fmla="*/ 0 w 845722"/>
                    <a:gd name="csY0" fmla="*/ 918639 h 918639"/>
                    <a:gd name="csX1" fmla="*/ 0 w 845722"/>
                    <a:gd name="csY1" fmla="*/ 918639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0 w 845722"/>
                    <a:gd name="csY0" fmla="*/ 918639 h 918639"/>
                    <a:gd name="csX1" fmla="*/ 43189 w 845722"/>
                    <a:gd name="csY1" fmla="*/ 785265 h 918639"/>
                    <a:gd name="csX2" fmla="*/ 79596 w 845722"/>
                    <a:gd name="csY2" fmla="*/ 592138 h 918639"/>
                    <a:gd name="csX3" fmla="*/ 0 w 845722"/>
                    <a:gd name="csY3" fmla="*/ 248439 h 918639"/>
                    <a:gd name="csX4" fmla="*/ 248439 w 845722"/>
                    <a:gd name="csY4" fmla="*/ 0 h 918639"/>
                    <a:gd name="csX5" fmla="*/ 597283 w 845722"/>
                    <a:gd name="csY5" fmla="*/ 0 h 918639"/>
                    <a:gd name="csX6" fmla="*/ 845722 w 845722"/>
                    <a:gd name="csY6" fmla="*/ 248439 h 918639"/>
                    <a:gd name="csX7" fmla="*/ 758252 w 845722"/>
                    <a:gd name="csY7" fmla="*/ 587375 h 918639"/>
                    <a:gd name="csX8" fmla="*/ 845722 w 845722"/>
                    <a:gd name="csY8" fmla="*/ 918639 h 918639"/>
                    <a:gd name="csX9" fmla="*/ 845722 w 845722"/>
                    <a:gd name="csY9" fmla="*/ 918639 h 918639"/>
                    <a:gd name="csX0" fmla="*/ 43189 w 845722"/>
                    <a:gd name="csY0" fmla="*/ 785265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45722 w 845722"/>
                    <a:gd name="csY8" fmla="*/ 918639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8" fmla="*/ 830297 w 845722"/>
                    <a:gd name="csY8" fmla="*/ 806483 h 918639"/>
                    <a:gd name="csX0" fmla="*/ 49359 w 845722"/>
                    <a:gd name="csY0" fmla="*/ 800422 h 918639"/>
                    <a:gd name="csX1" fmla="*/ 79596 w 845722"/>
                    <a:gd name="csY1" fmla="*/ 592138 h 918639"/>
                    <a:gd name="csX2" fmla="*/ 0 w 845722"/>
                    <a:gd name="csY2" fmla="*/ 248439 h 918639"/>
                    <a:gd name="csX3" fmla="*/ 248439 w 845722"/>
                    <a:gd name="csY3" fmla="*/ 0 h 918639"/>
                    <a:gd name="csX4" fmla="*/ 597283 w 845722"/>
                    <a:gd name="csY4" fmla="*/ 0 h 918639"/>
                    <a:gd name="csX5" fmla="*/ 845722 w 845722"/>
                    <a:gd name="csY5" fmla="*/ 248439 h 918639"/>
                    <a:gd name="csX6" fmla="*/ 758252 w 845722"/>
                    <a:gd name="csY6" fmla="*/ 587375 h 918639"/>
                    <a:gd name="csX7" fmla="*/ 845722 w 845722"/>
                    <a:gd name="csY7" fmla="*/ 918639 h 918639"/>
                    <a:gd name="csX0" fmla="*/ 49359 w 845722"/>
                    <a:gd name="csY0" fmla="*/ 800422 h 827702"/>
                    <a:gd name="csX1" fmla="*/ 79596 w 845722"/>
                    <a:gd name="csY1" fmla="*/ 592138 h 827702"/>
                    <a:gd name="csX2" fmla="*/ 0 w 845722"/>
                    <a:gd name="csY2" fmla="*/ 248439 h 827702"/>
                    <a:gd name="csX3" fmla="*/ 248439 w 845722"/>
                    <a:gd name="csY3" fmla="*/ 0 h 827702"/>
                    <a:gd name="csX4" fmla="*/ 597283 w 845722"/>
                    <a:gd name="csY4" fmla="*/ 0 h 827702"/>
                    <a:gd name="csX5" fmla="*/ 845722 w 845722"/>
                    <a:gd name="csY5" fmla="*/ 248439 h 827702"/>
                    <a:gd name="csX6" fmla="*/ 758252 w 845722"/>
                    <a:gd name="csY6" fmla="*/ 587375 h 827702"/>
                    <a:gd name="csX7" fmla="*/ 830297 w 845722"/>
                    <a:gd name="csY7" fmla="*/ 827702 h 827702"/>
                    <a:gd name="csX0" fmla="*/ 49359 w 845722"/>
                    <a:gd name="csY0" fmla="*/ 800422 h 818608"/>
                    <a:gd name="csX1" fmla="*/ 79596 w 845722"/>
                    <a:gd name="csY1" fmla="*/ 592138 h 818608"/>
                    <a:gd name="csX2" fmla="*/ 0 w 845722"/>
                    <a:gd name="csY2" fmla="*/ 248439 h 818608"/>
                    <a:gd name="csX3" fmla="*/ 248439 w 845722"/>
                    <a:gd name="csY3" fmla="*/ 0 h 818608"/>
                    <a:gd name="csX4" fmla="*/ 597283 w 845722"/>
                    <a:gd name="csY4" fmla="*/ 0 h 818608"/>
                    <a:gd name="csX5" fmla="*/ 845722 w 845722"/>
                    <a:gd name="csY5" fmla="*/ 248439 h 818608"/>
                    <a:gd name="csX6" fmla="*/ 758252 w 845722"/>
                    <a:gd name="csY6" fmla="*/ 587375 h 818608"/>
                    <a:gd name="csX7" fmla="*/ 824127 w 845722"/>
                    <a:gd name="csY7" fmla="*/ 818608 h 818608"/>
                    <a:gd name="csX0" fmla="*/ 49359 w 845722"/>
                    <a:gd name="csY0" fmla="*/ 800422 h 800422"/>
                    <a:gd name="csX1" fmla="*/ 79596 w 845722"/>
                    <a:gd name="csY1" fmla="*/ 592138 h 800422"/>
                    <a:gd name="csX2" fmla="*/ 0 w 845722"/>
                    <a:gd name="csY2" fmla="*/ 248439 h 800422"/>
                    <a:gd name="csX3" fmla="*/ 248439 w 845722"/>
                    <a:gd name="csY3" fmla="*/ 0 h 800422"/>
                    <a:gd name="csX4" fmla="*/ 597283 w 845722"/>
                    <a:gd name="csY4" fmla="*/ 0 h 800422"/>
                    <a:gd name="csX5" fmla="*/ 845722 w 845722"/>
                    <a:gd name="csY5" fmla="*/ 248439 h 800422"/>
                    <a:gd name="csX6" fmla="*/ 758252 w 845722"/>
                    <a:gd name="csY6" fmla="*/ 587375 h 800422"/>
                    <a:gd name="csX7" fmla="*/ 824127 w 845722"/>
                    <a:gd name="csY7" fmla="*/ 800421 h 80042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45722" h="800422">
                      <a:moveTo>
                        <a:pt x="49359" y="800422"/>
                      </a:moveTo>
                      <a:lnTo>
                        <a:pt x="79596" y="592138"/>
                      </a:lnTo>
                      <a:lnTo>
                        <a:pt x="0" y="248439"/>
                      </a:lnTo>
                      <a:cubicBezTo>
                        <a:pt x="0" y="111230"/>
                        <a:pt x="111230" y="0"/>
                        <a:pt x="248439" y="0"/>
                      </a:cubicBezTo>
                      <a:lnTo>
                        <a:pt x="597283" y="0"/>
                      </a:lnTo>
                      <a:cubicBezTo>
                        <a:pt x="734492" y="0"/>
                        <a:pt x="845722" y="111230"/>
                        <a:pt x="845722" y="248439"/>
                      </a:cubicBezTo>
                      <a:lnTo>
                        <a:pt x="758252" y="587375"/>
                      </a:lnTo>
                      <a:lnTo>
                        <a:pt x="824127" y="800421"/>
                      </a:lnTo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633147955">
                        <a:custGeom>
                          <a:avLst/>
                          <a:gdLst>
                            <a:gd name="csX0" fmla="*/ 28024 w 480183"/>
                            <a:gd name="csY0" fmla="*/ 462517 h 462517"/>
                            <a:gd name="csX1" fmla="*/ 45192 w 480183"/>
                            <a:gd name="csY1" fmla="*/ 342161 h 462517"/>
                            <a:gd name="csX2" fmla="*/ 0 w 480183"/>
                            <a:gd name="csY2" fmla="*/ 143558 h 462517"/>
                            <a:gd name="csX3" fmla="*/ 141058 w 480183"/>
                            <a:gd name="csY3" fmla="*/ 0 h 462517"/>
                            <a:gd name="csX4" fmla="*/ 339124 w 480183"/>
                            <a:gd name="csY4" fmla="*/ 0 h 462517"/>
                            <a:gd name="csX5" fmla="*/ 480183 w 480183"/>
                            <a:gd name="csY5" fmla="*/ 143558 h 462517"/>
                            <a:gd name="csX6" fmla="*/ 430519 w 480183"/>
                            <a:gd name="csY6" fmla="*/ 339409 h 462517"/>
                            <a:gd name="csX7" fmla="*/ 467921 w 480183"/>
                            <a:gd name="csY7" fmla="*/ 462516 h 462517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480183" h="462517" fill="none" extrusionOk="0">
                              <a:moveTo>
                                <a:pt x="28024" y="462517"/>
                              </a:moveTo>
                              <a:cubicBezTo>
                                <a:pt x="32955" y="402202"/>
                                <a:pt x="45264" y="381349"/>
                                <a:pt x="45192" y="342161"/>
                              </a:cubicBezTo>
                              <a:cubicBezTo>
                                <a:pt x="27235" y="304446"/>
                                <a:pt x="35274" y="209508"/>
                                <a:pt x="0" y="143558"/>
                              </a:cubicBezTo>
                              <a:cubicBezTo>
                                <a:pt x="9871" y="63621"/>
                                <a:pt x="55821" y="4153"/>
                                <a:pt x="141058" y="0"/>
                              </a:cubicBezTo>
                              <a:cubicBezTo>
                                <a:pt x="199920" y="-5656"/>
                                <a:pt x="275669" y="4652"/>
                                <a:pt x="339124" y="0"/>
                              </a:cubicBezTo>
                              <a:cubicBezTo>
                                <a:pt x="412287" y="696"/>
                                <a:pt x="485998" y="68779"/>
                                <a:pt x="480183" y="143558"/>
                              </a:cubicBezTo>
                              <a:cubicBezTo>
                                <a:pt x="471184" y="205917"/>
                                <a:pt x="432855" y="283300"/>
                                <a:pt x="430519" y="339409"/>
                              </a:cubicBezTo>
                              <a:cubicBezTo>
                                <a:pt x="455442" y="391697"/>
                                <a:pt x="453132" y="422065"/>
                                <a:pt x="467921" y="462516"/>
                              </a:cubicBezTo>
                            </a:path>
                            <a:path w="480183" h="462517" stroke="0" extrusionOk="0">
                              <a:moveTo>
                                <a:pt x="28024" y="462517"/>
                              </a:moveTo>
                              <a:cubicBezTo>
                                <a:pt x="26356" y="416284"/>
                                <a:pt x="48287" y="395132"/>
                                <a:pt x="45192" y="342161"/>
                              </a:cubicBezTo>
                              <a:cubicBezTo>
                                <a:pt x="10019" y="291120"/>
                                <a:pt x="32175" y="233191"/>
                                <a:pt x="0" y="143558"/>
                              </a:cubicBezTo>
                              <a:cubicBezTo>
                                <a:pt x="7348" y="65855"/>
                                <a:pt x="61447" y="3474"/>
                                <a:pt x="141058" y="0"/>
                              </a:cubicBezTo>
                              <a:cubicBezTo>
                                <a:pt x="231887" y="-3431"/>
                                <a:pt x="273760" y="13613"/>
                                <a:pt x="339124" y="0"/>
                              </a:cubicBezTo>
                              <a:cubicBezTo>
                                <a:pt x="398527" y="-7164"/>
                                <a:pt x="481901" y="64081"/>
                                <a:pt x="480183" y="143558"/>
                              </a:cubicBezTo>
                              <a:cubicBezTo>
                                <a:pt x="486043" y="209958"/>
                                <a:pt x="436192" y="265918"/>
                                <a:pt x="430519" y="339409"/>
                              </a:cubicBezTo>
                              <a:cubicBezTo>
                                <a:pt x="447090" y="364121"/>
                                <a:pt x="450381" y="426836"/>
                                <a:pt x="467921" y="462516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0" name="二等辺三角形 799">
                  <a:extLst>
                    <a:ext uri="{FF2B5EF4-FFF2-40B4-BE49-F238E27FC236}">
                      <a16:creationId xmlns:a16="http://schemas.microsoft.com/office/drawing/2014/main" id="{8F51434F-D1E1-159B-6E45-B4E52B98D57B}"/>
                    </a:ext>
                  </a:extLst>
                </p:cNvPr>
                <p:cNvSpPr/>
                <p:nvPr/>
              </p:nvSpPr>
              <p:spPr bwMode="auto">
                <a:xfrm rot="10800000">
                  <a:off x="4648124" y="2954836"/>
                  <a:ext cx="302410" cy="457191"/>
                </a:xfrm>
                <a:prstGeom prst="triangl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065193537">
                        <a:custGeom>
                          <a:avLst/>
                          <a:gdLst>
                            <a:gd name="csX0" fmla="*/ 0 w 171702"/>
                            <a:gd name="csY0" fmla="*/ 264184 h 264184"/>
                            <a:gd name="csX1" fmla="*/ 85851 w 171702"/>
                            <a:gd name="csY1" fmla="*/ 0 h 264184"/>
                            <a:gd name="csX2" fmla="*/ 171702 w 171702"/>
                            <a:gd name="csY2" fmla="*/ 264184 h 264184"/>
                            <a:gd name="csX3" fmla="*/ 0 w 171702"/>
                            <a:gd name="csY3" fmla="*/ 264184 h 2641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</a:cxnLst>
                          <a:rect l="l" t="t" r="r" b="b"/>
                          <a:pathLst>
                            <a:path w="171702" h="264184" fill="none" extrusionOk="0">
                              <a:moveTo>
                                <a:pt x="0" y="264184"/>
                              </a:moveTo>
                              <a:cubicBezTo>
                                <a:pt x="11237" y="174270"/>
                                <a:pt x="80465" y="96008"/>
                                <a:pt x="85851" y="0"/>
                              </a:cubicBezTo>
                              <a:cubicBezTo>
                                <a:pt x="127317" y="103444"/>
                                <a:pt x="102223" y="146328"/>
                                <a:pt x="171702" y="264184"/>
                              </a:cubicBezTo>
                              <a:cubicBezTo>
                                <a:pt x="97417" y="278084"/>
                                <a:pt x="36415" y="260284"/>
                                <a:pt x="0" y="264184"/>
                              </a:cubicBezTo>
                              <a:close/>
                            </a:path>
                            <a:path w="171702" h="264184" stroke="0" extrusionOk="0">
                              <a:moveTo>
                                <a:pt x="0" y="264184"/>
                              </a:moveTo>
                              <a:cubicBezTo>
                                <a:pt x="22765" y="177554"/>
                                <a:pt x="63503" y="90664"/>
                                <a:pt x="85851" y="0"/>
                              </a:cubicBezTo>
                              <a:cubicBezTo>
                                <a:pt x="114474" y="80444"/>
                                <a:pt x="120112" y="175179"/>
                                <a:pt x="171702" y="264184"/>
                              </a:cubicBezTo>
                              <a:cubicBezTo>
                                <a:pt x="111938" y="268512"/>
                                <a:pt x="65307" y="249456"/>
                                <a:pt x="0" y="264184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EAEF0CDF-704C-9A80-278D-F5CF08DB08E5}"/>
                    </a:ext>
                  </a:extLst>
                </p:cNvPr>
                <p:cNvSpPr/>
                <p:nvPr/>
              </p:nvSpPr>
              <p:spPr bwMode="auto">
                <a:xfrm>
                  <a:off x="4399121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435633382">
                        <a:custGeom>
                          <a:avLst/>
                          <a:gdLst>
                            <a:gd name="csX0" fmla="*/ 89233 w 194692"/>
                            <a:gd name="csY0" fmla="*/ 0 h 233918"/>
                            <a:gd name="csX1" fmla="*/ 0 w 194692"/>
                            <a:gd name="csY1" fmla="*/ 30271 h 233918"/>
                            <a:gd name="csX2" fmla="*/ 114921 w 194692"/>
                            <a:gd name="csY2" fmla="*/ 108703 h 233918"/>
                            <a:gd name="csX3" fmla="*/ 83825 w 194692"/>
                            <a:gd name="csY3" fmla="*/ 130718 h 233918"/>
                            <a:gd name="csX4" fmla="*/ 194692 w 194692"/>
                            <a:gd name="csY4" fmla="*/ 233918 h 23391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94692" h="233918" fill="none" extrusionOk="0">
                              <a:moveTo>
                                <a:pt x="89233" y="0"/>
                              </a:moveTo>
                              <a:cubicBezTo>
                                <a:pt x="61095" y="10439"/>
                                <a:pt x="33537" y="18126"/>
                                <a:pt x="0" y="30271"/>
                              </a:cubicBezTo>
                              <a:cubicBezTo>
                                <a:pt x="30395" y="39188"/>
                                <a:pt x="64481" y="79359"/>
                                <a:pt x="114921" y="108703"/>
                              </a:cubicBezTo>
                              <a:cubicBezTo>
                                <a:pt x="106488" y="116411"/>
                                <a:pt x="92814" y="123534"/>
                                <a:pt x="83825" y="130718"/>
                              </a:cubicBezTo>
                              <a:cubicBezTo>
                                <a:pt x="128312" y="172106"/>
                                <a:pt x="152315" y="200522"/>
                                <a:pt x="194692" y="233918"/>
                              </a:cubicBezTo>
                            </a:path>
                            <a:path w="194692" h="233918" stroke="0" extrusionOk="0">
                              <a:moveTo>
                                <a:pt x="89233" y="0"/>
                              </a:moveTo>
                              <a:cubicBezTo>
                                <a:pt x="48165" y="25347"/>
                                <a:pt x="17837" y="19691"/>
                                <a:pt x="0" y="30271"/>
                              </a:cubicBezTo>
                              <a:cubicBezTo>
                                <a:pt x="28689" y="47105"/>
                                <a:pt x="90876" y="93057"/>
                                <a:pt x="114921" y="108703"/>
                              </a:cubicBezTo>
                              <a:cubicBezTo>
                                <a:pt x="103876" y="118700"/>
                                <a:pt x="90034" y="125411"/>
                                <a:pt x="83825" y="130718"/>
                              </a:cubicBezTo>
                              <a:cubicBezTo>
                                <a:pt x="123861" y="153392"/>
                                <a:pt x="157087" y="217555"/>
                                <a:pt x="194692" y="233918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349007E2-5729-85FF-90F8-C08983944D39}"/>
                    </a:ext>
                  </a:extLst>
                </p:cNvPr>
                <p:cNvSpPr/>
                <p:nvPr/>
              </p:nvSpPr>
              <p:spPr bwMode="auto">
                <a:xfrm flipH="1">
                  <a:off x="4872890" y="2995611"/>
                  <a:ext cx="342901" cy="404813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  <a:gd name="connsiteX0" fmla="*/ 128588 w 302420"/>
                    <a:gd name="connsiteY0" fmla="*/ 0 h 483394"/>
                    <a:gd name="connsiteX1" fmla="*/ 0 w 302420"/>
                    <a:gd name="connsiteY1" fmla="*/ 64293 h 483394"/>
                    <a:gd name="connsiteX2" fmla="*/ 197645 w 302420"/>
                    <a:gd name="connsiteY2" fmla="*/ 140494 h 483394"/>
                    <a:gd name="connsiteX3" fmla="*/ 100013 w 302420"/>
                    <a:gd name="connsiteY3" fmla="*/ 211932 h 483394"/>
                    <a:gd name="connsiteX4" fmla="*/ 302420 w 302420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85725 w 288132"/>
                    <a:gd name="connsiteY3" fmla="*/ 211932 h 483394"/>
                    <a:gd name="connsiteX4" fmla="*/ 288132 w 288132"/>
                    <a:gd name="connsiteY4" fmla="*/ 483394 h 483394"/>
                    <a:gd name="connsiteX0" fmla="*/ 114300 w 288132"/>
                    <a:gd name="connsiteY0" fmla="*/ 0 h 483394"/>
                    <a:gd name="connsiteX1" fmla="*/ 0 w 288132"/>
                    <a:gd name="connsiteY1" fmla="*/ 109537 h 483394"/>
                    <a:gd name="connsiteX2" fmla="*/ 183357 w 288132"/>
                    <a:gd name="connsiteY2" fmla="*/ 140494 h 483394"/>
                    <a:gd name="connsiteX3" fmla="*/ 133350 w 288132"/>
                    <a:gd name="connsiteY3" fmla="*/ 216695 h 483394"/>
                    <a:gd name="connsiteX4" fmla="*/ 288132 w 288132"/>
                    <a:gd name="connsiteY4" fmla="*/ 483394 h 483394"/>
                    <a:gd name="connsiteX0" fmla="*/ 114300 w 290514"/>
                    <a:gd name="connsiteY0" fmla="*/ 0 h 397669"/>
                    <a:gd name="connsiteX1" fmla="*/ 0 w 290514"/>
                    <a:gd name="connsiteY1" fmla="*/ 109537 h 397669"/>
                    <a:gd name="connsiteX2" fmla="*/ 183357 w 290514"/>
                    <a:gd name="connsiteY2" fmla="*/ 140494 h 397669"/>
                    <a:gd name="connsiteX3" fmla="*/ 133350 w 290514"/>
                    <a:gd name="connsiteY3" fmla="*/ 216695 h 397669"/>
                    <a:gd name="connsiteX4" fmla="*/ 290514 w 290514"/>
                    <a:gd name="connsiteY4" fmla="*/ 397669 h 397669"/>
                    <a:gd name="connsiteX0" fmla="*/ 133350 w 290514"/>
                    <a:gd name="connsiteY0" fmla="*/ 0 h 416719"/>
                    <a:gd name="connsiteX1" fmla="*/ 0 w 290514"/>
                    <a:gd name="connsiteY1" fmla="*/ 128587 h 416719"/>
                    <a:gd name="connsiteX2" fmla="*/ 183357 w 290514"/>
                    <a:gd name="connsiteY2" fmla="*/ 159544 h 416719"/>
                    <a:gd name="connsiteX3" fmla="*/ 133350 w 290514"/>
                    <a:gd name="connsiteY3" fmla="*/ 235745 h 416719"/>
                    <a:gd name="connsiteX4" fmla="*/ 290514 w 290514"/>
                    <a:gd name="connsiteY4" fmla="*/ 416719 h 416719"/>
                    <a:gd name="connsiteX0" fmla="*/ 226218 w 383382"/>
                    <a:gd name="connsiteY0" fmla="*/ 0 h 416719"/>
                    <a:gd name="connsiteX1" fmla="*/ 0 w 383382"/>
                    <a:gd name="connsiteY1" fmla="*/ 50006 h 416719"/>
                    <a:gd name="connsiteX2" fmla="*/ 276225 w 383382"/>
                    <a:gd name="connsiteY2" fmla="*/ 159544 h 416719"/>
                    <a:gd name="connsiteX3" fmla="*/ 226218 w 383382"/>
                    <a:gd name="connsiteY3" fmla="*/ 235745 h 416719"/>
                    <a:gd name="connsiteX4" fmla="*/ 383382 w 383382"/>
                    <a:gd name="connsiteY4" fmla="*/ 416719 h 416719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80975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76225 w 383382"/>
                    <a:gd name="connsiteY2" fmla="*/ 173831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226218 w 383382"/>
                    <a:gd name="connsiteY3" fmla="*/ 257176 h 438150"/>
                    <a:gd name="connsiteX4" fmla="*/ 383382 w 383382"/>
                    <a:gd name="connsiteY4" fmla="*/ 438150 h 438150"/>
                    <a:gd name="connsiteX0" fmla="*/ 214311 w 383382"/>
                    <a:gd name="connsiteY0" fmla="*/ 0 h 438150"/>
                    <a:gd name="connsiteX1" fmla="*/ 0 w 383382"/>
                    <a:gd name="connsiteY1" fmla="*/ 71437 h 438150"/>
                    <a:gd name="connsiteX2" fmla="*/ 252413 w 383382"/>
                    <a:gd name="connsiteY2" fmla="*/ 133350 h 438150"/>
                    <a:gd name="connsiteX3" fmla="*/ 147637 w 383382"/>
                    <a:gd name="connsiteY3" fmla="*/ 209551 h 438150"/>
                    <a:gd name="connsiteX4" fmla="*/ 383382 w 383382"/>
                    <a:gd name="connsiteY4" fmla="*/ 438150 h 438150"/>
                    <a:gd name="connsiteX0" fmla="*/ 214311 w 388145"/>
                    <a:gd name="connsiteY0" fmla="*/ 0 h 395288"/>
                    <a:gd name="connsiteX1" fmla="*/ 0 w 388145"/>
                    <a:gd name="connsiteY1" fmla="*/ 71437 h 395288"/>
                    <a:gd name="connsiteX2" fmla="*/ 252413 w 388145"/>
                    <a:gd name="connsiteY2" fmla="*/ 133350 h 395288"/>
                    <a:gd name="connsiteX3" fmla="*/ 147637 w 388145"/>
                    <a:gd name="connsiteY3" fmla="*/ 209551 h 395288"/>
                    <a:gd name="connsiteX4" fmla="*/ 388145 w 388145"/>
                    <a:gd name="connsiteY4" fmla="*/ 395288 h 395288"/>
                    <a:gd name="connsiteX0" fmla="*/ 188118 w 388145"/>
                    <a:gd name="connsiteY0" fmla="*/ 0 h 411957"/>
                    <a:gd name="connsiteX1" fmla="*/ 0 w 388145"/>
                    <a:gd name="connsiteY1" fmla="*/ 88106 h 411957"/>
                    <a:gd name="connsiteX2" fmla="*/ 252413 w 388145"/>
                    <a:gd name="connsiteY2" fmla="*/ 150019 h 411957"/>
                    <a:gd name="connsiteX3" fmla="*/ 147637 w 388145"/>
                    <a:gd name="connsiteY3" fmla="*/ 226220 h 411957"/>
                    <a:gd name="connsiteX4" fmla="*/ 388145 w 388145"/>
                    <a:gd name="connsiteY4" fmla="*/ 411957 h 411957"/>
                    <a:gd name="connsiteX0" fmla="*/ 202406 w 388145"/>
                    <a:gd name="connsiteY0" fmla="*/ 0 h 404813"/>
                    <a:gd name="connsiteX1" fmla="*/ 0 w 388145"/>
                    <a:gd name="connsiteY1" fmla="*/ 80962 h 404813"/>
                    <a:gd name="connsiteX2" fmla="*/ 252413 w 388145"/>
                    <a:gd name="connsiteY2" fmla="*/ 142875 h 404813"/>
                    <a:gd name="connsiteX3" fmla="*/ 147637 w 388145"/>
                    <a:gd name="connsiteY3" fmla="*/ 219076 h 404813"/>
                    <a:gd name="connsiteX4" fmla="*/ 388145 w 388145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02393 w 342901"/>
                    <a:gd name="connsiteY3" fmla="*/ 219076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7169 w 342901"/>
                    <a:gd name="connsiteY2" fmla="*/ 142875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  <a:gd name="connsiteX0" fmla="*/ 157162 w 342901"/>
                    <a:gd name="connsiteY0" fmla="*/ 0 h 404813"/>
                    <a:gd name="connsiteX1" fmla="*/ 0 w 342901"/>
                    <a:gd name="connsiteY1" fmla="*/ 52387 h 404813"/>
                    <a:gd name="connsiteX2" fmla="*/ 202406 w 342901"/>
                    <a:gd name="connsiteY2" fmla="*/ 188119 h 404813"/>
                    <a:gd name="connsiteX3" fmla="*/ 147637 w 342901"/>
                    <a:gd name="connsiteY3" fmla="*/ 226219 h 404813"/>
                    <a:gd name="connsiteX4" fmla="*/ 342901 w 342901"/>
                    <a:gd name="connsiteY4" fmla="*/ 404813 h 4048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2901" h="404813">
                      <a:moveTo>
                        <a:pt x="157162" y="0"/>
                      </a:moveTo>
                      <a:lnTo>
                        <a:pt x="0" y="52387"/>
                      </a:lnTo>
                      <a:lnTo>
                        <a:pt x="202406" y="188119"/>
                      </a:lnTo>
                      <a:lnTo>
                        <a:pt x="147637" y="226219"/>
                      </a:lnTo>
                      <a:lnTo>
                        <a:pt x="342901" y="404813"/>
                      </a:lnTo>
                    </a:path>
                  </a:pathLst>
                </a:custGeom>
                <a:solidFill>
                  <a:srgbClr val="FF3399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747804840">
                        <a:custGeom>
                          <a:avLst/>
                          <a:gdLst>
                            <a:gd name="csX0" fmla="*/ 89233 w 194692"/>
                            <a:gd name="csY0" fmla="*/ 0 h 233918"/>
                            <a:gd name="csX1" fmla="*/ 0 w 194692"/>
                            <a:gd name="csY1" fmla="*/ 30271 h 233918"/>
                            <a:gd name="csX2" fmla="*/ 114921 w 194692"/>
                            <a:gd name="csY2" fmla="*/ 108703 h 233918"/>
                            <a:gd name="csX3" fmla="*/ 83825 w 194692"/>
                            <a:gd name="csY3" fmla="*/ 130718 h 233918"/>
                            <a:gd name="csX4" fmla="*/ 194692 w 194692"/>
                            <a:gd name="csY4" fmla="*/ 233918 h 23391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94692" h="233918" fill="none" extrusionOk="0">
                              <a:moveTo>
                                <a:pt x="89233" y="0"/>
                              </a:moveTo>
                              <a:cubicBezTo>
                                <a:pt x="55830" y="11714"/>
                                <a:pt x="23885" y="18114"/>
                                <a:pt x="0" y="30271"/>
                              </a:cubicBezTo>
                              <a:cubicBezTo>
                                <a:pt x="58437" y="51683"/>
                                <a:pt x="55847" y="81692"/>
                                <a:pt x="114921" y="108703"/>
                              </a:cubicBezTo>
                              <a:cubicBezTo>
                                <a:pt x="100101" y="120052"/>
                                <a:pt x="91531" y="123076"/>
                                <a:pt x="83825" y="130718"/>
                              </a:cubicBezTo>
                              <a:cubicBezTo>
                                <a:pt x="118258" y="152852"/>
                                <a:pt x="156034" y="216018"/>
                                <a:pt x="194692" y="233918"/>
                              </a:cubicBezTo>
                            </a:path>
                            <a:path w="194692" h="233918" stroke="0" extrusionOk="0">
                              <a:moveTo>
                                <a:pt x="89233" y="0"/>
                              </a:moveTo>
                              <a:cubicBezTo>
                                <a:pt x="49514" y="14078"/>
                                <a:pt x="22405" y="16431"/>
                                <a:pt x="0" y="30271"/>
                              </a:cubicBezTo>
                              <a:cubicBezTo>
                                <a:pt x="38212" y="54611"/>
                                <a:pt x="56296" y="78755"/>
                                <a:pt x="114921" y="108703"/>
                              </a:cubicBezTo>
                              <a:cubicBezTo>
                                <a:pt x="103233" y="119947"/>
                                <a:pt x="92821" y="124080"/>
                                <a:pt x="83825" y="130718"/>
                              </a:cubicBezTo>
                              <a:cubicBezTo>
                                <a:pt x="126332" y="170196"/>
                                <a:pt x="131716" y="190610"/>
                                <a:pt x="194692" y="233918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0B10D190-87AA-04BD-972E-1A61E6F6ADAB}"/>
                    </a:ext>
                  </a:extLst>
                </p:cNvPr>
                <p:cNvSpPr/>
                <p:nvPr/>
              </p:nvSpPr>
              <p:spPr bwMode="auto">
                <a:xfrm>
                  <a:off x="4254598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926589116">
                        <a:custGeom>
                          <a:avLst/>
                          <a:gdLst>
                            <a:gd name="csX0" fmla="*/ 318292 w 636584"/>
                            <a:gd name="csY0" fmla="*/ 0 h 471677"/>
                            <a:gd name="csX1" fmla="*/ 636584 w 636584"/>
                            <a:gd name="csY1" fmla="*/ 354261 h 471677"/>
                            <a:gd name="csX2" fmla="*/ 631535 w 636584"/>
                            <a:gd name="csY2" fmla="*/ 409997 h 471677"/>
                            <a:gd name="csX3" fmla="*/ 629294 w 636584"/>
                            <a:gd name="csY3" fmla="*/ 411174 h 471677"/>
                            <a:gd name="csX4" fmla="*/ 318292 w 636584"/>
                            <a:gd name="csY4" fmla="*/ 471677 h 471677"/>
                            <a:gd name="csX5" fmla="*/ 7289 w 636584"/>
                            <a:gd name="csY5" fmla="*/ 411174 h 471677"/>
                            <a:gd name="csX6" fmla="*/ 5048 w 636584"/>
                            <a:gd name="csY6" fmla="*/ 409997 h 471677"/>
                            <a:gd name="csX7" fmla="*/ 0 w 636584"/>
                            <a:gd name="csY7" fmla="*/ 354261 h 471677"/>
                            <a:gd name="csX8" fmla="*/ 318292 w 636584"/>
                            <a:gd name="csY8" fmla="*/ 0 h 471677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636584" h="471677" fill="none" extrusionOk="0">
                              <a:moveTo>
                                <a:pt x="318292" y="0"/>
                              </a:moveTo>
                              <a:cubicBezTo>
                                <a:pt x="503776" y="30572"/>
                                <a:pt x="687903" y="169651"/>
                                <a:pt x="636584" y="354261"/>
                              </a:cubicBezTo>
                              <a:cubicBezTo>
                                <a:pt x="637723" y="378947"/>
                                <a:pt x="628865" y="386188"/>
                                <a:pt x="631535" y="409997"/>
                              </a:cubicBezTo>
                              <a:cubicBezTo>
                                <a:pt x="630822" y="410712"/>
                                <a:pt x="629745" y="410662"/>
                                <a:pt x="629294" y="411174"/>
                              </a:cubicBezTo>
                              <a:cubicBezTo>
                                <a:pt x="516954" y="436779"/>
                                <a:pt x="409088" y="463008"/>
                                <a:pt x="318292" y="471677"/>
                              </a:cubicBezTo>
                              <a:cubicBezTo>
                                <a:pt x="182754" y="491263"/>
                                <a:pt x="82159" y="435226"/>
                                <a:pt x="7289" y="411174"/>
                              </a:cubicBezTo>
                              <a:cubicBezTo>
                                <a:pt x="6267" y="410718"/>
                                <a:pt x="6106" y="410236"/>
                                <a:pt x="5048" y="409997"/>
                              </a:cubicBezTo>
                              <a:cubicBezTo>
                                <a:pt x="2396" y="396033"/>
                                <a:pt x="3153" y="373353"/>
                                <a:pt x="0" y="354261"/>
                              </a:cubicBezTo>
                              <a:cubicBezTo>
                                <a:pt x="-1219" y="188760"/>
                                <a:pt x="163032" y="10765"/>
                                <a:pt x="318292" y="0"/>
                              </a:cubicBezTo>
                              <a:close/>
                            </a:path>
                            <a:path w="636584" h="471677" stroke="0" extrusionOk="0">
                              <a:moveTo>
                                <a:pt x="318292" y="0"/>
                              </a:moveTo>
                              <a:cubicBezTo>
                                <a:pt x="472921" y="50469"/>
                                <a:pt x="641025" y="157247"/>
                                <a:pt x="636584" y="354261"/>
                              </a:cubicBezTo>
                              <a:cubicBezTo>
                                <a:pt x="637463" y="375775"/>
                                <a:pt x="632418" y="387668"/>
                                <a:pt x="631535" y="409997"/>
                              </a:cubicBezTo>
                              <a:cubicBezTo>
                                <a:pt x="630667" y="410751"/>
                                <a:pt x="629877" y="410622"/>
                                <a:pt x="629294" y="411174"/>
                              </a:cubicBezTo>
                              <a:cubicBezTo>
                                <a:pt x="550990" y="449530"/>
                                <a:pt x="417909" y="486841"/>
                                <a:pt x="318292" y="471677"/>
                              </a:cubicBezTo>
                              <a:cubicBezTo>
                                <a:pt x="204437" y="475711"/>
                                <a:pt x="89133" y="458358"/>
                                <a:pt x="7289" y="411174"/>
                              </a:cubicBezTo>
                              <a:cubicBezTo>
                                <a:pt x="6106" y="410873"/>
                                <a:pt x="6252" y="410290"/>
                                <a:pt x="5048" y="409997"/>
                              </a:cubicBezTo>
                              <a:cubicBezTo>
                                <a:pt x="-827" y="388760"/>
                                <a:pt x="4155" y="380036"/>
                                <a:pt x="0" y="354261"/>
                              </a:cubicBezTo>
                              <a:cubicBezTo>
                                <a:pt x="4946" y="152069"/>
                                <a:pt x="132010" y="-38352"/>
                                <a:pt x="318292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4" name="楕円 803">
                  <a:extLst>
                    <a:ext uri="{FF2B5EF4-FFF2-40B4-BE49-F238E27FC236}">
                      <a16:creationId xmlns:a16="http://schemas.microsoft.com/office/drawing/2014/main" id="{228BB474-836C-292A-E163-6BA627F86CAF}"/>
                    </a:ext>
                  </a:extLst>
                </p:cNvPr>
                <p:cNvSpPr/>
                <p:nvPr/>
              </p:nvSpPr>
              <p:spPr bwMode="auto">
                <a:xfrm rot="20700000">
                  <a:off x="4216499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173034539">
                        <a:custGeom>
                          <a:avLst/>
                          <a:gdLst>
                            <a:gd name="csX0" fmla="*/ 0 w 162383"/>
                            <a:gd name="csY0" fmla="*/ 98250 h 196499"/>
                            <a:gd name="csX1" fmla="*/ 81192 w 162383"/>
                            <a:gd name="csY1" fmla="*/ 0 h 196499"/>
                            <a:gd name="csX2" fmla="*/ 162384 w 162383"/>
                            <a:gd name="csY2" fmla="*/ 98250 h 196499"/>
                            <a:gd name="csX3" fmla="*/ 81192 w 162383"/>
                            <a:gd name="csY3" fmla="*/ 196500 h 196499"/>
                            <a:gd name="csX4" fmla="*/ 0 w 162383"/>
                            <a:gd name="csY4" fmla="*/ 98250 h 19649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62383" h="196499" fill="none" extrusionOk="0">
                              <a:moveTo>
                                <a:pt x="0" y="98250"/>
                              </a:moveTo>
                              <a:cubicBezTo>
                                <a:pt x="1071" y="37522"/>
                                <a:pt x="42626" y="10863"/>
                                <a:pt x="81192" y="0"/>
                              </a:cubicBezTo>
                              <a:cubicBezTo>
                                <a:pt x="133351" y="9747"/>
                                <a:pt x="158844" y="53875"/>
                                <a:pt x="162384" y="98250"/>
                              </a:cubicBezTo>
                              <a:cubicBezTo>
                                <a:pt x="153617" y="153360"/>
                                <a:pt x="123029" y="195220"/>
                                <a:pt x="81192" y="196500"/>
                              </a:cubicBezTo>
                              <a:cubicBezTo>
                                <a:pt x="41277" y="205692"/>
                                <a:pt x="1373" y="141896"/>
                                <a:pt x="0" y="98250"/>
                              </a:cubicBezTo>
                              <a:close/>
                            </a:path>
                            <a:path w="162383" h="196499" stroke="0" extrusionOk="0">
                              <a:moveTo>
                                <a:pt x="0" y="98250"/>
                              </a:moveTo>
                              <a:cubicBezTo>
                                <a:pt x="-4173" y="31335"/>
                                <a:pt x="43581" y="6090"/>
                                <a:pt x="81192" y="0"/>
                              </a:cubicBezTo>
                              <a:cubicBezTo>
                                <a:pt x="127814" y="-7941"/>
                                <a:pt x="164237" y="41753"/>
                                <a:pt x="162384" y="98250"/>
                              </a:cubicBezTo>
                              <a:cubicBezTo>
                                <a:pt x="152088" y="146028"/>
                                <a:pt x="125123" y="193933"/>
                                <a:pt x="81192" y="196500"/>
                              </a:cubicBezTo>
                              <a:cubicBezTo>
                                <a:pt x="27515" y="202785"/>
                                <a:pt x="2737" y="158367"/>
                                <a:pt x="0" y="9825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5" name="楕円 804">
                  <a:extLst>
                    <a:ext uri="{FF2B5EF4-FFF2-40B4-BE49-F238E27FC236}">
                      <a16:creationId xmlns:a16="http://schemas.microsoft.com/office/drawing/2014/main" id="{5863A71F-25BE-4645-BE6D-9F1D0815194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5127884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529555083">
                        <a:custGeom>
                          <a:avLst/>
                          <a:gdLst>
                            <a:gd name="csX0" fmla="*/ 0 w 162383"/>
                            <a:gd name="csY0" fmla="*/ 98250 h 196499"/>
                            <a:gd name="csX1" fmla="*/ 81192 w 162383"/>
                            <a:gd name="csY1" fmla="*/ 0 h 196499"/>
                            <a:gd name="csX2" fmla="*/ 162384 w 162383"/>
                            <a:gd name="csY2" fmla="*/ 98250 h 196499"/>
                            <a:gd name="csX3" fmla="*/ 81192 w 162383"/>
                            <a:gd name="csY3" fmla="*/ 196500 h 196499"/>
                            <a:gd name="csX4" fmla="*/ 0 w 162383"/>
                            <a:gd name="csY4" fmla="*/ 98250 h 19649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62383" h="196499" fill="none" extrusionOk="0">
                              <a:moveTo>
                                <a:pt x="0" y="98250"/>
                              </a:moveTo>
                              <a:cubicBezTo>
                                <a:pt x="-2003" y="42591"/>
                                <a:pt x="36038" y="1560"/>
                                <a:pt x="81192" y="0"/>
                              </a:cubicBezTo>
                              <a:cubicBezTo>
                                <a:pt x="125708" y="-2312"/>
                                <a:pt x="167217" y="48682"/>
                                <a:pt x="162384" y="98250"/>
                              </a:cubicBezTo>
                              <a:cubicBezTo>
                                <a:pt x="161235" y="154268"/>
                                <a:pt x="125017" y="196604"/>
                                <a:pt x="81192" y="196500"/>
                              </a:cubicBezTo>
                              <a:cubicBezTo>
                                <a:pt x="39563" y="201779"/>
                                <a:pt x="-1670" y="154059"/>
                                <a:pt x="0" y="98250"/>
                              </a:cubicBezTo>
                              <a:close/>
                            </a:path>
                            <a:path w="162383" h="196499" stroke="0" extrusionOk="0">
                              <a:moveTo>
                                <a:pt x="0" y="98250"/>
                              </a:moveTo>
                              <a:cubicBezTo>
                                <a:pt x="-1617" y="37425"/>
                                <a:pt x="45695" y="4553"/>
                                <a:pt x="81192" y="0"/>
                              </a:cubicBezTo>
                              <a:cubicBezTo>
                                <a:pt x="138275" y="-2727"/>
                                <a:pt x="159259" y="37547"/>
                                <a:pt x="162384" y="98250"/>
                              </a:cubicBezTo>
                              <a:cubicBezTo>
                                <a:pt x="160079" y="139699"/>
                                <a:pt x="122380" y="192941"/>
                                <a:pt x="81192" y="196500"/>
                              </a:cubicBezTo>
                              <a:cubicBezTo>
                                <a:pt x="50669" y="195772"/>
                                <a:pt x="12370" y="152427"/>
                                <a:pt x="0" y="9825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6" name="楕円 805">
                  <a:extLst>
                    <a:ext uri="{FF2B5EF4-FFF2-40B4-BE49-F238E27FC236}">
                      <a16:creationId xmlns:a16="http://schemas.microsoft.com/office/drawing/2014/main" id="{9D46117D-5EBC-A122-3007-6395C9D56EFE}"/>
                    </a:ext>
                  </a:extLst>
                </p:cNvPr>
                <p:cNvSpPr/>
                <p:nvPr/>
              </p:nvSpPr>
              <p:spPr bwMode="auto">
                <a:xfrm>
                  <a:off x="4331996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665772165">
                        <a:custGeom>
                          <a:avLst/>
                          <a:gdLst>
                            <a:gd name="csX0" fmla="*/ 0 w 548694"/>
                            <a:gd name="csY0" fmla="*/ 279210 h 558419"/>
                            <a:gd name="csX1" fmla="*/ 274347 w 548694"/>
                            <a:gd name="csY1" fmla="*/ 0 h 558419"/>
                            <a:gd name="csX2" fmla="*/ 548694 w 548694"/>
                            <a:gd name="csY2" fmla="*/ 279210 h 558419"/>
                            <a:gd name="csX3" fmla="*/ 274347 w 548694"/>
                            <a:gd name="csY3" fmla="*/ 558420 h 558419"/>
                            <a:gd name="csX4" fmla="*/ 0 w 548694"/>
                            <a:gd name="csY4" fmla="*/ 279210 h 55841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548694" h="558419" fill="none" extrusionOk="0">
                              <a:moveTo>
                                <a:pt x="0" y="279210"/>
                              </a:moveTo>
                              <a:cubicBezTo>
                                <a:pt x="-24083" y="118266"/>
                                <a:pt x="111832" y="34952"/>
                                <a:pt x="274347" y="0"/>
                              </a:cubicBezTo>
                              <a:cubicBezTo>
                                <a:pt x="422969" y="2475"/>
                                <a:pt x="543381" y="107051"/>
                                <a:pt x="548694" y="279210"/>
                              </a:cubicBezTo>
                              <a:cubicBezTo>
                                <a:pt x="540606" y="449203"/>
                                <a:pt x="396607" y="574713"/>
                                <a:pt x="274347" y="558420"/>
                              </a:cubicBezTo>
                              <a:cubicBezTo>
                                <a:pt x="128061" y="568994"/>
                                <a:pt x="-13993" y="439641"/>
                                <a:pt x="0" y="279210"/>
                              </a:cubicBezTo>
                              <a:close/>
                            </a:path>
                            <a:path w="548694" h="558419" stroke="0" extrusionOk="0">
                              <a:moveTo>
                                <a:pt x="0" y="279210"/>
                              </a:moveTo>
                              <a:cubicBezTo>
                                <a:pt x="-36080" y="143293"/>
                                <a:pt x="111725" y="14428"/>
                                <a:pt x="274347" y="0"/>
                              </a:cubicBezTo>
                              <a:cubicBezTo>
                                <a:pt x="403885" y="-13370"/>
                                <a:pt x="539094" y="147511"/>
                                <a:pt x="548694" y="279210"/>
                              </a:cubicBezTo>
                              <a:cubicBezTo>
                                <a:pt x="571671" y="416182"/>
                                <a:pt x="400177" y="570999"/>
                                <a:pt x="274347" y="558420"/>
                              </a:cubicBezTo>
                              <a:cubicBezTo>
                                <a:pt x="128482" y="527385"/>
                                <a:pt x="5424" y="454045"/>
                                <a:pt x="0" y="27921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9BCD6183-EBED-4562-2ADF-BFDFC89790BD}"/>
                    </a:ext>
                  </a:extLst>
                </p:cNvPr>
                <p:cNvSpPr/>
                <p:nvPr/>
              </p:nvSpPr>
              <p:spPr bwMode="auto">
                <a:xfrm>
                  <a:off x="4384701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888733292">
                        <a:custGeom>
                          <a:avLst/>
                          <a:gdLst>
                            <a:gd name="csX0" fmla="*/ 97757 w 195515"/>
                            <a:gd name="csY0" fmla="*/ 0 h 105891"/>
                            <a:gd name="csX1" fmla="*/ 192748 w 195515"/>
                            <a:gd name="csY1" fmla="*/ 46381 h 105891"/>
                            <a:gd name="csX2" fmla="*/ 195515 w 195515"/>
                            <a:gd name="csY2" fmla="*/ 52945 h 105891"/>
                            <a:gd name="csX3" fmla="*/ 192748 w 195515"/>
                            <a:gd name="csY3" fmla="*/ 59510 h 105891"/>
                            <a:gd name="csX4" fmla="*/ 97757 w 195515"/>
                            <a:gd name="csY4" fmla="*/ 105891 h 105891"/>
                            <a:gd name="csX5" fmla="*/ 2766 w 195515"/>
                            <a:gd name="csY5" fmla="*/ 59510 h 105891"/>
                            <a:gd name="csX6" fmla="*/ 0 w 195515"/>
                            <a:gd name="csY6" fmla="*/ 52945 h 105891"/>
                            <a:gd name="csX7" fmla="*/ 2766 w 195515"/>
                            <a:gd name="csY7" fmla="*/ 46381 h 105891"/>
                            <a:gd name="csX8" fmla="*/ 97757 w 195515"/>
                            <a:gd name="csY8" fmla="*/ 0 h 10589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195515" h="105891" fill="none" extrusionOk="0">
                              <a:moveTo>
                                <a:pt x="97757" y="0"/>
                              </a:moveTo>
                              <a:cubicBezTo>
                                <a:pt x="138943" y="-2338"/>
                                <a:pt x="182928" y="19078"/>
                                <a:pt x="192748" y="46381"/>
                              </a:cubicBezTo>
                              <a:cubicBezTo>
                                <a:pt x="193983" y="48074"/>
                                <a:pt x="194178" y="51504"/>
                                <a:pt x="195515" y="52945"/>
                              </a:cubicBezTo>
                              <a:cubicBezTo>
                                <a:pt x="194690" y="56197"/>
                                <a:pt x="192898" y="57036"/>
                                <a:pt x="192748" y="59510"/>
                              </a:cubicBezTo>
                              <a:cubicBezTo>
                                <a:pt x="175320" y="89944"/>
                                <a:pt x="143206" y="100345"/>
                                <a:pt x="97757" y="105891"/>
                              </a:cubicBezTo>
                              <a:cubicBezTo>
                                <a:pt x="55736" y="104324"/>
                                <a:pt x="17748" y="83376"/>
                                <a:pt x="2766" y="59510"/>
                              </a:cubicBezTo>
                              <a:cubicBezTo>
                                <a:pt x="2075" y="57899"/>
                                <a:pt x="937" y="55022"/>
                                <a:pt x="0" y="52945"/>
                              </a:cubicBezTo>
                              <a:cubicBezTo>
                                <a:pt x="139" y="50602"/>
                                <a:pt x="1889" y="48775"/>
                                <a:pt x="2766" y="46381"/>
                              </a:cubicBezTo>
                              <a:cubicBezTo>
                                <a:pt x="25660" y="18518"/>
                                <a:pt x="56005" y="-3765"/>
                                <a:pt x="97757" y="0"/>
                              </a:cubicBezTo>
                              <a:close/>
                            </a:path>
                            <a:path w="195515" h="105891" stroke="0" extrusionOk="0">
                              <a:moveTo>
                                <a:pt x="97757" y="0"/>
                              </a:moveTo>
                              <a:cubicBezTo>
                                <a:pt x="134153" y="838"/>
                                <a:pt x="183131" y="15045"/>
                                <a:pt x="192748" y="46381"/>
                              </a:cubicBezTo>
                              <a:cubicBezTo>
                                <a:pt x="193756" y="48240"/>
                                <a:pt x="194001" y="49915"/>
                                <a:pt x="195515" y="52945"/>
                              </a:cubicBezTo>
                              <a:cubicBezTo>
                                <a:pt x="194904" y="56217"/>
                                <a:pt x="193148" y="57348"/>
                                <a:pt x="192748" y="59510"/>
                              </a:cubicBezTo>
                              <a:cubicBezTo>
                                <a:pt x="180388" y="85296"/>
                                <a:pt x="141564" y="106677"/>
                                <a:pt x="97757" y="105891"/>
                              </a:cubicBezTo>
                              <a:cubicBezTo>
                                <a:pt x="54410" y="106047"/>
                                <a:pt x="25582" y="88787"/>
                                <a:pt x="2766" y="59510"/>
                              </a:cubicBezTo>
                              <a:cubicBezTo>
                                <a:pt x="1441" y="56919"/>
                                <a:pt x="997" y="54594"/>
                                <a:pt x="0" y="52945"/>
                              </a:cubicBezTo>
                              <a:cubicBezTo>
                                <a:pt x="172" y="51127"/>
                                <a:pt x="2013" y="49414"/>
                                <a:pt x="2766" y="46381"/>
                              </a:cubicBezTo>
                              <a:cubicBezTo>
                                <a:pt x="22862" y="27494"/>
                                <a:pt x="50937" y="10974"/>
                                <a:pt x="97757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8" name="フリーフォーム: 図形 807">
                  <a:extLst>
                    <a:ext uri="{FF2B5EF4-FFF2-40B4-BE49-F238E27FC236}">
                      <a16:creationId xmlns:a16="http://schemas.microsoft.com/office/drawing/2014/main" id="{54EE88E0-5BE5-7A6C-EA35-D8CD46AF1F15}"/>
                    </a:ext>
                  </a:extLst>
                </p:cNvPr>
                <p:cNvSpPr/>
                <p:nvPr/>
              </p:nvSpPr>
              <p:spPr bwMode="auto">
                <a:xfrm>
                  <a:off x="4884155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259475647">
                        <a:custGeom>
                          <a:avLst/>
                          <a:gdLst>
                            <a:gd name="csX0" fmla="*/ 97757 w 195515"/>
                            <a:gd name="csY0" fmla="*/ 0 h 105891"/>
                            <a:gd name="csX1" fmla="*/ 192748 w 195515"/>
                            <a:gd name="csY1" fmla="*/ 46381 h 105891"/>
                            <a:gd name="csX2" fmla="*/ 195515 w 195515"/>
                            <a:gd name="csY2" fmla="*/ 52945 h 105891"/>
                            <a:gd name="csX3" fmla="*/ 192748 w 195515"/>
                            <a:gd name="csY3" fmla="*/ 59510 h 105891"/>
                            <a:gd name="csX4" fmla="*/ 97757 w 195515"/>
                            <a:gd name="csY4" fmla="*/ 105891 h 105891"/>
                            <a:gd name="csX5" fmla="*/ 2766 w 195515"/>
                            <a:gd name="csY5" fmla="*/ 59510 h 105891"/>
                            <a:gd name="csX6" fmla="*/ 0 w 195515"/>
                            <a:gd name="csY6" fmla="*/ 52945 h 105891"/>
                            <a:gd name="csX7" fmla="*/ 2766 w 195515"/>
                            <a:gd name="csY7" fmla="*/ 46381 h 105891"/>
                            <a:gd name="csX8" fmla="*/ 97757 w 195515"/>
                            <a:gd name="csY8" fmla="*/ 0 h 10589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195515" h="105891" fill="none" extrusionOk="0">
                              <a:moveTo>
                                <a:pt x="97757" y="0"/>
                              </a:moveTo>
                              <a:cubicBezTo>
                                <a:pt x="133342" y="-3563"/>
                                <a:pt x="176202" y="20714"/>
                                <a:pt x="192748" y="46381"/>
                              </a:cubicBezTo>
                              <a:cubicBezTo>
                                <a:pt x="194189" y="48494"/>
                                <a:pt x="194606" y="51624"/>
                                <a:pt x="195515" y="52945"/>
                              </a:cubicBezTo>
                              <a:cubicBezTo>
                                <a:pt x="194973" y="55367"/>
                                <a:pt x="193057" y="56896"/>
                                <a:pt x="192748" y="59510"/>
                              </a:cubicBezTo>
                              <a:cubicBezTo>
                                <a:pt x="185561" y="91799"/>
                                <a:pt x="141498" y="103130"/>
                                <a:pt x="97757" y="105891"/>
                              </a:cubicBezTo>
                              <a:cubicBezTo>
                                <a:pt x="52847" y="105323"/>
                                <a:pt x="15794" y="83271"/>
                                <a:pt x="2766" y="59510"/>
                              </a:cubicBezTo>
                              <a:cubicBezTo>
                                <a:pt x="1400" y="56289"/>
                                <a:pt x="969" y="54921"/>
                                <a:pt x="0" y="52945"/>
                              </a:cubicBezTo>
                              <a:cubicBezTo>
                                <a:pt x="74" y="50883"/>
                                <a:pt x="1733" y="49447"/>
                                <a:pt x="2766" y="46381"/>
                              </a:cubicBezTo>
                              <a:cubicBezTo>
                                <a:pt x="14077" y="16029"/>
                                <a:pt x="51251" y="6308"/>
                                <a:pt x="97757" y="0"/>
                              </a:cubicBezTo>
                              <a:close/>
                            </a:path>
                            <a:path w="195515" h="105891" stroke="0" extrusionOk="0">
                              <a:moveTo>
                                <a:pt x="97757" y="0"/>
                              </a:moveTo>
                              <a:cubicBezTo>
                                <a:pt x="132535" y="-1608"/>
                                <a:pt x="170858" y="13756"/>
                                <a:pt x="192748" y="46381"/>
                              </a:cubicBezTo>
                              <a:cubicBezTo>
                                <a:pt x="194576" y="49170"/>
                                <a:pt x="193860" y="50044"/>
                                <a:pt x="195515" y="52945"/>
                              </a:cubicBezTo>
                              <a:cubicBezTo>
                                <a:pt x="195548" y="54615"/>
                                <a:pt x="193041" y="57642"/>
                                <a:pt x="192748" y="59510"/>
                              </a:cubicBezTo>
                              <a:cubicBezTo>
                                <a:pt x="170312" y="85446"/>
                                <a:pt x="139707" y="104123"/>
                                <a:pt x="97757" y="105891"/>
                              </a:cubicBezTo>
                              <a:cubicBezTo>
                                <a:pt x="59731" y="111341"/>
                                <a:pt x="17809" y="82079"/>
                                <a:pt x="2766" y="59510"/>
                              </a:cubicBezTo>
                              <a:cubicBezTo>
                                <a:pt x="811" y="56526"/>
                                <a:pt x="1254" y="54153"/>
                                <a:pt x="0" y="52945"/>
                              </a:cubicBezTo>
                              <a:cubicBezTo>
                                <a:pt x="155" y="50830"/>
                                <a:pt x="2273" y="48190"/>
                                <a:pt x="2766" y="46381"/>
                              </a:cubicBezTo>
                              <a:cubicBezTo>
                                <a:pt x="14833" y="30617"/>
                                <a:pt x="66094" y="-1442"/>
                                <a:pt x="97757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09" name="楕円 808">
                  <a:extLst>
                    <a:ext uri="{FF2B5EF4-FFF2-40B4-BE49-F238E27FC236}">
                      <a16:creationId xmlns:a16="http://schemas.microsoft.com/office/drawing/2014/main" id="{534CEB44-B9B2-B18E-1D25-AB2090E97F24}"/>
                    </a:ext>
                  </a:extLst>
                </p:cNvPr>
                <p:cNvSpPr/>
                <p:nvPr/>
              </p:nvSpPr>
              <p:spPr bwMode="auto">
                <a:xfrm>
                  <a:off x="4517018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33938853">
                        <a:custGeom>
                          <a:avLst/>
                          <a:gdLst>
                            <a:gd name="csX0" fmla="*/ 0 w 49318"/>
                            <a:gd name="csY0" fmla="*/ 25097 h 50193"/>
                            <a:gd name="csX1" fmla="*/ 24659 w 49318"/>
                            <a:gd name="csY1" fmla="*/ 0 h 50193"/>
                            <a:gd name="csX2" fmla="*/ 49318 w 49318"/>
                            <a:gd name="csY2" fmla="*/ 25097 h 50193"/>
                            <a:gd name="csX3" fmla="*/ 24659 w 49318"/>
                            <a:gd name="csY3" fmla="*/ 50194 h 50193"/>
                            <a:gd name="csX4" fmla="*/ 0 w 49318"/>
                            <a:gd name="csY4" fmla="*/ 25097 h 5019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9318" h="50193" fill="none" extrusionOk="0">
                              <a:moveTo>
                                <a:pt x="0" y="25097"/>
                              </a:moveTo>
                              <a:cubicBezTo>
                                <a:pt x="540" y="8990"/>
                                <a:pt x="14018" y="-957"/>
                                <a:pt x="24659" y="0"/>
                              </a:cubicBezTo>
                              <a:cubicBezTo>
                                <a:pt x="36299" y="2740"/>
                                <a:pt x="48990" y="11958"/>
                                <a:pt x="49318" y="25097"/>
                              </a:cubicBezTo>
                              <a:cubicBezTo>
                                <a:pt x="46236" y="39739"/>
                                <a:pt x="40391" y="52168"/>
                                <a:pt x="24659" y="50194"/>
                              </a:cubicBezTo>
                              <a:cubicBezTo>
                                <a:pt x="8372" y="49093"/>
                                <a:pt x="3161" y="38685"/>
                                <a:pt x="0" y="25097"/>
                              </a:cubicBezTo>
                              <a:close/>
                            </a:path>
                            <a:path w="49318" h="50193" stroke="0" extrusionOk="0">
                              <a:moveTo>
                                <a:pt x="0" y="25097"/>
                              </a:moveTo>
                              <a:cubicBezTo>
                                <a:pt x="-554" y="14202"/>
                                <a:pt x="10340" y="389"/>
                                <a:pt x="24659" y="0"/>
                              </a:cubicBezTo>
                              <a:cubicBezTo>
                                <a:pt x="36479" y="-3647"/>
                                <a:pt x="49209" y="13311"/>
                                <a:pt x="49318" y="25097"/>
                              </a:cubicBezTo>
                              <a:cubicBezTo>
                                <a:pt x="48957" y="38925"/>
                                <a:pt x="37495" y="50029"/>
                                <a:pt x="24659" y="50194"/>
                              </a:cubicBezTo>
                              <a:cubicBezTo>
                                <a:pt x="14427" y="51523"/>
                                <a:pt x="-2487" y="37151"/>
                                <a:pt x="0" y="25097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0" name="楕円 809">
                  <a:extLst>
                    <a:ext uri="{FF2B5EF4-FFF2-40B4-BE49-F238E27FC236}">
                      <a16:creationId xmlns:a16="http://schemas.microsoft.com/office/drawing/2014/main" id="{EF84A473-2D12-DEB4-88D8-5E4AED17ADE2}"/>
                    </a:ext>
                  </a:extLst>
                </p:cNvPr>
                <p:cNvSpPr/>
                <p:nvPr/>
              </p:nvSpPr>
              <p:spPr bwMode="auto">
                <a:xfrm>
                  <a:off x="5020815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904872827">
                        <a:custGeom>
                          <a:avLst/>
                          <a:gdLst>
                            <a:gd name="csX0" fmla="*/ 0 w 49318"/>
                            <a:gd name="csY0" fmla="*/ 25097 h 50193"/>
                            <a:gd name="csX1" fmla="*/ 24659 w 49318"/>
                            <a:gd name="csY1" fmla="*/ 0 h 50193"/>
                            <a:gd name="csX2" fmla="*/ 49318 w 49318"/>
                            <a:gd name="csY2" fmla="*/ 25097 h 50193"/>
                            <a:gd name="csX3" fmla="*/ 24659 w 49318"/>
                            <a:gd name="csY3" fmla="*/ 50194 h 50193"/>
                            <a:gd name="csX4" fmla="*/ 0 w 49318"/>
                            <a:gd name="csY4" fmla="*/ 25097 h 5019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9318" h="50193" fill="none" extrusionOk="0">
                              <a:moveTo>
                                <a:pt x="0" y="25097"/>
                              </a:moveTo>
                              <a:cubicBezTo>
                                <a:pt x="-1857" y="12628"/>
                                <a:pt x="10136" y="1294"/>
                                <a:pt x="24659" y="0"/>
                              </a:cubicBezTo>
                              <a:cubicBezTo>
                                <a:pt x="39605" y="3496"/>
                                <a:pt x="51783" y="12148"/>
                                <a:pt x="49318" y="25097"/>
                              </a:cubicBezTo>
                              <a:cubicBezTo>
                                <a:pt x="49736" y="39118"/>
                                <a:pt x="35317" y="51234"/>
                                <a:pt x="24659" y="50194"/>
                              </a:cubicBezTo>
                              <a:cubicBezTo>
                                <a:pt x="10033" y="50787"/>
                                <a:pt x="-83" y="36955"/>
                                <a:pt x="0" y="25097"/>
                              </a:cubicBezTo>
                              <a:close/>
                            </a:path>
                            <a:path w="49318" h="50193" stroke="0" extrusionOk="0">
                              <a:moveTo>
                                <a:pt x="0" y="25097"/>
                              </a:moveTo>
                              <a:cubicBezTo>
                                <a:pt x="-1256" y="13082"/>
                                <a:pt x="9897" y="-1586"/>
                                <a:pt x="24659" y="0"/>
                              </a:cubicBezTo>
                              <a:cubicBezTo>
                                <a:pt x="38009" y="-2427"/>
                                <a:pt x="46477" y="13344"/>
                                <a:pt x="49318" y="25097"/>
                              </a:cubicBezTo>
                              <a:cubicBezTo>
                                <a:pt x="52692" y="38809"/>
                                <a:pt x="41763" y="51608"/>
                                <a:pt x="24659" y="50194"/>
                              </a:cubicBezTo>
                              <a:cubicBezTo>
                                <a:pt x="11779" y="53083"/>
                                <a:pt x="1924" y="40197"/>
                                <a:pt x="0" y="25097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1" name="二等辺三角形 71">
                  <a:extLst>
                    <a:ext uri="{FF2B5EF4-FFF2-40B4-BE49-F238E27FC236}">
                      <a16:creationId xmlns:a16="http://schemas.microsoft.com/office/drawing/2014/main" id="{CA028D26-8257-C4B3-ABEB-8374998F697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2679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039104620">
                        <a:custGeom>
                          <a:avLst/>
                          <a:gdLst>
                            <a:gd name="csX0" fmla="*/ 0 w 130029"/>
                            <a:gd name="csY0" fmla="*/ 52365 h 52365"/>
                            <a:gd name="csX1" fmla="*/ 30156 w 130029"/>
                            <a:gd name="csY1" fmla="*/ 0 h 52365"/>
                            <a:gd name="csX2" fmla="*/ 130029 w 130029"/>
                            <a:gd name="csY2" fmla="*/ 52365 h 52365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</a:cxnLst>
                          <a:rect l="l" t="t" r="r" b="b"/>
                          <a:pathLst>
                            <a:path w="130029" h="52365" fill="none" extrusionOk="0">
                              <a:moveTo>
                                <a:pt x="0" y="52365"/>
                              </a:moveTo>
                              <a:cubicBezTo>
                                <a:pt x="7789" y="28955"/>
                                <a:pt x="26957" y="17444"/>
                                <a:pt x="30156" y="0"/>
                              </a:cubicBezTo>
                              <a:cubicBezTo>
                                <a:pt x="55704" y="4070"/>
                                <a:pt x="97711" y="41821"/>
                                <a:pt x="130029" y="52365"/>
                              </a:cubicBezTo>
                            </a:path>
                            <a:path w="130029" h="52365" stroke="0" extrusionOk="0">
                              <a:moveTo>
                                <a:pt x="0" y="52365"/>
                              </a:moveTo>
                              <a:cubicBezTo>
                                <a:pt x="9394" y="28188"/>
                                <a:pt x="25030" y="20219"/>
                                <a:pt x="30156" y="0"/>
                              </a:cubicBezTo>
                              <a:cubicBezTo>
                                <a:pt x="67512" y="10091"/>
                                <a:pt x="93027" y="42704"/>
                                <a:pt x="130029" y="5236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8A231524-24D9-7D13-2057-EB2ED443D030}"/>
                    </a:ext>
                  </a:extLst>
                </p:cNvPr>
                <p:cNvSpPr/>
                <p:nvPr/>
              </p:nvSpPr>
              <p:spPr bwMode="auto">
                <a:xfrm rot="20700000">
                  <a:off x="4329644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728164226">
                        <a:custGeom>
                          <a:avLst/>
                          <a:gdLst>
                            <a:gd name="csX0" fmla="*/ 0 w 412620"/>
                            <a:gd name="csY0" fmla="*/ 68341 h 136682"/>
                            <a:gd name="csX1" fmla="*/ 206310 w 412620"/>
                            <a:gd name="csY1" fmla="*/ 0 h 136682"/>
                            <a:gd name="csX2" fmla="*/ 412620 w 412620"/>
                            <a:gd name="csY2" fmla="*/ 68341 h 136682"/>
                            <a:gd name="csX3" fmla="*/ 206310 w 412620"/>
                            <a:gd name="csY3" fmla="*/ 136682 h 136682"/>
                            <a:gd name="csX4" fmla="*/ 0 w 412620"/>
                            <a:gd name="csY4" fmla="*/ 68341 h 13668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12620" h="136682" fill="none" extrusionOk="0">
                              <a:moveTo>
                                <a:pt x="0" y="68341"/>
                              </a:moveTo>
                              <a:cubicBezTo>
                                <a:pt x="3262" y="34544"/>
                                <a:pt x="104620" y="13222"/>
                                <a:pt x="206310" y="0"/>
                              </a:cubicBezTo>
                              <a:cubicBezTo>
                                <a:pt x="325095" y="-5195"/>
                                <a:pt x="419730" y="30745"/>
                                <a:pt x="412620" y="68341"/>
                              </a:cubicBezTo>
                              <a:cubicBezTo>
                                <a:pt x="424877" y="99977"/>
                                <a:pt x="295730" y="125156"/>
                                <a:pt x="206310" y="136682"/>
                              </a:cubicBezTo>
                              <a:cubicBezTo>
                                <a:pt x="94055" y="133300"/>
                                <a:pt x="5913" y="100919"/>
                                <a:pt x="0" y="68341"/>
                              </a:cubicBezTo>
                              <a:close/>
                            </a:path>
                            <a:path w="412620" h="136682" stroke="0" extrusionOk="0">
                              <a:moveTo>
                                <a:pt x="0" y="68341"/>
                              </a:moveTo>
                              <a:cubicBezTo>
                                <a:pt x="22631" y="35018"/>
                                <a:pt x="101168" y="-4439"/>
                                <a:pt x="206310" y="0"/>
                              </a:cubicBezTo>
                              <a:cubicBezTo>
                                <a:pt x="321008" y="307"/>
                                <a:pt x="415470" y="34952"/>
                                <a:pt x="412620" y="68341"/>
                              </a:cubicBezTo>
                              <a:cubicBezTo>
                                <a:pt x="418898" y="92377"/>
                                <a:pt x="332579" y="137070"/>
                                <a:pt x="206310" y="136682"/>
                              </a:cubicBezTo>
                              <a:cubicBezTo>
                                <a:pt x="88414" y="135079"/>
                                <a:pt x="3929" y="113045"/>
                                <a:pt x="0" y="6834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9858441B-2A2A-AB5C-4902-5EDED38258E1}"/>
                    </a:ext>
                  </a:extLst>
                </p:cNvPr>
                <p:cNvSpPr/>
                <p:nvPr/>
              </p:nvSpPr>
              <p:spPr bwMode="auto">
                <a:xfrm rot="2700000">
                  <a:off x="4879393" y="2146437"/>
                  <a:ext cx="453214" cy="23653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789950201">
                        <a:custGeom>
                          <a:avLst/>
                          <a:gdLst>
                            <a:gd name="csX0" fmla="*/ 0 w 261886"/>
                            <a:gd name="csY0" fmla="*/ 67151 h 134302"/>
                            <a:gd name="csX1" fmla="*/ 130943 w 261886"/>
                            <a:gd name="csY1" fmla="*/ 0 h 134302"/>
                            <a:gd name="csX2" fmla="*/ 261886 w 261886"/>
                            <a:gd name="csY2" fmla="*/ 67151 h 134302"/>
                            <a:gd name="csX3" fmla="*/ 130943 w 261886"/>
                            <a:gd name="csY3" fmla="*/ 134302 h 134302"/>
                            <a:gd name="csX4" fmla="*/ 0 w 261886"/>
                            <a:gd name="csY4" fmla="*/ 67151 h 13430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261886" h="134302" fill="none" extrusionOk="0">
                              <a:moveTo>
                                <a:pt x="0" y="67151"/>
                              </a:moveTo>
                              <a:cubicBezTo>
                                <a:pt x="302" y="26428"/>
                                <a:pt x="75193" y="1038"/>
                                <a:pt x="130943" y="0"/>
                              </a:cubicBezTo>
                              <a:cubicBezTo>
                                <a:pt x="201743" y="-1639"/>
                                <a:pt x="264840" y="28342"/>
                                <a:pt x="261886" y="67151"/>
                              </a:cubicBezTo>
                              <a:cubicBezTo>
                                <a:pt x="255696" y="104761"/>
                                <a:pt x="208162" y="150863"/>
                                <a:pt x="130943" y="134302"/>
                              </a:cubicBezTo>
                              <a:cubicBezTo>
                                <a:pt x="65666" y="132725"/>
                                <a:pt x="-7922" y="108660"/>
                                <a:pt x="0" y="67151"/>
                              </a:cubicBezTo>
                              <a:close/>
                            </a:path>
                            <a:path w="261886" h="134302" stroke="0" extrusionOk="0">
                              <a:moveTo>
                                <a:pt x="0" y="67151"/>
                              </a:moveTo>
                              <a:cubicBezTo>
                                <a:pt x="1513" y="35421"/>
                                <a:pt x="58681" y="3630"/>
                                <a:pt x="130943" y="0"/>
                              </a:cubicBezTo>
                              <a:cubicBezTo>
                                <a:pt x="207194" y="-2025"/>
                                <a:pt x="255603" y="30197"/>
                                <a:pt x="261886" y="67151"/>
                              </a:cubicBezTo>
                              <a:cubicBezTo>
                                <a:pt x="255110" y="119148"/>
                                <a:pt x="200494" y="125077"/>
                                <a:pt x="130943" y="134302"/>
                              </a:cubicBezTo>
                              <a:cubicBezTo>
                                <a:pt x="59518" y="135345"/>
                                <a:pt x="1892" y="106972"/>
                                <a:pt x="0" y="6715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814" name="直線コネクタ 813">
                  <a:extLst>
                    <a:ext uri="{FF2B5EF4-FFF2-40B4-BE49-F238E27FC236}">
                      <a16:creationId xmlns:a16="http://schemas.microsoft.com/office/drawing/2014/main" id="{D512C824-A5B9-6FB2-560E-108BEFC14000}"/>
                    </a:ext>
                  </a:extLst>
                </p:cNvPr>
                <p:cNvCxnSpPr>
                  <a:stCxn id="807" idx="0"/>
                </p:cNvCxnSpPr>
                <p:nvPr/>
              </p:nvCxnSpPr>
              <p:spPr bwMode="auto">
                <a:xfrm flipH="1" flipV="1">
                  <a:off x="4555780" y="2353792"/>
                  <a:ext cx="1097" cy="66507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15" name="直線コネクタ 814">
                  <a:extLst>
                    <a:ext uri="{FF2B5EF4-FFF2-40B4-BE49-F238E27FC236}">
                      <a16:creationId xmlns:a16="http://schemas.microsoft.com/office/drawing/2014/main" id="{DC7EFBA8-BE2A-E168-93C0-6EC0DDB35874}"/>
                    </a:ext>
                  </a:extLst>
                </p:cNvPr>
                <p:cNvCxnSpPr>
                  <a:cxnSpLocks/>
                  <a:stCxn id="808" idx="0"/>
                </p:cNvCxnSpPr>
                <p:nvPr/>
              </p:nvCxnSpPr>
              <p:spPr bwMode="auto">
                <a:xfrm flipH="1" flipV="1">
                  <a:off x="5053017" y="2353792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16" name="直線コネクタ 815">
                  <a:extLst>
                    <a:ext uri="{FF2B5EF4-FFF2-40B4-BE49-F238E27FC236}">
                      <a16:creationId xmlns:a16="http://schemas.microsoft.com/office/drawing/2014/main" id="{7AFCED7B-A2D7-6DAD-303C-1A40E558965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963615" y="2368088"/>
                  <a:ext cx="3314" cy="66507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17" name="直線コネクタ 816">
                  <a:extLst>
                    <a:ext uri="{FF2B5EF4-FFF2-40B4-BE49-F238E27FC236}">
                      <a16:creationId xmlns:a16="http://schemas.microsoft.com/office/drawing/2014/main" id="{E011959A-3437-D712-1E6C-78E47F85E45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650947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18" name="直線コネクタ 817">
                  <a:extLst>
                    <a:ext uri="{FF2B5EF4-FFF2-40B4-BE49-F238E27FC236}">
                      <a16:creationId xmlns:a16="http://schemas.microsoft.com/office/drawing/2014/main" id="{294334BC-C872-86C8-5955-3E110C3AD6E2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H="1" flipV="1">
                  <a:off x="4448541" y="2383631"/>
                  <a:ext cx="1657" cy="50964"/>
                </a:xfrm>
                <a:prstGeom prst="lin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</p:cxnSp>
          </p:grp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D923DF6F-D42E-1D1A-F704-C9DF315A2B66}"/>
                  </a:ext>
                </a:extLst>
              </p:cNvPr>
              <p:cNvSpPr/>
              <p:nvPr/>
            </p:nvSpPr>
            <p:spPr bwMode="auto">
              <a:xfrm rot="10800000">
                <a:off x="989996" y="7434445"/>
                <a:ext cx="227880" cy="47318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FF0066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4238355274">
                      <a:custGeom>
                        <a:avLst/>
                        <a:gdLst>
                          <a:gd name="csX0" fmla="*/ 0 w 125716"/>
                          <a:gd name="csY0" fmla="*/ 0 h 26104"/>
                          <a:gd name="csX1" fmla="*/ 4194 w 125716"/>
                          <a:gd name="csY1" fmla="*/ 1450 h 26104"/>
                          <a:gd name="csX2" fmla="*/ 62858 w 125716"/>
                          <a:gd name="csY2" fmla="*/ 8997 h 26104"/>
                          <a:gd name="csX3" fmla="*/ 121521 w 125716"/>
                          <a:gd name="csY3" fmla="*/ 1450 h 26104"/>
                          <a:gd name="csX4" fmla="*/ 125716 w 125716"/>
                          <a:gd name="csY4" fmla="*/ 0 h 26104"/>
                          <a:gd name="csX5" fmla="*/ 113834 w 125716"/>
                          <a:gd name="csY5" fmla="*/ 10084 h 26104"/>
                          <a:gd name="csX6" fmla="*/ 62858 w 125716"/>
                          <a:gd name="csY6" fmla="*/ 26104 h 26104"/>
                          <a:gd name="csX7" fmla="*/ 11881 w 125716"/>
                          <a:gd name="csY7" fmla="*/ 10084 h 26104"/>
                          <a:gd name="csX8" fmla="*/ 0 w 125716"/>
                          <a:gd name="csY8" fmla="*/ 0 h 26104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</a:cxnLst>
                        <a:rect l="l" t="t" r="r" b="b"/>
                        <a:pathLst>
                          <a:path w="125716" h="26104" fill="none" extrusionOk="0">
                            <a:moveTo>
                              <a:pt x="0" y="0"/>
                            </a:moveTo>
                            <a:cubicBezTo>
                              <a:pt x="1094" y="329"/>
                              <a:pt x="2797" y="1380"/>
                              <a:pt x="4194" y="1450"/>
                            </a:cubicBezTo>
                            <a:cubicBezTo>
                              <a:pt x="20015" y="6474"/>
                              <a:pt x="44580" y="7795"/>
                              <a:pt x="62858" y="8997"/>
                            </a:cubicBezTo>
                            <a:cubicBezTo>
                              <a:pt x="83164" y="8165"/>
                              <a:pt x="105714" y="6610"/>
                              <a:pt x="121521" y="1450"/>
                            </a:cubicBezTo>
                            <a:cubicBezTo>
                              <a:pt x="122369" y="827"/>
                              <a:pt x="123911" y="649"/>
                              <a:pt x="125716" y="0"/>
                            </a:cubicBezTo>
                            <a:cubicBezTo>
                              <a:pt x="122218" y="4871"/>
                              <a:pt x="117092" y="5469"/>
                              <a:pt x="113834" y="10084"/>
                            </a:cubicBezTo>
                            <a:cubicBezTo>
                              <a:pt x="98863" y="19566"/>
                              <a:pt x="86380" y="27193"/>
                              <a:pt x="62858" y="26104"/>
                            </a:cubicBezTo>
                            <a:cubicBezTo>
                              <a:pt x="46264" y="27530"/>
                              <a:pt x="24565" y="21167"/>
                              <a:pt x="11881" y="10084"/>
                            </a:cubicBezTo>
                            <a:cubicBezTo>
                              <a:pt x="9066" y="7808"/>
                              <a:pt x="3731" y="1173"/>
                              <a:pt x="0" y="0"/>
                            </a:cubicBezTo>
                            <a:close/>
                          </a:path>
                          <a:path w="125716" h="26104" stroke="0" extrusionOk="0">
                            <a:moveTo>
                              <a:pt x="0" y="0"/>
                            </a:moveTo>
                            <a:cubicBezTo>
                              <a:pt x="2087" y="411"/>
                              <a:pt x="2458" y="1333"/>
                              <a:pt x="4194" y="1450"/>
                            </a:cubicBezTo>
                            <a:cubicBezTo>
                              <a:pt x="25028" y="5128"/>
                              <a:pt x="44937" y="4733"/>
                              <a:pt x="62858" y="8997"/>
                            </a:cubicBezTo>
                            <a:cubicBezTo>
                              <a:pt x="84309" y="13905"/>
                              <a:pt x="102944" y="6172"/>
                              <a:pt x="121521" y="1450"/>
                            </a:cubicBezTo>
                            <a:cubicBezTo>
                              <a:pt x="122716" y="1017"/>
                              <a:pt x="125018" y="770"/>
                              <a:pt x="125716" y="0"/>
                            </a:cubicBezTo>
                            <a:cubicBezTo>
                              <a:pt x="123297" y="2093"/>
                              <a:pt x="118332" y="5252"/>
                              <a:pt x="113834" y="10084"/>
                            </a:cubicBezTo>
                            <a:cubicBezTo>
                              <a:pt x="100960" y="20784"/>
                              <a:pt x="82484" y="26252"/>
                              <a:pt x="62858" y="26104"/>
                            </a:cubicBezTo>
                            <a:cubicBezTo>
                              <a:pt x="39797" y="22924"/>
                              <a:pt x="21531" y="20689"/>
                              <a:pt x="11881" y="10084"/>
                            </a:cubicBezTo>
                            <a:cubicBezTo>
                              <a:pt x="9323" y="8218"/>
                              <a:pt x="4915" y="2087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90" name="グループ化 789">
                <a:extLst>
                  <a:ext uri="{FF2B5EF4-FFF2-40B4-BE49-F238E27FC236}">
                    <a16:creationId xmlns:a16="http://schemas.microsoft.com/office/drawing/2014/main" id="{D47723DC-8373-F858-45AA-64353E202766}"/>
                  </a:ext>
                </a:extLst>
              </p:cNvPr>
              <p:cNvGrpSpPr/>
              <p:nvPr/>
            </p:nvGrpSpPr>
            <p:grpSpPr>
              <a:xfrm>
                <a:off x="636969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795" name="四角形: 上の 2 つの角を丸める 130">
                  <a:extLst>
                    <a:ext uri="{FF2B5EF4-FFF2-40B4-BE49-F238E27FC236}">
                      <a16:creationId xmlns:a16="http://schemas.microsoft.com/office/drawing/2014/main" id="{C832CA76-61F6-614C-6FDC-71DAB4BCF7E2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33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678141767">
                        <a:custGeom>
                          <a:avLst/>
                          <a:gdLst>
                            <a:gd name="csX0" fmla="*/ 128740 w 128741"/>
                            <a:gd name="csY0" fmla="*/ 0 h 241443"/>
                            <a:gd name="csX1" fmla="*/ 128740 w 128741"/>
                            <a:gd name="csY1" fmla="*/ 177072 h 241443"/>
                            <a:gd name="csX2" fmla="*/ 64370 w 128741"/>
                            <a:gd name="csY2" fmla="*/ 241443 h 241443"/>
                            <a:gd name="csX3" fmla="*/ 64370 w 128741"/>
                            <a:gd name="csY3" fmla="*/ 241443 h 241443"/>
                            <a:gd name="csX4" fmla="*/ 0 w 128741"/>
                            <a:gd name="csY4" fmla="*/ 177072 h 241443"/>
                            <a:gd name="csX5" fmla="*/ 0 w 128741"/>
                            <a:gd name="csY5" fmla="*/ 0 h 241443"/>
                            <a:gd name="csX6" fmla="*/ 0 w 128741"/>
                            <a:gd name="csY6" fmla="*/ 0 h 24144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</a:cxnLst>
                          <a:rect l="l" t="t" r="r" b="b"/>
                          <a:pathLst>
                            <a:path w="128741" h="241443" fill="none" extrusionOk="0">
                              <a:moveTo>
                                <a:pt x="128740" y="0"/>
                              </a:moveTo>
                              <a:cubicBezTo>
                                <a:pt x="143614" y="37934"/>
                                <a:pt x="107985" y="108034"/>
                                <a:pt x="128740" y="177072"/>
                              </a:cubicBezTo>
                              <a:cubicBezTo>
                                <a:pt x="127962" y="214940"/>
                                <a:pt x="99199" y="240704"/>
                                <a:pt x="64370" y="241443"/>
                              </a:cubicBezTo>
                              <a:lnTo>
                                <a:pt x="64370" y="241443"/>
                              </a:lnTo>
                              <a:cubicBezTo>
                                <a:pt x="24162" y="243116"/>
                                <a:pt x="6100" y="213093"/>
                                <a:pt x="0" y="177072"/>
                              </a:cubicBezTo>
                              <a:cubicBezTo>
                                <a:pt x="-21084" y="95044"/>
                                <a:pt x="15480" y="49262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  <a:path w="128741" h="241443" stroke="0" extrusionOk="0">
                              <a:moveTo>
                                <a:pt x="128740" y="0"/>
                              </a:moveTo>
                              <a:cubicBezTo>
                                <a:pt x="137296" y="49310"/>
                                <a:pt x="125319" y="100599"/>
                                <a:pt x="128740" y="177072"/>
                              </a:cubicBezTo>
                              <a:cubicBezTo>
                                <a:pt x="120472" y="211489"/>
                                <a:pt x="100698" y="236860"/>
                                <a:pt x="64370" y="241443"/>
                              </a:cubicBezTo>
                              <a:lnTo>
                                <a:pt x="64370" y="241443"/>
                              </a:lnTo>
                              <a:cubicBezTo>
                                <a:pt x="26435" y="239458"/>
                                <a:pt x="3516" y="216503"/>
                                <a:pt x="0" y="177072"/>
                              </a:cubicBezTo>
                              <a:cubicBezTo>
                                <a:pt x="-8497" y="117116"/>
                                <a:pt x="21149" y="59240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6" name="フリーフォーム: 図形 795">
                  <a:extLst>
                    <a:ext uri="{FF2B5EF4-FFF2-40B4-BE49-F238E27FC236}">
                      <a16:creationId xmlns:a16="http://schemas.microsoft.com/office/drawing/2014/main" id="{CA37A0BB-71B8-5ABB-A637-3AE9CB8E28AC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195956040">
                        <a:custGeom>
                          <a:avLst/>
                          <a:gdLst>
                            <a:gd name="csX0" fmla="*/ 29100 w 112042"/>
                            <a:gd name="csY0" fmla="*/ 0 h 183314"/>
                            <a:gd name="csX1" fmla="*/ 46972 w 112042"/>
                            <a:gd name="csY1" fmla="*/ 17871 h 183314"/>
                            <a:gd name="csX2" fmla="*/ 46972 w 112042"/>
                            <a:gd name="csY2" fmla="*/ 71272 h 183314"/>
                            <a:gd name="csX3" fmla="*/ 72618 w 112042"/>
                            <a:gd name="csY3" fmla="*/ 71272 h 183314"/>
                            <a:gd name="csX4" fmla="*/ 112042 w 112042"/>
                            <a:gd name="csY4" fmla="*/ 110695 h 183314"/>
                            <a:gd name="csX5" fmla="*/ 112042 w 112042"/>
                            <a:gd name="csY5" fmla="*/ 143890 h 183314"/>
                            <a:gd name="csX6" fmla="*/ 72618 w 112042"/>
                            <a:gd name="csY6" fmla="*/ 183314 h 183314"/>
                            <a:gd name="csX7" fmla="*/ 39423 w 112042"/>
                            <a:gd name="csY7" fmla="*/ 183314 h 183314"/>
                            <a:gd name="csX8" fmla="*/ 0 w 112042"/>
                            <a:gd name="csY8" fmla="*/ 143890 h 183314"/>
                            <a:gd name="csX9" fmla="*/ 0 w 112042"/>
                            <a:gd name="csY9" fmla="*/ 110695 h 183314"/>
                            <a:gd name="csX10" fmla="*/ 3098 w 112042"/>
                            <a:gd name="csY10" fmla="*/ 95350 h 183314"/>
                            <a:gd name="csX11" fmla="*/ 11228 w 112042"/>
                            <a:gd name="csY11" fmla="*/ 83291 h 183314"/>
                            <a:gd name="csX12" fmla="*/ 11228 w 112042"/>
                            <a:gd name="csY12" fmla="*/ 17871 h 183314"/>
                            <a:gd name="csX13" fmla="*/ 29100 w 112042"/>
                            <a:gd name="csY13" fmla="*/ 0 h 18331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</a:cxnLst>
                          <a:rect l="l" t="t" r="r" b="b"/>
                          <a:pathLst>
                            <a:path w="112042" h="183314" fill="none" extrusionOk="0">
                              <a:moveTo>
                                <a:pt x="29100" y="0"/>
                              </a:moveTo>
                              <a:cubicBezTo>
                                <a:pt x="38218" y="1669"/>
                                <a:pt x="45037" y="5921"/>
                                <a:pt x="46972" y="17871"/>
                              </a:cubicBezTo>
                              <a:cubicBezTo>
                                <a:pt x="51499" y="36903"/>
                                <a:pt x="43210" y="49663"/>
                                <a:pt x="46972" y="71272"/>
                              </a:cubicBezTo>
                              <a:cubicBezTo>
                                <a:pt x="53882" y="68450"/>
                                <a:pt x="62678" y="71858"/>
                                <a:pt x="72618" y="71272"/>
                              </a:cubicBezTo>
                              <a:cubicBezTo>
                                <a:pt x="97735" y="70019"/>
                                <a:pt x="112952" y="85304"/>
                                <a:pt x="112042" y="110695"/>
                              </a:cubicBezTo>
                              <a:cubicBezTo>
                                <a:pt x="115506" y="120997"/>
                                <a:pt x="111623" y="129274"/>
                                <a:pt x="112042" y="143890"/>
                              </a:cubicBezTo>
                              <a:cubicBezTo>
                                <a:pt x="116139" y="160787"/>
                                <a:pt x="97835" y="187949"/>
                                <a:pt x="72618" y="183314"/>
                              </a:cubicBezTo>
                              <a:cubicBezTo>
                                <a:pt x="60749" y="185514"/>
                                <a:pt x="47553" y="179946"/>
                                <a:pt x="39423" y="183314"/>
                              </a:cubicBezTo>
                              <a:cubicBezTo>
                                <a:pt x="15466" y="185001"/>
                                <a:pt x="1164" y="170205"/>
                                <a:pt x="0" y="143890"/>
                              </a:cubicBezTo>
                              <a:cubicBezTo>
                                <a:pt x="-3541" y="129109"/>
                                <a:pt x="3206" y="122030"/>
                                <a:pt x="0" y="110695"/>
                              </a:cubicBezTo>
                              <a:cubicBezTo>
                                <a:pt x="146" y="106653"/>
                                <a:pt x="434" y="99068"/>
                                <a:pt x="3098" y="95350"/>
                              </a:cubicBezTo>
                              <a:cubicBezTo>
                                <a:pt x="5771" y="89448"/>
                                <a:pt x="9432" y="87565"/>
                                <a:pt x="11228" y="83291"/>
                              </a:cubicBezTo>
                              <a:cubicBezTo>
                                <a:pt x="5429" y="63591"/>
                                <a:pt x="17366" y="36697"/>
                                <a:pt x="11228" y="17871"/>
                              </a:cubicBezTo>
                              <a:cubicBezTo>
                                <a:pt x="10274" y="5458"/>
                                <a:pt x="18869" y="203"/>
                                <a:pt x="29100" y="0"/>
                              </a:cubicBezTo>
                              <a:close/>
                            </a:path>
                            <a:path w="112042" h="183314" stroke="0" extrusionOk="0">
                              <a:moveTo>
                                <a:pt x="29100" y="0"/>
                              </a:moveTo>
                              <a:cubicBezTo>
                                <a:pt x="37867" y="756"/>
                                <a:pt x="46803" y="7284"/>
                                <a:pt x="46972" y="17871"/>
                              </a:cubicBezTo>
                              <a:cubicBezTo>
                                <a:pt x="50977" y="44248"/>
                                <a:pt x="46674" y="50806"/>
                                <a:pt x="46972" y="71272"/>
                              </a:cubicBezTo>
                              <a:cubicBezTo>
                                <a:pt x="57880" y="70308"/>
                                <a:pt x="60902" y="74070"/>
                                <a:pt x="72618" y="71272"/>
                              </a:cubicBezTo>
                              <a:cubicBezTo>
                                <a:pt x="94915" y="67608"/>
                                <a:pt x="108968" y="88193"/>
                                <a:pt x="112042" y="110695"/>
                              </a:cubicBezTo>
                              <a:cubicBezTo>
                                <a:pt x="112748" y="121656"/>
                                <a:pt x="111542" y="136181"/>
                                <a:pt x="112042" y="143890"/>
                              </a:cubicBezTo>
                              <a:cubicBezTo>
                                <a:pt x="111065" y="167434"/>
                                <a:pt x="91530" y="188763"/>
                                <a:pt x="72618" y="183314"/>
                              </a:cubicBezTo>
                              <a:cubicBezTo>
                                <a:pt x="57983" y="184461"/>
                                <a:pt x="52110" y="183049"/>
                                <a:pt x="39423" y="183314"/>
                              </a:cubicBezTo>
                              <a:cubicBezTo>
                                <a:pt x="20100" y="177956"/>
                                <a:pt x="2384" y="164789"/>
                                <a:pt x="0" y="143890"/>
                              </a:cubicBezTo>
                              <a:cubicBezTo>
                                <a:pt x="-3299" y="127775"/>
                                <a:pt x="3243" y="121280"/>
                                <a:pt x="0" y="110695"/>
                              </a:cubicBezTo>
                              <a:cubicBezTo>
                                <a:pt x="-102" y="105318"/>
                                <a:pt x="2582" y="99695"/>
                                <a:pt x="3098" y="95350"/>
                              </a:cubicBezTo>
                              <a:cubicBezTo>
                                <a:pt x="7053" y="89254"/>
                                <a:pt x="8719" y="89514"/>
                                <a:pt x="11228" y="83291"/>
                              </a:cubicBezTo>
                              <a:cubicBezTo>
                                <a:pt x="8999" y="53147"/>
                                <a:pt x="19013" y="34941"/>
                                <a:pt x="11228" y="17871"/>
                              </a:cubicBezTo>
                              <a:cubicBezTo>
                                <a:pt x="11008" y="8778"/>
                                <a:pt x="19134" y="1568"/>
                                <a:pt x="2910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7" name="四角形: 上の 2 つの角を丸める 131">
                  <a:extLst>
                    <a:ext uri="{FF2B5EF4-FFF2-40B4-BE49-F238E27FC236}">
                      <a16:creationId xmlns:a16="http://schemas.microsoft.com/office/drawing/2014/main" id="{D67EE880-F535-17D6-3BF9-FD7AB263CB85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FF3399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262032688">
                        <a:custGeom>
                          <a:avLst/>
                          <a:gdLst>
                            <a:gd name="csX0" fmla="*/ 0 w 123292"/>
                            <a:gd name="csY0" fmla="*/ 187799 h 343817"/>
                            <a:gd name="csX1" fmla="*/ 519 w 123292"/>
                            <a:gd name="csY1" fmla="*/ 0 h 343817"/>
                            <a:gd name="csX2" fmla="*/ 519 w 123292"/>
                            <a:gd name="csY2" fmla="*/ 0 h 343817"/>
                            <a:gd name="csX3" fmla="*/ 123292 w 123292"/>
                            <a:gd name="csY3" fmla="*/ 0 h 343817"/>
                            <a:gd name="csX4" fmla="*/ 123292 w 123292"/>
                            <a:gd name="csY4" fmla="*/ 0 h 343817"/>
                            <a:gd name="csX5" fmla="*/ 123292 w 123292"/>
                            <a:gd name="csY5" fmla="*/ 286165 h 343817"/>
                            <a:gd name="csX6" fmla="*/ 61905 w 123292"/>
                            <a:gd name="csY6" fmla="*/ 343816 h 343817"/>
                            <a:gd name="csX7" fmla="*/ 61905 w 123292"/>
                            <a:gd name="csY7" fmla="*/ 343816 h 343817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123292" h="343817" fill="none" extrusionOk="0">
                              <a:moveTo>
                                <a:pt x="0" y="187799"/>
                              </a:moveTo>
                              <a:cubicBezTo>
                                <a:pt x="-5373" y="108174"/>
                                <a:pt x="-3131" y="71279"/>
                                <a:pt x="519" y="0"/>
                              </a:cubicBezTo>
                              <a:lnTo>
                                <a:pt x="519" y="0"/>
                              </a:lnTo>
                              <a:cubicBezTo>
                                <a:pt x="47392" y="-2148"/>
                                <a:pt x="95502" y="4404"/>
                                <a:pt x="123292" y="0"/>
                              </a:cubicBezTo>
                              <a:lnTo>
                                <a:pt x="123292" y="0"/>
                              </a:lnTo>
                              <a:cubicBezTo>
                                <a:pt x="151153" y="60929"/>
                                <a:pt x="117434" y="220481"/>
                                <a:pt x="123292" y="286165"/>
                              </a:cubicBezTo>
                              <a:cubicBezTo>
                                <a:pt x="123619" y="316159"/>
                                <a:pt x="94707" y="348552"/>
                                <a:pt x="61905" y="343816"/>
                              </a:cubicBezTo>
                              <a:lnTo>
                                <a:pt x="61905" y="343816"/>
                              </a:lnTo>
                            </a:path>
                            <a:path w="123292" h="343817" stroke="0" extrusionOk="0">
                              <a:moveTo>
                                <a:pt x="0" y="187799"/>
                              </a:moveTo>
                              <a:cubicBezTo>
                                <a:pt x="-7354" y="134663"/>
                                <a:pt x="-3236" y="59085"/>
                                <a:pt x="519" y="0"/>
                              </a:cubicBezTo>
                              <a:lnTo>
                                <a:pt x="519" y="0"/>
                              </a:lnTo>
                              <a:cubicBezTo>
                                <a:pt x="59402" y="-802"/>
                                <a:pt x="74327" y="3188"/>
                                <a:pt x="123292" y="0"/>
                              </a:cubicBezTo>
                              <a:lnTo>
                                <a:pt x="123292" y="0"/>
                              </a:lnTo>
                              <a:cubicBezTo>
                                <a:pt x="133665" y="133593"/>
                                <a:pt x="104559" y="151157"/>
                                <a:pt x="123292" y="286165"/>
                              </a:cubicBezTo>
                              <a:cubicBezTo>
                                <a:pt x="115369" y="315532"/>
                                <a:pt x="97989" y="338849"/>
                                <a:pt x="61905" y="343816"/>
                              </a:cubicBezTo>
                              <a:lnTo>
                                <a:pt x="61905" y="343816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6BC08DAC-2093-BB82-3E07-AB710D8DAB38}"/>
                  </a:ext>
                </a:extLst>
              </p:cNvPr>
              <p:cNvGrpSpPr/>
              <p:nvPr/>
            </p:nvGrpSpPr>
            <p:grpSpPr>
              <a:xfrm rot="20437452">
                <a:off x="691745" y="7778407"/>
                <a:ext cx="868390" cy="604425"/>
                <a:chOff x="3019166" y="7656559"/>
                <a:chExt cx="868390" cy="604425"/>
              </a:xfrm>
            </p:grpSpPr>
            <p:sp>
              <p:nvSpPr>
                <p:cNvPr id="793" name="角丸四角形 4">
                  <a:extLst>
                    <a:ext uri="{FF2B5EF4-FFF2-40B4-BE49-F238E27FC236}">
                      <a16:creationId xmlns:a16="http://schemas.microsoft.com/office/drawing/2014/main" id="{7D4B6206-76FD-D09F-E853-49244EAA944A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440092115">
                        <a:custGeom>
                          <a:avLst/>
                          <a:gdLst>
                            <a:gd name="csX0" fmla="*/ 444 w 206381"/>
                            <a:gd name="csY0" fmla="*/ 145849 h 180443"/>
                            <a:gd name="csX1" fmla="*/ 3189 w 206381"/>
                            <a:gd name="csY1" fmla="*/ 140193 h 180443"/>
                            <a:gd name="csX2" fmla="*/ 14546 w 206381"/>
                            <a:gd name="csY2" fmla="*/ 132879 h 180443"/>
                            <a:gd name="csX3" fmla="*/ 24687 w 206381"/>
                            <a:gd name="csY3" fmla="*/ 130462 h 180443"/>
                            <a:gd name="csX4" fmla="*/ 13527 w 206381"/>
                            <a:gd name="csY4" fmla="*/ 119839 h 180443"/>
                            <a:gd name="csX5" fmla="*/ 13704 w 206381"/>
                            <a:gd name="csY5" fmla="*/ 113672 h 180443"/>
                            <a:gd name="csX6" fmla="*/ 16449 w 206381"/>
                            <a:gd name="csY6" fmla="*/ 108016 h 180443"/>
                            <a:gd name="csX7" fmla="*/ 27805 w 206381"/>
                            <a:gd name="csY7" fmla="*/ 100702 h 180443"/>
                            <a:gd name="csX8" fmla="*/ 66299 w 206381"/>
                            <a:gd name="csY8" fmla="*/ 91530 h 180443"/>
                            <a:gd name="csX9" fmla="*/ 94284 w 206381"/>
                            <a:gd name="csY9" fmla="*/ 72373 h 180443"/>
                            <a:gd name="csX10" fmla="*/ 96101 w 206381"/>
                            <a:gd name="csY10" fmla="*/ 70077 h 180443"/>
                            <a:gd name="csX11" fmla="*/ 69525 w 206381"/>
                            <a:gd name="csY11" fmla="*/ 70077 h 180443"/>
                            <a:gd name="csX12" fmla="*/ 53252 w 206381"/>
                            <a:gd name="csY12" fmla="*/ 52435 h 180443"/>
                            <a:gd name="csX13" fmla="*/ 69525 w 206381"/>
                            <a:gd name="csY13" fmla="*/ 34792 h 180443"/>
                            <a:gd name="csX14" fmla="*/ 124033 w 206381"/>
                            <a:gd name="csY14" fmla="*/ 34792 h 180443"/>
                            <a:gd name="csX15" fmla="*/ 140336 w 206381"/>
                            <a:gd name="csY15" fmla="*/ 14197 h 180443"/>
                            <a:gd name="csX16" fmla="*/ 193285 w 206381"/>
                            <a:gd name="csY16" fmla="*/ 9817 h 180443"/>
                            <a:gd name="csX17" fmla="*/ 197325 w 206381"/>
                            <a:gd name="csY17" fmla="*/ 67222 h 180443"/>
                            <a:gd name="csX18" fmla="*/ 167733 w 206381"/>
                            <a:gd name="csY18" fmla="*/ 104604 h 180443"/>
                            <a:gd name="csX19" fmla="*/ 165781 w 206381"/>
                            <a:gd name="csY19" fmla="*/ 108030 h 180443"/>
                            <a:gd name="csX20" fmla="*/ 152051 w 206381"/>
                            <a:gd name="csY20" fmla="*/ 124414 h 180443"/>
                            <a:gd name="csX21" fmla="*/ 148466 w 206381"/>
                            <a:gd name="csY21" fmla="*/ 128943 h 180443"/>
                            <a:gd name="csX22" fmla="*/ 148348 w 206381"/>
                            <a:gd name="csY22" fmla="*/ 128833 h 180443"/>
                            <a:gd name="csX23" fmla="*/ 125442 w 206381"/>
                            <a:gd name="csY23" fmla="*/ 156169 h 180443"/>
                            <a:gd name="csX24" fmla="*/ 124073 w 206381"/>
                            <a:gd name="csY24" fmla="*/ 157311 h 180443"/>
                            <a:gd name="csX25" fmla="*/ 124005 w 206381"/>
                            <a:gd name="csY25" fmla="*/ 157368 h 180443"/>
                            <a:gd name="csX26" fmla="*/ 120423 w 206381"/>
                            <a:gd name="csY26" fmla="*/ 160218 h 180443"/>
                            <a:gd name="csX27" fmla="*/ 119252 w 206381"/>
                            <a:gd name="csY27" fmla="*/ 161150 h 180443"/>
                            <a:gd name="csX28" fmla="*/ 86957 w 206381"/>
                            <a:gd name="csY28" fmla="*/ 178503 h 180443"/>
                            <a:gd name="csX29" fmla="*/ 67590 w 206381"/>
                            <a:gd name="csY29" fmla="*/ 173066 h 180443"/>
                            <a:gd name="csX30" fmla="*/ 66891 w 206381"/>
                            <a:gd name="csY30" fmla="*/ 169841 h 180443"/>
                            <a:gd name="csX31" fmla="*/ 52152 w 206381"/>
                            <a:gd name="csY31" fmla="*/ 177125 h 180443"/>
                            <a:gd name="csX32" fmla="*/ 30135 w 206381"/>
                            <a:gd name="csY32" fmla="*/ 171115 h 180443"/>
                            <a:gd name="csX33" fmla="*/ 30260 w 206381"/>
                            <a:gd name="csY33" fmla="*/ 160606 h 180443"/>
                            <a:gd name="csX34" fmla="*/ 20632 w 206381"/>
                            <a:gd name="csY34" fmla="*/ 162900 h 180443"/>
                            <a:gd name="csX35" fmla="*/ 267 w 206381"/>
                            <a:gd name="csY35" fmla="*/ 152016 h 180443"/>
                            <a:gd name="csX36" fmla="*/ 444 w 206381"/>
                            <a:gd name="csY36" fmla="*/ 145849 h 18044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</a:cxnLst>
                          <a:rect l="l" t="t" r="r" b="b"/>
                          <a:pathLst>
                            <a:path w="206381" h="180443" fill="none" extrusionOk="0">
                              <a:moveTo>
                                <a:pt x="444" y="145849"/>
                              </a:moveTo>
                              <a:cubicBezTo>
                                <a:pt x="1232" y="144294"/>
                                <a:pt x="1625" y="141761"/>
                                <a:pt x="3189" y="140193"/>
                              </a:cubicBezTo>
                              <a:cubicBezTo>
                                <a:pt x="5792" y="135868"/>
                                <a:pt x="9400" y="133988"/>
                                <a:pt x="14546" y="132879"/>
                              </a:cubicBezTo>
                              <a:cubicBezTo>
                                <a:pt x="17400" y="132064"/>
                                <a:pt x="20801" y="132231"/>
                                <a:pt x="24687" y="130462"/>
                              </a:cubicBezTo>
                              <a:cubicBezTo>
                                <a:pt x="19751" y="130321"/>
                                <a:pt x="15618" y="125789"/>
                                <a:pt x="13527" y="119839"/>
                              </a:cubicBezTo>
                              <a:cubicBezTo>
                                <a:pt x="13131" y="117717"/>
                                <a:pt x="12989" y="115688"/>
                                <a:pt x="13704" y="113672"/>
                              </a:cubicBezTo>
                              <a:cubicBezTo>
                                <a:pt x="14335" y="111722"/>
                                <a:pt x="14898" y="109875"/>
                                <a:pt x="16449" y="108016"/>
                              </a:cubicBezTo>
                              <a:cubicBezTo>
                                <a:pt x="19252" y="104549"/>
                                <a:pt x="22789" y="101437"/>
                                <a:pt x="27805" y="100702"/>
                              </a:cubicBezTo>
                              <a:cubicBezTo>
                                <a:pt x="41622" y="93404"/>
                                <a:pt x="54514" y="96100"/>
                                <a:pt x="66299" y="91530"/>
                              </a:cubicBezTo>
                              <a:cubicBezTo>
                                <a:pt x="73221" y="83848"/>
                                <a:pt x="82520" y="84582"/>
                                <a:pt x="94284" y="72373"/>
                              </a:cubicBezTo>
                              <a:cubicBezTo>
                                <a:pt x="94457" y="71652"/>
                                <a:pt x="95464" y="71174"/>
                                <a:pt x="96101" y="70077"/>
                              </a:cubicBezTo>
                              <a:cubicBezTo>
                                <a:pt x="89922" y="70096"/>
                                <a:pt x="77064" y="68815"/>
                                <a:pt x="69525" y="70077"/>
                              </a:cubicBezTo>
                              <a:cubicBezTo>
                                <a:pt x="58038" y="68580"/>
                                <a:pt x="52114" y="62666"/>
                                <a:pt x="53252" y="52435"/>
                              </a:cubicBezTo>
                              <a:cubicBezTo>
                                <a:pt x="50781" y="42909"/>
                                <a:pt x="60686" y="35753"/>
                                <a:pt x="69525" y="34792"/>
                              </a:cubicBezTo>
                              <a:cubicBezTo>
                                <a:pt x="89590" y="30230"/>
                                <a:pt x="100507" y="36043"/>
                                <a:pt x="124033" y="34792"/>
                              </a:cubicBezTo>
                              <a:cubicBezTo>
                                <a:pt x="130407" y="23187"/>
                                <a:pt x="136198" y="23560"/>
                                <a:pt x="140336" y="14197"/>
                              </a:cubicBezTo>
                              <a:cubicBezTo>
                                <a:pt x="155744" y="-731"/>
                                <a:pt x="174447" y="-630"/>
                                <a:pt x="193285" y="9817"/>
                              </a:cubicBezTo>
                              <a:cubicBezTo>
                                <a:pt x="204772" y="28028"/>
                                <a:pt x="209536" y="53376"/>
                                <a:pt x="197325" y="67222"/>
                              </a:cubicBezTo>
                              <a:cubicBezTo>
                                <a:pt x="186013" y="85925"/>
                                <a:pt x="178516" y="89052"/>
                                <a:pt x="167733" y="104604"/>
                              </a:cubicBezTo>
                              <a:cubicBezTo>
                                <a:pt x="167338" y="105843"/>
                                <a:pt x="166632" y="107024"/>
                                <a:pt x="165781" y="108030"/>
                              </a:cubicBezTo>
                              <a:cubicBezTo>
                                <a:pt x="163884" y="112399"/>
                                <a:pt x="155615" y="119394"/>
                                <a:pt x="152051" y="124414"/>
                              </a:cubicBezTo>
                              <a:cubicBezTo>
                                <a:pt x="150684" y="126600"/>
                                <a:pt x="149247" y="126982"/>
                                <a:pt x="148466" y="128943"/>
                              </a:cubicBezTo>
                              <a:cubicBezTo>
                                <a:pt x="148440" y="128896"/>
                                <a:pt x="148391" y="128864"/>
                                <a:pt x="148348" y="128833"/>
                              </a:cubicBezTo>
                              <a:cubicBezTo>
                                <a:pt x="139420" y="142942"/>
                                <a:pt x="134731" y="144169"/>
                                <a:pt x="125442" y="156169"/>
                              </a:cubicBezTo>
                              <a:cubicBezTo>
                                <a:pt x="124859" y="156778"/>
                                <a:pt x="124363" y="156814"/>
                                <a:pt x="124073" y="157311"/>
                              </a:cubicBezTo>
                              <a:cubicBezTo>
                                <a:pt x="124057" y="157334"/>
                                <a:pt x="124035" y="157347"/>
                                <a:pt x="124005" y="157368"/>
                              </a:cubicBezTo>
                              <a:cubicBezTo>
                                <a:pt x="123002" y="158557"/>
                                <a:pt x="121487" y="159640"/>
                                <a:pt x="120423" y="160218"/>
                              </a:cubicBezTo>
                              <a:cubicBezTo>
                                <a:pt x="120041" y="160754"/>
                                <a:pt x="119813" y="160946"/>
                                <a:pt x="119252" y="161150"/>
                              </a:cubicBezTo>
                              <a:cubicBezTo>
                                <a:pt x="109203" y="169829"/>
                                <a:pt x="95807" y="172610"/>
                                <a:pt x="86957" y="178503"/>
                              </a:cubicBezTo>
                              <a:cubicBezTo>
                                <a:pt x="79363" y="181917"/>
                                <a:pt x="71071" y="179771"/>
                                <a:pt x="67590" y="173066"/>
                              </a:cubicBezTo>
                              <a:cubicBezTo>
                                <a:pt x="67184" y="172343"/>
                                <a:pt x="67228" y="170723"/>
                                <a:pt x="66891" y="169841"/>
                              </a:cubicBezTo>
                              <a:cubicBezTo>
                                <a:pt x="60599" y="174789"/>
                                <a:pt x="56144" y="174381"/>
                                <a:pt x="52152" y="177125"/>
                              </a:cubicBezTo>
                              <a:cubicBezTo>
                                <a:pt x="41544" y="181949"/>
                                <a:pt x="33170" y="178765"/>
                                <a:pt x="30135" y="171115"/>
                              </a:cubicBezTo>
                              <a:cubicBezTo>
                                <a:pt x="27839" y="168071"/>
                                <a:pt x="28654" y="164081"/>
                                <a:pt x="30260" y="160606"/>
                              </a:cubicBezTo>
                              <a:cubicBezTo>
                                <a:pt x="26096" y="162785"/>
                                <a:pt x="22985" y="161270"/>
                                <a:pt x="20632" y="162900"/>
                              </a:cubicBezTo>
                              <a:cubicBezTo>
                                <a:pt x="11529" y="167243"/>
                                <a:pt x="2375" y="161356"/>
                                <a:pt x="267" y="152016"/>
                              </a:cubicBezTo>
                              <a:cubicBezTo>
                                <a:pt x="-298" y="149943"/>
                                <a:pt x="251" y="147774"/>
                                <a:pt x="444" y="145849"/>
                              </a:cubicBezTo>
                              <a:close/>
                            </a:path>
                            <a:path w="206381" h="180443" stroke="0" extrusionOk="0">
                              <a:moveTo>
                                <a:pt x="444" y="145849"/>
                              </a:moveTo>
                              <a:cubicBezTo>
                                <a:pt x="853" y="144294"/>
                                <a:pt x="2063" y="141870"/>
                                <a:pt x="3189" y="140193"/>
                              </a:cubicBezTo>
                              <a:cubicBezTo>
                                <a:pt x="6141" y="135497"/>
                                <a:pt x="9716" y="133359"/>
                                <a:pt x="14546" y="132879"/>
                              </a:cubicBezTo>
                              <a:cubicBezTo>
                                <a:pt x="17821" y="131410"/>
                                <a:pt x="22098" y="131261"/>
                                <a:pt x="24687" y="130462"/>
                              </a:cubicBezTo>
                              <a:cubicBezTo>
                                <a:pt x="20372" y="129219"/>
                                <a:pt x="14399" y="124024"/>
                                <a:pt x="13527" y="119839"/>
                              </a:cubicBezTo>
                              <a:cubicBezTo>
                                <a:pt x="13075" y="117819"/>
                                <a:pt x="12776" y="115404"/>
                                <a:pt x="13704" y="113672"/>
                              </a:cubicBezTo>
                              <a:cubicBezTo>
                                <a:pt x="14336" y="112206"/>
                                <a:pt x="15434" y="109466"/>
                                <a:pt x="16449" y="108016"/>
                              </a:cubicBezTo>
                              <a:cubicBezTo>
                                <a:pt x="20153" y="105181"/>
                                <a:pt x="22875" y="101969"/>
                                <a:pt x="27805" y="100702"/>
                              </a:cubicBezTo>
                              <a:cubicBezTo>
                                <a:pt x="45821" y="92013"/>
                                <a:pt x="55074" y="98112"/>
                                <a:pt x="66299" y="91530"/>
                              </a:cubicBezTo>
                              <a:cubicBezTo>
                                <a:pt x="76771" y="82734"/>
                                <a:pt x="85160" y="83134"/>
                                <a:pt x="94284" y="72373"/>
                              </a:cubicBezTo>
                              <a:cubicBezTo>
                                <a:pt x="94508" y="71782"/>
                                <a:pt x="95806" y="70601"/>
                                <a:pt x="96101" y="70077"/>
                              </a:cubicBezTo>
                              <a:cubicBezTo>
                                <a:pt x="87093" y="73008"/>
                                <a:pt x="75865" y="69817"/>
                                <a:pt x="69525" y="70077"/>
                              </a:cubicBezTo>
                              <a:cubicBezTo>
                                <a:pt x="61544" y="69028"/>
                                <a:pt x="52430" y="60885"/>
                                <a:pt x="53252" y="52435"/>
                              </a:cubicBezTo>
                              <a:cubicBezTo>
                                <a:pt x="54063" y="42554"/>
                                <a:pt x="60057" y="35523"/>
                                <a:pt x="69525" y="34792"/>
                              </a:cubicBezTo>
                              <a:cubicBezTo>
                                <a:pt x="82062" y="31347"/>
                                <a:pt x="111921" y="36565"/>
                                <a:pt x="124033" y="34792"/>
                              </a:cubicBezTo>
                              <a:cubicBezTo>
                                <a:pt x="127068" y="28111"/>
                                <a:pt x="136538" y="21058"/>
                                <a:pt x="140336" y="14197"/>
                              </a:cubicBezTo>
                              <a:cubicBezTo>
                                <a:pt x="155658" y="366"/>
                                <a:pt x="180427" y="-2782"/>
                                <a:pt x="193285" y="9817"/>
                              </a:cubicBezTo>
                              <a:cubicBezTo>
                                <a:pt x="208352" y="21777"/>
                                <a:pt x="213673" y="51168"/>
                                <a:pt x="197325" y="67222"/>
                              </a:cubicBezTo>
                              <a:cubicBezTo>
                                <a:pt x="192550" y="80195"/>
                                <a:pt x="172292" y="90051"/>
                                <a:pt x="167733" y="104604"/>
                              </a:cubicBezTo>
                              <a:cubicBezTo>
                                <a:pt x="167464" y="106066"/>
                                <a:pt x="166552" y="107195"/>
                                <a:pt x="165781" y="108030"/>
                              </a:cubicBezTo>
                              <a:cubicBezTo>
                                <a:pt x="162179" y="113751"/>
                                <a:pt x="154893" y="120107"/>
                                <a:pt x="152051" y="124414"/>
                              </a:cubicBezTo>
                              <a:cubicBezTo>
                                <a:pt x="151065" y="126000"/>
                                <a:pt x="149942" y="126989"/>
                                <a:pt x="148466" y="128943"/>
                              </a:cubicBezTo>
                              <a:cubicBezTo>
                                <a:pt x="148432" y="128905"/>
                                <a:pt x="148387" y="128866"/>
                                <a:pt x="148348" y="128833"/>
                              </a:cubicBezTo>
                              <a:cubicBezTo>
                                <a:pt x="139519" y="143393"/>
                                <a:pt x="131150" y="143276"/>
                                <a:pt x="125442" y="156169"/>
                              </a:cubicBezTo>
                              <a:cubicBezTo>
                                <a:pt x="125044" y="156749"/>
                                <a:pt x="124392" y="156987"/>
                                <a:pt x="124073" y="157311"/>
                              </a:cubicBezTo>
                              <a:cubicBezTo>
                                <a:pt x="124052" y="157340"/>
                                <a:pt x="124031" y="157348"/>
                                <a:pt x="124005" y="157368"/>
                              </a:cubicBezTo>
                              <a:cubicBezTo>
                                <a:pt x="123017" y="158799"/>
                                <a:pt x="121882" y="159673"/>
                                <a:pt x="120423" y="160218"/>
                              </a:cubicBezTo>
                              <a:cubicBezTo>
                                <a:pt x="120199" y="160652"/>
                                <a:pt x="119709" y="160842"/>
                                <a:pt x="119252" y="161150"/>
                              </a:cubicBezTo>
                              <a:cubicBezTo>
                                <a:pt x="108659" y="169596"/>
                                <a:pt x="96810" y="170645"/>
                                <a:pt x="86957" y="178503"/>
                              </a:cubicBezTo>
                              <a:cubicBezTo>
                                <a:pt x="79065" y="180896"/>
                                <a:pt x="71830" y="179696"/>
                                <a:pt x="67590" y="173066"/>
                              </a:cubicBezTo>
                              <a:cubicBezTo>
                                <a:pt x="67147" y="171473"/>
                                <a:pt x="67230" y="170495"/>
                                <a:pt x="66891" y="169841"/>
                              </a:cubicBezTo>
                              <a:cubicBezTo>
                                <a:pt x="60743" y="174858"/>
                                <a:pt x="55464" y="175294"/>
                                <a:pt x="52152" y="177125"/>
                              </a:cubicBezTo>
                              <a:cubicBezTo>
                                <a:pt x="42951" y="183036"/>
                                <a:pt x="32737" y="179651"/>
                                <a:pt x="30135" y="171115"/>
                              </a:cubicBezTo>
                              <a:cubicBezTo>
                                <a:pt x="28417" y="167632"/>
                                <a:pt x="28656" y="164395"/>
                                <a:pt x="30260" y="160606"/>
                              </a:cubicBezTo>
                              <a:cubicBezTo>
                                <a:pt x="28228" y="161570"/>
                                <a:pt x="22952" y="161412"/>
                                <a:pt x="20632" y="162900"/>
                              </a:cubicBezTo>
                              <a:cubicBezTo>
                                <a:pt x="10677" y="164769"/>
                                <a:pt x="-490" y="160344"/>
                                <a:pt x="267" y="152016"/>
                              </a:cubicBezTo>
                              <a:cubicBezTo>
                                <a:pt x="-8" y="149962"/>
                                <a:pt x="189" y="147759"/>
                                <a:pt x="444" y="145849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94" name="フリーフォーム: 図形 793">
                  <a:extLst>
                    <a:ext uri="{FF2B5EF4-FFF2-40B4-BE49-F238E27FC236}">
                      <a16:creationId xmlns:a16="http://schemas.microsoft.com/office/drawing/2014/main" id="{88EACD9F-1DE4-3E41-8A33-012FC4C64F6E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FF3399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738273873">
                        <a:custGeom>
                          <a:avLst/>
                          <a:gdLst>
                            <a:gd name="csX0" fmla="*/ 289775 w 289775"/>
                            <a:gd name="csY0" fmla="*/ 338664 h 339831"/>
                            <a:gd name="csX1" fmla="*/ 75648 w 289775"/>
                            <a:gd name="csY1" fmla="*/ 338664 h 339831"/>
                            <a:gd name="csX2" fmla="*/ 69872 w 289775"/>
                            <a:gd name="csY2" fmla="*/ 339831 h 339831"/>
                            <a:gd name="csX3" fmla="*/ 69872 w 289775"/>
                            <a:gd name="csY3" fmla="*/ 339830 h 339831"/>
                            <a:gd name="csX4" fmla="*/ 0 w 289775"/>
                            <a:gd name="csY4" fmla="*/ 276142 h 339831"/>
                            <a:gd name="csX5" fmla="*/ 108262 w 289775"/>
                            <a:gd name="csY5" fmla="*/ 0 h 339831"/>
                            <a:gd name="csX6" fmla="*/ 205032 w 289775"/>
                            <a:gd name="csY6" fmla="*/ 38431 h 339831"/>
                            <a:gd name="csX7" fmla="*/ 131146 w 289775"/>
                            <a:gd name="csY7" fmla="*/ 209924 h 339831"/>
                            <a:gd name="csX8" fmla="*/ 198156 w 289775"/>
                            <a:gd name="csY8" fmla="*/ 213453 h 33983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289775" h="339831" fill="none" extrusionOk="0">
                              <a:moveTo>
                                <a:pt x="289775" y="338664"/>
                              </a:moveTo>
                              <a:cubicBezTo>
                                <a:pt x="217998" y="358017"/>
                                <a:pt x="138520" y="334050"/>
                                <a:pt x="75648" y="338664"/>
                              </a:cubicBezTo>
                              <a:cubicBezTo>
                                <a:pt x="72899" y="339303"/>
                                <a:pt x="71107" y="339239"/>
                                <a:pt x="69872" y="339831"/>
                              </a:cubicBezTo>
                              <a:lnTo>
                                <a:pt x="69872" y="339830"/>
                              </a:lnTo>
                              <a:cubicBezTo>
                                <a:pt x="34934" y="334385"/>
                                <a:pt x="-5783" y="315230"/>
                                <a:pt x="0" y="276142"/>
                              </a:cubicBezTo>
                              <a:cubicBezTo>
                                <a:pt x="15584" y="193354"/>
                                <a:pt x="64669" y="113492"/>
                                <a:pt x="108262" y="0"/>
                              </a:cubicBezTo>
                              <a:cubicBezTo>
                                <a:pt x="148546" y="8148"/>
                                <a:pt x="169990" y="27185"/>
                                <a:pt x="205032" y="38431"/>
                              </a:cubicBezTo>
                              <a:cubicBezTo>
                                <a:pt x="184120" y="111706"/>
                                <a:pt x="146914" y="130635"/>
                                <a:pt x="131146" y="209924"/>
                              </a:cubicBezTo>
                              <a:cubicBezTo>
                                <a:pt x="182839" y="206442"/>
                                <a:pt x="151329" y="219400"/>
                                <a:pt x="198156" y="213453"/>
                              </a:cubicBezTo>
                            </a:path>
                            <a:path w="289775" h="339831" stroke="0" extrusionOk="0">
                              <a:moveTo>
                                <a:pt x="289775" y="338664"/>
                              </a:moveTo>
                              <a:cubicBezTo>
                                <a:pt x="219689" y="351594"/>
                                <a:pt x="119410" y="327218"/>
                                <a:pt x="75648" y="338664"/>
                              </a:cubicBezTo>
                              <a:cubicBezTo>
                                <a:pt x="74474" y="339142"/>
                                <a:pt x="71317" y="338984"/>
                                <a:pt x="69872" y="339831"/>
                              </a:cubicBezTo>
                              <a:lnTo>
                                <a:pt x="69872" y="339830"/>
                              </a:lnTo>
                              <a:cubicBezTo>
                                <a:pt x="37130" y="343240"/>
                                <a:pt x="-2227" y="305968"/>
                                <a:pt x="0" y="276142"/>
                              </a:cubicBezTo>
                              <a:cubicBezTo>
                                <a:pt x="27438" y="203092"/>
                                <a:pt x="92916" y="114487"/>
                                <a:pt x="108262" y="0"/>
                              </a:cubicBezTo>
                              <a:cubicBezTo>
                                <a:pt x="150490" y="11916"/>
                                <a:pt x="165519" y="35285"/>
                                <a:pt x="205032" y="38431"/>
                              </a:cubicBezTo>
                              <a:cubicBezTo>
                                <a:pt x="183532" y="105795"/>
                                <a:pt x="153702" y="155246"/>
                                <a:pt x="131146" y="209924"/>
                              </a:cubicBezTo>
                              <a:cubicBezTo>
                                <a:pt x="179224" y="208524"/>
                                <a:pt x="139458" y="213719"/>
                                <a:pt x="198156" y="213453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792" name="月 791">
                <a:extLst>
                  <a:ext uri="{FF2B5EF4-FFF2-40B4-BE49-F238E27FC236}">
                    <a16:creationId xmlns:a16="http://schemas.microsoft.com/office/drawing/2014/main" id="{1273EBE2-2CBB-2442-A7B8-C62748EC719B}"/>
                  </a:ext>
                </a:extLst>
              </p:cNvPr>
              <p:cNvSpPr/>
              <p:nvPr/>
            </p:nvSpPr>
            <p:spPr bwMode="auto">
              <a:xfrm rot="17100000">
                <a:off x="1240868" y="6778701"/>
                <a:ext cx="45719" cy="202166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19050" cap="rnd">
                <a:solidFill>
                  <a:schemeClr val="tx1"/>
                </a:solidFill>
                <a:bevel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262066229">
                      <a:custGeom>
                        <a:avLst/>
                        <a:gdLst>
                          <a:gd name="csX0" fmla="*/ 25222 w 25222"/>
                          <a:gd name="csY0" fmla="*/ 111530 h 111530"/>
                          <a:gd name="csX1" fmla="*/ 0 w 25222"/>
                          <a:gd name="csY1" fmla="*/ 55765 h 111530"/>
                          <a:gd name="csX2" fmla="*/ 25222 w 25222"/>
                          <a:gd name="csY2" fmla="*/ 0 h 111530"/>
                          <a:gd name="csX3" fmla="*/ 14056 w 25222"/>
                          <a:gd name="csY3" fmla="*/ 55765 h 111530"/>
                          <a:gd name="csX4" fmla="*/ 25222 w 25222"/>
                          <a:gd name="csY4" fmla="*/ 111530 h 111530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25222" h="111530" fill="none" extrusionOk="0">
                            <a:moveTo>
                              <a:pt x="25222" y="111530"/>
                            </a:moveTo>
                            <a:cubicBezTo>
                              <a:pt x="11999" y="116860"/>
                              <a:pt x="-1049" y="94085"/>
                              <a:pt x="0" y="55765"/>
                            </a:cubicBezTo>
                            <a:cubicBezTo>
                              <a:pt x="721" y="24999"/>
                              <a:pt x="14510" y="625"/>
                              <a:pt x="25222" y="0"/>
                            </a:cubicBezTo>
                            <a:cubicBezTo>
                              <a:pt x="15505" y="18555"/>
                              <a:pt x="10822" y="33048"/>
                              <a:pt x="14056" y="55765"/>
                            </a:cubicBezTo>
                            <a:cubicBezTo>
                              <a:pt x="12765" y="79509"/>
                              <a:pt x="15243" y="93671"/>
                              <a:pt x="25222" y="111530"/>
                            </a:cubicBezTo>
                            <a:close/>
                          </a:path>
                          <a:path w="25222" h="111530" stroke="0" extrusionOk="0">
                            <a:moveTo>
                              <a:pt x="25222" y="111530"/>
                            </a:moveTo>
                            <a:cubicBezTo>
                              <a:pt x="10322" y="116277"/>
                              <a:pt x="-749" y="85912"/>
                              <a:pt x="0" y="55765"/>
                            </a:cubicBezTo>
                            <a:cubicBezTo>
                              <a:pt x="3719" y="24002"/>
                              <a:pt x="12173" y="-3451"/>
                              <a:pt x="25222" y="0"/>
                            </a:cubicBezTo>
                            <a:cubicBezTo>
                              <a:pt x="22207" y="11647"/>
                              <a:pt x="17955" y="29742"/>
                              <a:pt x="14056" y="55765"/>
                            </a:cubicBezTo>
                            <a:cubicBezTo>
                              <a:pt x="12028" y="74289"/>
                              <a:pt x="20151" y="94499"/>
                              <a:pt x="25222" y="11153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8E85E1B0-B2C7-8107-F0BC-1BE1436017F3}"/>
                </a:ext>
              </a:extLst>
            </p:cNvPr>
            <p:cNvGrpSpPr/>
            <p:nvPr/>
          </p:nvGrpSpPr>
          <p:grpSpPr>
            <a:xfrm>
              <a:off x="8017005" y="5553106"/>
              <a:ext cx="1358900" cy="905515"/>
              <a:chOff x="4324396" y="4577282"/>
              <a:chExt cx="3294507" cy="2195323"/>
            </a:xfrm>
            <a:solidFill>
              <a:srgbClr val="FF0000"/>
            </a:solidFill>
          </p:grpSpPr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B1BBC6AA-86C3-D609-FBCE-8C43B0BE72DB}"/>
                  </a:ext>
                </a:extLst>
              </p:cNvPr>
              <p:cNvSpPr/>
              <p:nvPr/>
            </p:nvSpPr>
            <p:spPr bwMode="auto">
              <a:xfrm>
                <a:off x="4358503" y="5440884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815212073">
                      <a:custGeom>
                        <a:avLst/>
                        <a:gdLst>
                          <a:gd name="csX0" fmla="*/ 0 w 133659"/>
                          <a:gd name="csY0" fmla="*/ 0 h 298138"/>
                          <a:gd name="csX1" fmla="*/ 39736 w 133659"/>
                          <a:gd name="csY1" fmla="*/ 111261 h 298138"/>
                          <a:gd name="csX2" fmla="*/ 55631 w 133659"/>
                          <a:gd name="csY2" fmla="*/ 294772 h 298138"/>
                          <a:gd name="csX3" fmla="*/ 76582 w 133659"/>
                          <a:gd name="csY3" fmla="*/ 294772 h 298138"/>
                          <a:gd name="csX4" fmla="*/ 69358 w 133659"/>
                          <a:gd name="csY4" fmla="*/ 105482 h 298138"/>
                          <a:gd name="csX5" fmla="*/ 78027 w 133659"/>
                          <a:gd name="csY5" fmla="*/ 82362 h 298138"/>
                          <a:gd name="csX6" fmla="*/ 100424 w 133659"/>
                          <a:gd name="csY6" fmla="*/ 71525 h 298138"/>
                          <a:gd name="csX7" fmla="*/ 133659 w 133659"/>
                          <a:gd name="csY7" fmla="*/ 74415 h 298138"/>
                          <a:gd name="csX8" fmla="*/ 68635 w 133659"/>
                          <a:gd name="csY8" fmla="*/ 31789 h 298138"/>
                          <a:gd name="csX9" fmla="*/ 0 w 133659"/>
                          <a:gd name="csY9" fmla="*/ 0 h 298138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</a:cxnLst>
                        <a:rect l="l" t="t" r="r" b="b"/>
                        <a:pathLst>
                          <a:path w="133659" h="298138" fill="none" extrusionOk="0">
                            <a:moveTo>
                              <a:pt x="0" y="0"/>
                            </a:moveTo>
                            <a:cubicBezTo>
                              <a:pt x="8914" y="43551"/>
                              <a:pt x="32098" y="71139"/>
                              <a:pt x="39736" y="111261"/>
                            </a:cubicBezTo>
                            <a:cubicBezTo>
                              <a:pt x="50620" y="153998"/>
                              <a:pt x="53068" y="292155"/>
                              <a:pt x="55631" y="294772"/>
                            </a:cubicBezTo>
                            <a:cubicBezTo>
                              <a:pt x="56700" y="298867"/>
                              <a:pt x="71478" y="300577"/>
                              <a:pt x="76582" y="294772"/>
                            </a:cubicBezTo>
                            <a:cubicBezTo>
                              <a:pt x="73592" y="283866"/>
                              <a:pt x="84077" y="170487"/>
                              <a:pt x="69358" y="105482"/>
                            </a:cubicBezTo>
                            <a:cubicBezTo>
                              <a:pt x="71331" y="96188"/>
                              <a:pt x="69970" y="87639"/>
                              <a:pt x="78027" y="82362"/>
                            </a:cubicBezTo>
                            <a:cubicBezTo>
                              <a:pt x="86676" y="74850"/>
                              <a:pt x="91328" y="73276"/>
                              <a:pt x="100424" y="71525"/>
                            </a:cubicBezTo>
                            <a:cubicBezTo>
                              <a:pt x="108288" y="70285"/>
                              <a:pt x="123965" y="78194"/>
                              <a:pt x="133659" y="74415"/>
                            </a:cubicBezTo>
                            <a:cubicBezTo>
                              <a:pt x="111830" y="55646"/>
                              <a:pt x="86723" y="45409"/>
                              <a:pt x="68635" y="31789"/>
                            </a:cubicBezTo>
                            <a:cubicBezTo>
                              <a:pt x="46602" y="13664"/>
                              <a:pt x="21348" y="10296"/>
                              <a:pt x="0" y="0"/>
                            </a:cubicBezTo>
                            <a:close/>
                          </a:path>
                          <a:path w="133659" h="298138" stroke="0" extrusionOk="0">
                            <a:moveTo>
                              <a:pt x="0" y="0"/>
                            </a:moveTo>
                            <a:cubicBezTo>
                              <a:pt x="7704" y="32468"/>
                              <a:pt x="30782" y="63529"/>
                              <a:pt x="39736" y="111261"/>
                            </a:cubicBezTo>
                            <a:cubicBezTo>
                              <a:pt x="51274" y="154621"/>
                              <a:pt x="53341" y="292439"/>
                              <a:pt x="55631" y="294772"/>
                            </a:cubicBezTo>
                            <a:cubicBezTo>
                              <a:pt x="57575" y="298808"/>
                              <a:pt x="73094" y="300905"/>
                              <a:pt x="76582" y="294772"/>
                            </a:cubicBezTo>
                            <a:cubicBezTo>
                              <a:pt x="91161" y="275606"/>
                              <a:pt x="67099" y="168452"/>
                              <a:pt x="69358" y="105482"/>
                            </a:cubicBezTo>
                            <a:cubicBezTo>
                              <a:pt x="71383" y="97489"/>
                              <a:pt x="69854" y="87210"/>
                              <a:pt x="78027" y="82362"/>
                            </a:cubicBezTo>
                            <a:cubicBezTo>
                              <a:pt x="85754" y="76856"/>
                              <a:pt x="91297" y="72866"/>
                              <a:pt x="100424" y="71525"/>
                            </a:cubicBezTo>
                            <a:cubicBezTo>
                              <a:pt x="110867" y="70082"/>
                              <a:pt x="123381" y="74301"/>
                              <a:pt x="133659" y="74415"/>
                            </a:cubicBezTo>
                            <a:cubicBezTo>
                              <a:pt x="113876" y="60121"/>
                              <a:pt x="94263" y="44633"/>
                              <a:pt x="68635" y="31789"/>
                            </a:cubicBezTo>
                            <a:cubicBezTo>
                              <a:pt x="41852" y="20208"/>
                              <a:pt x="20350" y="11833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83C58C5B-E827-B82B-92D1-E1D0AFC79FF8}"/>
                  </a:ext>
                </a:extLst>
              </p:cNvPr>
              <p:cNvSpPr/>
              <p:nvPr/>
            </p:nvSpPr>
            <p:spPr bwMode="auto">
              <a:xfrm>
                <a:off x="4324396" y="4577282"/>
                <a:ext cx="3294507" cy="2195323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13325206">
                      <a:custGeom>
                        <a:avLst/>
                        <a:gdLst>
                          <a:gd name="csX0" fmla="*/ 79287 w 749675"/>
                          <a:gd name="csY0" fmla="*/ 0 h 499552"/>
                          <a:gd name="csX1" fmla="*/ 7039 w 749675"/>
                          <a:gd name="csY1" fmla="*/ 111262 h 499552"/>
                          <a:gd name="csX2" fmla="*/ 8484 w 749675"/>
                          <a:gd name="csY2" fmla="*/ 200127 h 499552"/>
                          <a:gd name="csX3" fmla="*/ 190549 w 749675"/>
                          <a:gd name="csY3" fmla="*/ 315724 h 499552"/>
                          <a:gd name="csX4" fmla="*/ 290252 w 749675"/>
                          <a:gd name="csY4" fmla="*/ 460220 h 499552"/>
                          <a:gd name="csX5" fmla="*/ 340103 w 749675"/>
                          <a:gd name="csY5" fmla="*/ 496344 h 499552"/>
                          <a:gd name="csX6" fmla="*/ 525058 w 749675"/>
                          <a:gd name="csY6" fmla="*/ 494176 h 499552"/>
                          <a:gd name="csX7" fmla="*/ 743247 w 749675"/>
                          <a:gd name="csY7" fmla="*/ 464555 h 499552"/>
                          <a:gd name="csX8" fmla="*/ 735300 w 749675"/>
                          <a:gd name="csY8" fmla="*/ 424096 h 499552"/>
                          <a:gd name="csX9" fmla="*/ 507718 w 749675"/>
                          <a:gd name="csY9" fmla="*/ 347513 h 499552"/>
                          <a:gd name="csX10" fmla="*/ 399346 w 749675"/>
                          <a:gd name="csY10" fmla="*/ 369910 h 499552"/>
                          <a:gd name="csX11" fmla="*/ 306146 w 749675"/>
                          <a:gd name="csY11" fmla="*/ 297662 h 499552"/>
                          <a:gd name="csX12" fmla="*/ 186937 w 749675"/>
                          <a:gd name="csY12" fmla="*/ 114151 h 499552"/>
                          <a:gd name="csX13" fmla="*/ 79287 w 749675"/>
                          <a:gd name="csY13" fmla="*/ 0 h 499552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</a:cxnLst>
                        <a:rect l="l" t="t" r="r" b="b"/>
                        <a:pathLst>
                          <a:path w="749675" h="499552" fill="none" extrusionOk="0">
                            <a:moveTo>
                              <a:pt x="79287" y="0"/>
                            </a:moveTo>
                            <a:cubicBezTo>
                              <a:pt x="69762" y="2468"/>
                              <a:pt x="27312" y="76252"/>
                              <a:pt x="7039" y="111262"/>
                            </a:cubicBezTo>
                            <a:cubicBezTo>
                              <a:pt x="-2778" y="144876"/>
                              <a:pt x="-1235" y="192110"/>
                              <a:pt x="8484" y="200127"/>
                            </a:cubicBezTo>
                            <a:cubicBezTo>
                              <a:pt x="12809" y="212232"/>
                              <a:pt x="142824" y="287669"/>
                              <a:pt x="190549" y="315724"/>
                            </a:cubicBezTo>
                            <a:cubicBezTo>
                              <a:pt x="238592" y="358246"/>
                              <a:pt x="275970" y="439235"/>
                              <a:pt x="290252" y="460220"/>
                            </a:cubicBezTo>
                            <a:cubicBezTo>
                              <a:pt x="296131" y="478462"/>
                              <a:pt x="298900" y="490532"/>
                              <a:pt x="340103" y="496344"/>
                            </a:cubicBezTo>
                            <a:cubicBezTo>
                              <a:pt x="381913" y="508233"/>
                              <a:pt x="442692" y="512451"/>
                              <a:pt x="525058" y="494176"/>
                            </a:cubicBezTo>
                            <a:cubicBezTo>
                              <a:pt x="590201" y="488383"/>
                              <a:pt x="732920" y="467624"/>
                              <a:pt x="743247" y="464555"/>
                            </a:cubicBezTo>
                            <a:cubicBezTo>
                              <a:pt x="753699" y="457299"/>
                              <a:pt x="753135" y="434324"/>
                              <a:pt x="735300" y="424096"/>
                            </a:cubicBezTo>
                            <a:cubicBezTo>
                              <a:pt x="716356" y="412151"/>
                              <a:pt x="572088" y="384995"/>
                              <a:pt x="507718" y="347513"/>
                            </a:cubicBezTo>
                            <a:cubicBezTo>
                              <a:pt x="467630" y="360748"/>
                              <a:pt x="436529" y="374501"/>
                              <a:pt x="399346" y="369910"/>
                            </a:cubicBezTo>
                            <a:cubicBezTo>
                              <a:pt x="360692" y="358306"/>
                              <a:pt x="337554" y="326892"/>
                              <a:pt x="306146" y="297662"/>
                            </a:cubicBezTo>
                            <a:cubicBezTo>
                              <a:pt x="282380" y="270139"/>
                              <a:pt x="216686" y="165027"/>
                              <a:pt x="186937" y="114151"/>
                            </a:cubicBezTo>
                            <a:cubicBezTo>
                              <a:pt x="152183" y="66348"/>
                              <a:pt x="94634" y="6944"/>
                              <a:pt x="79287" y="0"/>
                            </a:cubicBezTo>
                            <a:close/>
                          </a:path>
                          <a:path w="749675" h="499552" stroke="0" extrusionOk="0">
                            <a:moveTo>
                              <a:pt x="79287" y="0"/>
                            </a:moveTo>
                            <a:cubicBezTo>
                              <a:pt x="68726" y="-3966"/>
                              <a:pt x="19290" y="84827"/>
                              <a:pt x="7039" y="111262"/>
                            </a:cubicBezTo>
                            <a:cubicBezTo>
                              <a:pt x="-4989" y="146831"/>
                              <a:pt x="-3314" y="191761"/>
                              <a:pt x="8484" y="200127"/>
                            </a:cubicBezTo>
                            <a:cubicBezTo>
                              <a:pt x="25781" y="217101"/>
                              <a:pt x="145146" y="286529"/>
                              <a:pt x="190549" y="315724"/>
                            </a:cubicBezTo>
                            <a:cubicBezTo>
                              <a:pt x="237300" y="363132"/>
                              <a:pt x="281162" y="439490"/>
                              <a:pt x="290252" y="460220"/>
                            </a:cubicBezTo>
                            <a:cubicBezTo>
                              <a:pt x="299538" y="475986"/>
                              <a:pt x="301822" y="490295"/>
                              <a:pt x="340103" y="496344"/>
                            </a:cubicBezTo>
                            <a:cubicBezTo>
                              <a:pt x="370192" y="499648"/>
                              <a:pt x="448563" y="487792"/>
                              <a:pt x="525058" y="494176"/>
                            </a:cubicBezTo>
                            <a:cubicBezTo>
                              <a:pt x="592603" y="489827"/>
                              <a:pt x="733504" y="470380"/>
                              <a:pt x="743247" y="464555"/>
                            </a:cubicBezTo>
                            <a:cubicBezTo>
                              <a:pt x="753192" y="457653"/>
                              <a:pt x="748865" y="435400"/>
                              <a:pt x="735300" y="424096"/>
                            </a:cubicBezTo>
                            <a:cubicBezTo>
                              <a:pt x="730815" y="398508"/>
                              <a:pt x="565214" y="365542"/>
                              <a:pt x="507718" y="347513"/>
                            </a:cubicBezTo>
                            <a:cubicBezTo>
                              <a:pt x="478845" y="350537"/>
                              <a:pt x="431664" y="382151"/>
                              <a:pt x="399346" y="369910"/>
                            </a:cubicBezTo>
                            <a:cubicBezTo>
                              <a:pt x="366458" y="363313"/>
                              <a:pt x="325415" y="330549"/>
                              <a:pt x="306146" y="297662"/>
                            </a:cubicBezTo>
                            <a:cubicBezTo>
                              <a:pt x="279932" y="266585"/>
                              <a:pt x="209247" y="165741"/>
                              <a:pt x="186937" y="114151"/>
                            </a:cubicBezTo>
                            <a:cubicBezTo>
                              <a:pt x="150588" y="66125"/>
                              <a:pt x="94098" y="5052"/>
                              <a:pt x="7928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34EFFAF6-A92A-0905-EB31-17A9FA045F77}"/>
                </a:ext>
              </a:extLst>
            </p:cNvPr>
            <p:cNvGrpSpPr/>
            <p:nvPr/>
          </p:nvGrpSpPr>
          <p:grpSpPr>
            <a:xfrm>
              <a:off x="5207000" y="5583999"/>
              <a:ext cx="1358900" cy="905514"/>
              <a:chOff x="4747440" y="4067176"/>
              <a:chExt cx="3294507" cy="2195322"/>
            </a:xfrm>
            <a:solidFill>
              <a:srgbClr val="C00000"/>
            </a:solidFill>
          </p:grpSpPr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44EE93F5-178B-8DD7-AD70-76AA50F560D8}"/>
                  </a:ext>
                </a:extLst>
              </p:cNvPr>
              <p:cNvSpPr/>
              <p:nvPr/>
            </p:nvSpPr>
            <p:spPr bwMode="auto">
              <a:xfrm>
                <a:off x="4781550" y="4930775"/>
                <a:ext cx="587375" cy="1310192"/>
              </a:xfrm>
              <a:custGeom>
                <a:avLst/>
                <a:gdLst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31800 w 558800"/>
                  <a:gd name="connsiteY6" fmla="*/ 32067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295400"/>
                  <a:gd name="connsiteX1" fmla="*/ 174625 w 558800"/>
                  <a:gd name="connsiteY1" fmla="*/ 488950 h 1295400"/>
                  <a:gd name="connsiteX2" fmla="*/ 244475 w 558800"/>
                  <a:gd name="connsiteY2" fmla="*/ 1295400 h 1295400"/>
                  <a:gd name="connsiteX3" fmla="*/ 336550 w 558800"/>
                  <a:gd name="connsiteY3" fmla="*/ 1295400 h 1295400"/>
                  <a:gd name="connsiteX4" fmla="*/ 304800 w 558800"/>
                  <a:gd name="connsiteY4" fmla="*/ 463550 h 1295400"/>
                  <a:gd name="connsiteX5" fmla="*/ 333375 w 558800"/>
                  <a:gd name="connsiteY5" fmla="*/ 352425 h 1295400"/>
                  <a:gd name="connsiteX6" fmla="*/ 441325 w 558800"/>
                  <a:gd name="connsiteY6" fmla="*/ 314325 h 1295400"/>
                  <a:gd name="connsiteX7" fmla="*/ 558800 w 558800"/>
                  <a:gd name="connsiteY7" fmla="*/ 307975 h 1295400"/>
                  <a:gd name="connsiteX8" fmla="*/ 273050 w 558800"/>
                  <a:gd name="connsiteY8" fmla="*/ 85725 h 1295400"/>
                  <a:gd name="connsiteX9" fmla="*/ 0 w 558800"/>
                  <a:gd name="connsiteY9" fmla="*/ 0 h 1295400"/>
                  <a:gd name="connsiteX0" fmla="*/ 0 w 558800"/>
                  <a:gd name="connsiteY0" fmla="*/ 0 h 1300574"/>
                  <a:gd name="connsiteX1" fmla="*/ 174625 w 558800"/>
                  <a:gd name="connsiteY1" fmla="*/ 488950 h 1300574"/>
                  <a:gd name="connsiteX2" fmla="*/ 244475 w 558800"/>
                  <a:gd name="connsiteY2" fmla="*/ 1295400 h 1300574"/>
                  <a:gd name="connsiteX3" fmla="*/ 336550 w 558800"/>
                  <a:gd name="connsiteY3" fmla="*/ 1295400 h 1300574"/>
                  <a:gd name="connsiteX4" fmla="*/ 304800 w 558800"/>
                  <a:gd name="connsiteY4" fmla="*/ 463550 h 1300574"/>
                  <a:gd name="connsiteX5" fmla="*/ 333375 w 558800"/>
                  <a:gd name="connsiteY5" fmla="*/ 352425 h 1300574"/>
                  <a:gd name="connsiteX6" fmla="*/ 441325 w 558800"/>
                  <a:gd name="connsiteY6" fmla="*/ 314325 h 1300574"/>
                  <a:gd name="connsiteX7" fmla="*/ 558800 w 558800"/>
                  <a:gd name="connsiteY7" fmla="*/ 307975 h 1300574"/>
                  <a:gd name="connsiteX8" fmla="*/ 273050 w 558800"/>
                  <a:gd name="connsiteY8" fmla="*/ 85725 h 1300574"/>
                  <a:gd name="connsiteX9" fmla="*/ 0 w 558800"/>
                  <a:gd name="connsiteY9" fmla="*/ 0 h 1300574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33375 w 558800"/>
                  <a:gd name="connsiteY5" fmla="*/ 352425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58800"/>
                  <a:gd name="connsiteY0" fmla="*/ 0 h 1310192"/>
                  <a:gd name="connsiteX1" fmla="*/ 174625 w 558800"/>
                  <a:gd name="connsiteY1" fmla="*/ 488950 h 1310192"/>
                  <a:gd name="connsiteX2" fmla="*/ 244475 w 558800"/>
                  <a:gd name="connsiteY2" fmla="*/ 1295400 h 1310192"/>
                  <a:gd name="connsiteX3" fmla="*/ 336550 w 558800"/>
                  <a:gd name="connsiteY3" fmla="*/ 1295400 h 1310192"/>
                  <a:gd name="connsiteX4" fmla="*/ 304800 w 558800"/>
                  <a:gd name="connsiteY4" fmla="*/ 463550 h 1310192"/>
                  <a:gd name="connsiteX5" fmla="*/ 342900 w 558800"/>
                  <a:gd name="connsiteY5" fmla="*/ 361950 h 1310192"/>
                  <a:gd name="connsiteX6" fmla="*/ 441325 w 558800"/>
                  <a:gd name="connsiteY6" fmla="*/ 314325 h 1310192"/>
                  <a:gd name="connsiteX7" fmla="*/ 558800 w 558800"/>
                  <a:gd name="connsiteY7" fmla="*/ 307975 h 1310192"/>
                  <a:gd name="connsiteX8" fmla="*/ 273050 w 558800"/>
                  <a:gd name="connsiteY8" fmla="*/ 85725 h 1310192"/>
                  <a:gd name="connsiteX9" fmla="*/ 0 w 558800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3050 w 568325"/>
                  <a:gd name="connsiteY8" fmla="*/ 8572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276225 w 568325"/>
                  <a:gd name="connsiteY8" fmla="*/ 130175 h 1310192"/>
                  <a:gd name="connsiteX9" fmla="*/ 0 w 568325"/>
                  <a:gd name="connsiteY9" fmla="*/ 0 h 1310192"/>
                  <a:gd name="connsiteX0" fmla="*/ 0 w 568325"/>
                  <a:gd name="connsiteY0" fmla="*/ 0 h 1310192"/>
                  <a:gd name="connsiteX1" fmla="*/ 174625 w 568325"/>
                  <a:gd name="connsiteY1" fmla="*/ 488950 h 1310192"/>
                  <a:gd name="connsiteX2" fmla="*/ 244475 w 568325"/>
                  <a:gd name="connsiteY2" fmla="*/ 1295400 h 1310192"/>
                  <a:gd name="connsiteX3" fmla="*/ 336550 w 568325"/>
                  <a:gd name="connsiteY3" fmla="*/ 1295400 h 1310192"/>
                  <a:gd name="connsiteX4" fmla="*/ 304800 w 568325"/>
                  <a:gd name="connsiteY4" fmla="*/ 463550 h 1310192"/>
                  <a:gd name="connsiteX5" fmla="*/ 342900 w 568325"/>
                  <a:gd name="connsiteY5" fmla="*/ 361950 h 1310192"/>
                  <a:gd name="connsiteX6" fmla="*/ 441325 w 568325"/>
                  <a:gd name="connsiteY6" fmla="*/ 314325 h 1310192"/>
                  <a:gd name="connsiteX7" fmla="*/ 568325 w 568325"/>
                  <a:gd name="connsiteY7" fmla="*/ 314325 h 1310192"/>
                  <a:gd name="connsiteX8" fmla="*/ 301625 w 568325"/>
                  <a:gd name="connsiteY8" fmla="*/ 139700 h 1310192"/>
                  <a:gd name="connsiteX9" fmla="*/ 0 w 56832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  <a:gd name="connsiteX0" fmla="*/ 0 w 587375"/>
                  <a:gd name="connsiteY0" fmla="*/ 0 h 1310192"/>
                  <a:gd name="connsiteX1" fmla="*/ 174625 w 587375"/>
                  <a:gd name="connsiteY1" fmla="*/ 488950 h 1310192"/>
                  <a:gd name="connsiteX2" fmla="*/ 244475 w 587375"/>
                  <a:gd name="connsiteY2" fmla="*/ 1295400 h 1310192"/>
                  <a:gd name="connsiteX3" fmla="*/ 336550 w 587375"/>
                  <a:gd name="connsiteY3" fmla="*/ 1295400 h 1310192"/>
                  <a:gd name="connsiteX4" fmla="*/ 304800 w 587375"/>
                  <a:gd name="connsiteY4" fmla="*/ 463550 h 1310192"/>
                  <a:gd name="connsiteX5" fmla="*/ 342900 w 587375"/>
                  <a:gd name="connsiteY5" fmla="*/ 361950 h 1310192"/>
                  <a:gd name="connsiteX6" fmla="*/ 441325 w 587375"/>
                  <a:gd name="connsiteY6" fmla="*/ 314325 h 1310192"/>
                  <a:gd name="connsiteX7" fmla="*/ 587375 w 587375"/>
                  <a:gd name="connsiteY7" fmla="*/ 327025 h 1310192"/>
                  <a:gd name="connsiteX8" fmla="*/ 301625 w 587375"/>
                  <a:gd name="connsiteY8" fmla="*/ 139700 h 1310192"/>
                  <a:gd name="connsiteX9" fmla="*/ 0 w 587375"/>
                  <a:gd name="connsiteY9" fmla="*/ 0 h 1310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87375" h="1310192">
                    <a:moveTo>
                      <a:pt x="0" y="0"/>
                    </a:moveTo>
                    <a:cubicBezTo>
                      <a:pt x="58208" y="162983"/>
                      <a:pt x="125942" y="300567"/>
                      <a:pt x="174625" y="488950"/>
                    </a:cubicBezTo>
                    <a:cubicBezTo>
                      <a:pt x="223308" y="677333"/>
                      <a:pt x="233892" y="1283758"/>
                      <a:pt x="244475" y="1295400"/>
                    </a:cubicBezTo>
                    <a:cubicBezTo>
                      <a:pt x="255058" y="1307042"/>
                      <a:pt x="321733" y="1321858"/>
                      <a:pt x="336550" y="1295400"/>
                    </a:cubicBezTo>
                    <a:cubicBezTo>
                      <a:pt x="351367" y="1268942"/>
                      <a:pt x="315383" y="740833"/>
                      <a:pt x="304800" y="463550"/>
                    </a:cubicBezTo>
                    <a:cubicBezTo>
                      <a:pt x="314325" y="426508"/>
                      <a:pt x="307446" y="389996"/>
                      <a:pt x="342900" y="361950"/>
                    </a:cubicBezTo>
                    <a:cubicBezTo>
                      <a:pt x="378354" y="333904"/>
                      <a:pt x="400579" y="320146"/>
                      <a:pt x="441325" y="314325"/>
                    </a:cubicBezTo>
                    <a:cubicBezTo>
                      <a:pt x="482071" y="308504"/>
                      <a:pt x="545042" y="331258"/>
                      <a:pt x="587375" y="327025"/>
                    </a:cubicBezTo>
                    <a:cubicBezTo>
                      <a:pt x="490008" y="246592"/>
                      <a:pt x="399521" y="194204"/>
                      <a:pt x="301625" y="139700"/>
                    </a:cubicBezTo>
                    <a:cubicBezTo>
                      <a:pt x="203729" y="85196"/>
                      <a:pt x="92075" y="43392"/>
                      <a:pt x="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4086629951">
                      <a:custGeom>
                        <a:avLst/>
                        <a:gdLst>
                          <a:gd name="csX0" fmla="*/ 0 w 133659"/>
                          <a:gd name="csY0" fmla="*/ 0 h 298137"/>
                          <a:gd name="csX1" fmla="*/ 39736 w 133659"/>
                          <a:gd name="csY1" fmla="*/ 111261 h 298137"/>
                          <a:gd name="csX2" fmla="*/ 55631 w 133659"/>
                          <a:gd name="csY2" fmla="*/ 294771 h 298137"/>
                          <a:gd name="csX3" fmla="*/ 76582 w 133659"/>
                          <a:gd name="csY3" fmla="*/ 294771 h 298137"/>
                          <a:gd name="csX4" fmla="*/ 69358 w 133659"/>
                          <a:gd name="csY4" fmla="*/ 105481 h 298137"/>
                          <a:gd name="csX5" fmla="*/ 78027 w 133659"/>
                          <a:gd name="csY5" fmla="*/ 82362 h 298137"/>
                          <a:gd name="csX6" fmla="*/ 100424 w 133659"/>
                          <a:gd name="csY6" fmla="*/ 71525 h 298137"/>
                          <a:gd name="csX7" fmla="*/ 133659 w 133659"/>
                          <a:gd name="csY7" fmla="*/ 74415 h 298137"/>
                          <a:gd name="csX8" fmla="*/ 68635 w 133659"/>
                          <a:gd name="csY8" fmla="*/ 31789 h 298137"/>
                          <a:gd name="csX9" fmla="*/ 0 w 133659"/>
                          <a:gd name="csY9" fmla="*/ 0 h 298137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</a:cxnLst>
                        <a:rect l="l" t="t" r="r" b="b"/>
                        <a:pathLst>
                          <a:path w="133659" h="298137" fill="none" extrusionOk="0">
                            <a:moveTo>
                              <a:pt x="0" y="0"/>
                            </a:moveTo>
                            <a:cubicBezTo>
                              <a:pt x="14391" y="33733"/>
                              <a:pt x="22673" y="61374"/>
                              <a:pt x="39736" y="111261"/>
                            </a:cubicBezTo>
                            <a:cubicBezTo>
                              <a:pt x="50256" y="153236"/>
                              <a:pt x="53505" y="293102"/>
                              <a:pt x="55631" y="294771"/>
                            </a:cubicBezTo>
                            <a:cubicBezTo>
                              <a:pt x="58043" y="297674"/>
                              <a:pt x="72701" y="301036"/>
                              <a:pt x="76582" y="294771"/>
                            </a:cubicBezTo>
                            <a:cubicBezTo>
                              <a:pt x="88633" y="287624"/>
                              <a:pt x="68133" y="162520"/>
                              <a:pt x="69358" y="105481"/>
                            </a:cubicBezTo>
                            <a:cubicBezTo>
                              <a:pt x="71252" y="96876"/>
                              <a:pt x="70125" y="88250"/>
                              <a:pt x="78027" y="82362"/>
                            </a:cubicBezTo>
                            <a:cubicBezTo>
                              <a:pt x="85975" y="75206"/>
                              <a:pt x="91013" y="72812"/>
                              <a:pt x="100424" y="71525"/>
                            </a:cubicBezTo>
                            <a:cubicBezTo>
                              <a:pt x="112068" y="68826"/>
                              <a:pt x="125865" y="76082"/>
                              <a:pt x="133659" y="74415"/>
                            </a:cubicBezTo>
                            <a:cubicBezTo>
                              <a:pt x="106517" y="56426"/>
                              <a:pt x="87636" y="46207"/>
                              <a:pt x="68635" y="31789"/>
                            </a:cubicBezTo>
                            <a:cubicBezTo>
                              <a:pt x="40784" y="19365"/>
                              <a:pt x="15051" y="7738"/>
                              <a:pt x="0" y="0"/>
                            </a:cubicBezTo>
                            <a:close/>
                          </a:path>
                          <a:path w="133659" h="298137" stroke="0" extrusionOk="0">
                            <a:moveTo>
                              <a:pt x="0" y="0"/>
                            </a:moveTo>
                            <a:cubicBezTo>
                              <a:pt x="10150" y="39083"/>
                              <a:pt x="27516" y="65758"/>
                              <a:pt x="39736" y="111261"/>
                            </a:cubicBezTo>
                            <a:cubicBezTo>
                              <a:pt x="51350" y="153673"/>
                              <a:pt x="53836" y="292581"/>
                              <a:pt x="55631" y="294771"/>
                            </a:cubicBezTo>
                            <a:cubicBezTo>
                              <a:pt x="57320" y="295589"/>
                              <a:pt x="73200" y="301459"/>
                              <a:pt x="76582" y="294771"/>
                            </a:cubicBezTo>
                            <a:cubicBezTo>
                              <a:pt x="64408" y="292400"/>
                              <a:pt x="72524" y="179945"/>
                              <a:pt x="69358" y="105481"/>
                            </a:cubicBezTo>
                            <a:cubicBezTo>
                              <a:pt x="72459" y="95697"/>
                              <a:pt x="68974" y="87733"/>
                              <a:pt x="78027" y="82362"/>
                            </a:cubicBezTo>
                            <a:cubicBezTo>
                              <a:pt x="86109" y="75340"/>
                              <a:pt x="90484" y="71780"/>
                              <a:pt x="100424" y="71525"/>
                            </a:cubicBezTo>
                            <a:cubicBezTo>
                              <a:pt x="111906" y="68857"/>
                              <a:pt x="124781" y="73405"/>
                              <a:pt x="133659" y="74415"/>
                            </a:cubicBezTo>
                            <a:cubicBezTo>
                              <a:pt x="118168" y="55149"/>
                              <a:pt x="88179" y="42738"/>
                              <a:pt x="68635" y="31789"/>
                            </a:cubicBezTo>
                            <a:cubicBezTo>
                              <a:pt x="47192" y="18754"/>
                              <a:pt x="15715" y="10625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D6C39166-9716-92CF-8ACB-998E2808D4D2}"/>
                  </a:ext>
                </a:extLst>
              </p:cNvPr>
              <p:cNvSpPr/>
              <p:nvPr/>
            </p:nvSpPr>
            <p:spPr bwMode="auto">
              <a:xfrm>
                <a:off x="4747440" y="4067176"/>
                <a:ext cx="3294507" cy="2195322"/>
              </a:xfrm>
              <a:custGeom>
                <a:avLst/>
                <a:gdLst>
                  <a:gd name="connsiteX0" fmla="*/ 342900 w 3308350"/>
                  <a:gd name="connsiteY0" fmla="*/ 0 h 2181225"/>
                  <a:gd name="connsiteX1" fmla="*/ 22225 w 3308350"/>
                  <a:gd name="connsiteY1" fmla="*/ 469900 h 2181225"/>
                  <a:gd name="connsiteX2" fmla="*/ 0 w 3308350"/>
                  <a:gd name="connsiteY2" fmla="*/ 876300 h 2181225"/>
                  <a:gd name="connsiteX3" fmla="*/ 831850 w 3308350"/>
                  <a:gd name="connsiteY3" fmla="*/ 1387475 h 2181225"/>
                  <a:gd name="connsiteX4" fmla="*/ 1308100 w 3308350"/>
                  <a:gd name="connsiteY4" fmla="*/ 2063750 h 2181225"/>
                  <a:gd name="connsiteX5" fmla="*/ 1489075 w 3308350"/>
                  <a:gd name="connsiteY5" fmla="*/ 2181225 h 2181225"/>
                  <a:gd name="connsiteX6" fmla="*/ 2273300 w 3308350"/>
                  <a:gd name="connsiteY6" fmla="*/ 2155825 h 2181225"/>
                  <a:gd name="connsiteX7" fmla="*/ 3308350 w 3308350"/>
                  <a:gd name="connsiteY7" fmla="*/ 2019300 h 2181225"/>
                  <a:gd name="connsiteX8" fmla="*/ 3225800 w 3308350"/>
                  <a:gd name="connsiteY8" fmla="*/ 1863725 h 2181225"/>
                  <a:gd name="connsiteX9" fmla="*/ 2225675 w 3308350"/>
                  <a:gd name="connsiteY9" fmla="*/ 1527175 h 2181225"/>
                  <a:gd name="connsiteX10" fmla="*/ 1711325 w 3308350"/>
                  <a:gd name="connsiteY10" fmla="*/ 1600200 h 2181225"/>
                  <a:gd name="connsiteX11" fmla="*/ 1368425 w 3308350"/>
                  <a:gd name="connsiteY11" fmla="*/ 1358900 h 2181225"/>
                  <a:gd name="connsiteX12" fmla="*/ 815975 w 3308350"/>
                  <a:gd name="connsiteY12" fmla="*/ 501650 h 2181225"/>
                  <a:gd name="connsiteX13" fmla="*/ 342900 w 3308350"/>
                  <a:gd name="connsiteY13" fmla="*/ 0 h 2181225"/>
                  <a:gd name="connsiteX0" fmla="*/ 349305 w 3314755"/>
                  <a:gd name="connsiteY0" fmla="*/ 0 h 2181225"/>
                  <a:gd name="connsiteX1" fmla="*/ 28630 w 3314755"/>
                  <a:gd name="connsiteY1" fmla="*/ 469900 h 2181225"/>
                  <a:gd name="connsiteX2" fmla="*/ 6405 w 3314755"/>
                  <a:gd name="connsiteY2" fmla="*/ 876300 h 2181225"/>
                  <a:gd name="connsiteX3" fmla="*/ 838255 w 3314755"/>
                  <a:gd name="connsiteY3" fmla="*/ 1387475 h 2181225"/>
                  <a:gd name="connsiteX4" fmla="*/ 1314505 w 3314755"/>
                  <a:gd name="connsiteY4" fmla="*/ 2063750 h 2181225"/>
                  <a:gd name="connsiteX5" fmla="*/ 1495480 w 3314755"/>
                  <a:gd name="connsiteY5" fmla="*/ 2181225 h 2181225"/>
                  <a:gd name="connsiteX6" fmla="*/ 2279705 w 3314755"/>
                  <a:gd name="connsiteY6" fmla="*/ 2155825 h 2181225"/>
                  <a:gd name="connsiteX7" fmla="*/ 3314755 w 3314755"/>
                  <a:gd name="connsiteY7" fmla="*/ 2019300 h 2181225"/>
                  <a:gd name="connsiteX8" fmla="*/ 3232205 w 3314755"/>
                  <a:gd name="connsiteY8" fmla="*/ 1863725 h 2181225"/>
                  <a:gd name="connsiteX9" fmla="*/ 2232080 w 3314755"/>
                  <a:gd name="connsiteY9" fmla="*/ 1527175 h 2181225"/>
                  <a:gd name="connsiteX10" fmla="*/ 1717730 w 3314755"/>
                  <a:gd name="connsiteY10" fmla="*/ 1600200 h 2181225"/>
                  <a:gd name="connsiteX11" fmla="*/ 1374830 w 3314755"/>
                  <a:gd name="connsiteY11" fmla="*/ 1358900 h 2181225"/>
                  <a:gd name="connsiteX12" fmla="*/ 822380 w 3314755"/>
                  <a:gd name="connsiteY12" fmla="*/ 501650 h 2181225"/>
                  <a:gd name="connsiteX13" fmla="*/ 349305 w 3314755"/>
                  <a:gd name="connsiteY13" fmla="*/ 0 h 2181225"/>
                  <a:gd name="connsiteX0" fmla="*/ 347438 w 3312888"/>
                  <a:gd name="connsiteY0" fmla="*/ 0 h 2181225"/>
                  <a:gd name="connsiteX1" fmla="*/ 29938 w 3312888"/>
                  <a:gd name="connsiteY1" fmla="*/ 488950 h 2181225"/>
                  <a:gd name="connsiteX2" fmla="*/ 4538 w 3312888"/>
                  <a:gd name="connsiteY2" fmla="*/ 876300 h 2181225"/>
                  <a:gd name="connsiteX3" fmla="*/ 836388 w 3312888"/>
                  <a:gd name="connsiteY3" fmla="*/ 1387475 h 2181225"/>
                  <a:gd name="connsiteX4" fmla="*/ 1312638 w 3312888"/>
                  <a:gd name="connsiteY4" fmla="*/ 2063750 h 2181225"/>
                  <a:gd name="connsiteX5" fmla="*/ 1493613 w 3312888"/>
                  <a:gd name="connsiteY5" fmla="*/ 2181225 h 2181225"/>
                  <a:gd name="connsiteX6" fmla="*/ 2277838 w 3312888"/>
                  <a:gd name="connsiteY6" fmla="*/ 2155825 h 2181225"/>
                  <a:gd name="connsiteX7" fmla="*/ 3312888 w 3312888"/>
                  <a:gd name="connsiteY7" fmla="*/ 2019300 h 2181225"/>
                  <a:gd name="connsiteX8" fmla="*/ 3230338 w 3312888"/>
                  <a:gd name="connsiteY8" fmla="*/ 1863725 h 2181225"/>
                  <a:gd name="connsiteX9" fmla="*/ 2230213 w 3312888"/>
                  <a:gd name="connsiteY9" fmla="*/ 1527175 h 2181225"/>
                  <a:gd name="connsiteX10" fmla="*/ 1715863 w 3312888"/>
                  <a:gd name="connsiteY10" fmla="*/ 1600200 h 2181225"/>
                  <a:gd name="connsiteX11" fmla="*/ 1372963 w 3312888"/>
                  <a:gd name="connsiteY11" fmla="*/ 1358900 h 2181225"/>
                  <a:gd name="connsiteX12" fmla="*/ 820513 w 3312888"/>
                  <a:gd name="connsiteY12" fmla="*/ 501650 h 2181225"/>
                  <a:gd name="connsiteX13" fmla="*/ 347438 w 3312888"/>
                  <a:gd name="connsiteY13" fmla="*/ 0 h 2181225"/>
                  <a:gd name="connsiteX0" fmla="*/ 347438 w 3312888"/>
                  <a:gd name="connsiteY0" fmla="*/ 118 h 2181343"/>
                  <a:gd name="connsiteX1" fmla="*/ 29938 w 3312888"/>
                  <a:gd name="connsiteY1" fmla="*/ 489068 h 2181343"/>
                  <a:gd name="connsiteX2" fmla="*/ 4538 w 3312888"/>
                  <a:gd name="connsiteY2" fmla="*/ 876418 h 2181343"/>
                  <a:gd name="connsiteX3" fmla="*/ 836388 w 3312888"/>
                  <a:gd name="connsiteY3" fmla="*/ 1387593 h 2181343"/>
                  <a:gd name="connsiteX4" fmla="*/ 1312638 w 3312888"/>
                  <a:gd name="connsiteY4" fmla="*/ 2063868 h 2181343"/>
                  <a:gd name="connsiteX5" fmla="*/ 1493613 w 3312888"/>
                  <a:gd name="connsiteY5" fmla="*/ 2181343 h 2181343"/>
                  <a:gd name="connsiteX6" fmla="*/ 2277838 w 3312888"/>
                  <a:gd name="connsiteY6" fmla="*/ 2155943 h 2181343"/>
                  <a:gd name="connsiteX7" fmla="*/ 3312888 w 3312888"/>
                  <a:gd name="connsiteY7" fmla="*/ 2019418 h 2181343"/>
                  <a:gd name="connsiteX8" fmla="*/ 3230338 w 3312888"/>
                  <a:gd name="connsiteY8" fmla="*/ 1863843 h 2181343"/>
                  <a:gd name="connsiteX9" fmla="*/ 2230213 w 3312888"/>
                  <a:gd name="connsiteY9" fmla="*/ 1527293 h 2181343"/>
                  <a:gd name="connsiteX10" fmla="*/ 1715863 w 3312888"/>
                  <a:gd name="connsiteY10" fmla="*/ 1600318 h 2181343"/>
                  <a:gd name="connsiteX11" fmla="*/ 1372963 w 3312888"/>
                  <a:gd name="connsiteY11" fmla="*/ 1359018 h 2181343"/>
                  <a:gd name="connsiteX12" fmla="*/ 820513 w 3312888"/>
                  <a:gd name="connsiteY12" fmla="*/ 501768 h 2181343"/>
                  <a:gd name="connsiteX13" fmla="*/ 347438 w 3312888"/>
                  <a:gd name="connsiteY13" fmla="*/ 118 h 2181343"/>
                  <a:gd name="connsiteX0" fmla="*/ 361127 w 3326577"/>
                  <a:gd name="connsiteY0" fmla="*/ 118 h 2181343"/>
                  <a:gd name="connsiteX1" fmla="*/ 43627 w 3326577"/>
                  <a:gd name="connsiteY1" fmla="*/ 489068 h 2181343"/>
                  <a:gd name="connsiteX2" fmla="*/ 18227 w 3326577"/>
                  <a:gd name="connsiteY2" fmla="*/ 876418 h 2181343"/>
                  <a:gd name="connsiteX3" fmla="*/ 850077 w 3326577"/>
                  <a:gd name="connsiteY3" fmla="*/ 1387593 h 2181343"/>
                  <a:gd name="connsiteX4" fmla="*/ 1326327 w 3326577"/>
                  <a:gd name="connsiteY4" fmla="*/ 2063868 h 2181343"/>
                  <a:gd name="connsiteX5" fmla="*/ 1507302 w 3326577"/>
                  <a:gd name="connsiteY5" fmla="*/ 2181343 h 2181343"/>
                  <a:gd name="connsiteX6" fmla="*/ 2291527 w 3326577"/>
                  <a:gd name="connsiteY6" fmla="*/ 2155943 h 2181343"/>
                  <a:gd name="connsiteX7" fmla="*/ 3326577 w 3326577"/>
                  <a:gd name="connsiteY7" fmla="*/ 2019418 h 2181343"/>
                  <a:gd name="connsiteX8" fmla="*/ 3244027 w 3326577"/>
                  <a:gd name="connsiteY8" fmla="*/ 1863843 h 2181343"/>
                  <a:gd name="connsiteX9" fmla="*/ 2243902 w 3326577"/>
                  <a:gd name="connsiteY9" fmla="*/ 1527293 h 2181343"/>
                  <a:gd name="connsiteX10" fmla="*/ 1729552 w 3326577"/>
                  <a:gd name="connsiteY10" fmla="*/ 1600318 h 2181343"/>
                  <a:gd name="connsiteX11" fmla="*/ 1386652 w 3326577"/>
                  <a:gd name="connsiteY11" fmla="*/ 1359018 h 2181343"/>
                  <a:gd name="connsiteX12" fmla="*/ 834202 w 3326577"/>
                  <a:gd name="connsiteY12" fmla="*/ 501768 h 2181343"/>
                  <a:gd name="connsiteX13" fmla="*/ 361127 w 3326577"/>
                  <a:gd name="connsiteY13" fmla="*/ 118 h 2181343"/>
                  <a:gd name="connsiteX0" fmla="*/ 345596 w 3311046"/>
                  <a:gd name="connsiteY0" fmla="*/ 118 h 2181343"/>
                  <a:gd name="connsiteX1" fmla="*/ 28096 w 3311046"/>
                  <a:gd name="connsiteY1" fmla="*/ 489068 h 2181343"/>
                  <a:gd name="connsiteX2" fmla="*/ 34446 w 3311046"/>
                  <a:gd name="connsiteY2" fmla="*/ 879593 h 2181343"/>
                  <a:gd name="connsiteX3" fmla="*/ 834546 w 3311046"/>
                  <a:gd name="connsiteY3" fmla="*/ 1387593 h 2181343"/>
                  <a:gd name="connsiteX4" fmla="*/ 1310796 w 3311046"/>
                  <a:gd name="connsiteY4" fmla="*/ 2063868 h 2181343"/>
                  <a:gd name="connsiteX5" fmla="*/ 1491771 w 3311046"/>
                  <a:gd name="connsiteY5" fmla="*/ 2181343 h 2181343"/>
                  <a:gd name="connsiteX6" fmla="*/ 2275996 w 3311046"/>
                  <a:gd name="connsiteY6" fmla="*/ 2155943 h 2181343"/>
                  <a:gd name="connsiteX7" fmla="*/ 3311046 w 3311046"/>
                  <a:gd name="connsiteY7" fmla="*/ 2019418 h 2181343"/>
                  <a:gd name="connsiteX8" fmla="*/ 3228496 w 3311046"/>
                  <a:gd name="connsiteY8" fmla="*/ 1863843 h 2181343"/>
                  <a:gd name="connsiteX9" fmla="*/ 2228371 w 3311046"/>
                  <a:gd name="connsiteY9" fmla="*/ 1527293 h 2181343"/>
                  <a:gd name="connsiteX10" fmla="*/ 1714021 w 3311046"/>
                  <a:gd name="connsiteY10" fmla="*/ 1600318 h 2181343"/>
                  <a:gd name="connsiteX11" fmla="*/ 1371121 w 3311046"/>
                  <a:gd name="connsiteY11" fmla="*/ 1359018 h 2181343"/>
                  <a:gd name="connsiteX12" fmla="*/ 818671 w 3311046"/>
                  <a:gd name="connsiteY12" fmla="*/ 501768 h 2181343"/>
                  <a:gd name="connsiteX13" fmla="*/ 345596 w 331104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16861 w 3313886"/>
                  <a:gd name="connsiteY10" fmla="*/ 16003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73961 w 3313886"/>
                  <a:gd name="connsiteY11" fmla="*/ 13590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18 h 2181343"/>
                  <a:gd name="connsiteX1" fmla="*/ 30936 w 3313886"/>
                  <a:gd name="connsiteY1" fmla="*/ 489068 h 2181343"/>
                  <a:gd name="connsiteX2" fmla="*/ 37286 w 3313886"/>
                  <a:gd name="connsiteY2" fmla="*/ 879593 h 2181343"/>
                  <a:gd name="connsiteX3" fmla="*/ 837386 w 3313886"/>
                  <a:gd name="connsiteY3" fmla="*/ 1387593 h 2181343"/>
                  <a:gd name="connsiteX4" fmla="*/ 1313636 w 3313886"/>
                  <a:gd name="connsiteY4" fmla="*/ 2063868 h 2181343"/>
                  <a:gd name="connsiteX5" fmla="*/ 1494611 w 3313886"/>
                  <a:gd name="connsiteY5" fmla="*/ 2181343 h 2181343"/>
                  <a:gd name="connsiteX6" fmla="*/ 2278836 w 3313886"/>
                  <a:gd name="connsiteY6" fmla="*/ 2155943 h 2181343"/>
                  <a:gd name="connsiteX7" fmla="*/ 3313886 w 3313886"/>
                  <a:gd name="connsiteY7" fmla="*/ 2019418 h 2181343"/>
                  <a:gd name="connsiteX8" fmla="*/ 3231336 w 3313886"/>
                  <a:gd name="connsiteY8" fmla="*/ 1863843 h 2181343"/>
                  <a:gd name="connsiteX9" fmla="*/ 2231211 w 3313886"/>
                  <a:gd name="connsiteY9" fmla="*/ 1527293 h 2181343"/>
                  <a:gd name="connsiteX10" fmla="*/ 1754961 w 3313886"/>
                  <a:gd name="connsiteY10" fmla="*/ 1625718 h 2181343"/>
                  <a:gd name="connsiteX11" fmla="*/ 1345386 w 3313886"/>
                  <a:gd name="connsiteY11" fmla="*/ 1308218 h 2181343"/>
                  <a:gd name="connsiteX12" fmla="*/ 821511 w 3313886"/>
                  <a:gd name="connsiteY12" fmla="*/ 501768 h 2181343"/>
                  <a:gd name="connsiteX13" fmla="*/ 348436 w 3313886"/>
                  <a:gd name="connsiteY13" fmla="*/ 118 h 2181343"/>
                  <a:gd name="connsiteX0" fmla="*/ 348436 w 3313886"/>
                  <a:gd name="connsiteY0" fmla="*/ 134 h 2181359"/>
                  <a:gd name="connsiteX1" fmla="*/ 30936 w 3313886"/>
                  <a:gd name="connsiteY1" fmla="*/ 489084 h 2181359"/>
                  <a:gd name="connsiteX2" fmla="*/ 37286 w 3313886"/>
                  <a:gd name="connsiteY2" fmla="*/ 879609 h 2181359"/>
                  <a:gd name="connsiteX3" fmla="*/ 837386 w 3313886"/>
                  <a:gd name="connsiteY3" fmla="*/ 1387609 h 2181359"/>
                  <a:gd name="connsiteX4" fmla="*/ 1313636 w 3313886"/>
                  <a:gd name="connsiteY4" fmla="*/ 2063884 h 2181359"/>
                  <a:gd name="connsiteX5" fmla="*/ 1494611 w 3313886"/>
                  <a:gd name="connsiteY5" fmla="*/ 2181359 h 2181359"/>
                  <a:gd name="connsiteX6" fmla="*/ 2278836 w 3313886"/>
                  <a:gd name="connsiteY6" fmla="*/ 2155959 h 2181359"/>
                  <a:gd name="connsiteX7" fmla="*/ 3313886 w 3313886"/>
                  <a:gd name="connsiteY7" fmla="*/ 2019434 h 2181359"/>
                  <a:gd name="connsiteX8" fmla="*/ 3231336 w 3313886"/>
                  <a:gd name="connsiteY8" fmla="*/ 1863859 h 2181359"/>
                  <a:gd name="connsiteX9" fmla="*/ 2231211 w 3313886"/>
                  <a:gd name="connsiteY9" fmla="*/ 1527309 h 2181359"/>
                  <a:gd name="connsiteX10" fmla="*/ 1754961 w 3313886"/>
                  <a:gd name="connsiteY10" fmla="*/ 1625734 h 2181359"/>
                  <a:gd name="connsiteX11" fmla="*/ 1345386 w 3313886"/>
                  <a:gd name="connsiteY11" fmla="*/ 1308234 h 2181359"/>
                  <a:gd name="connsiteX12" fmla="*/ 821511 w 3313886"/>
                  <a:gd name="connsiteY12" fmla="*/ 501784 h 2181359"/>
                  <a:gd name="connsiteX13" fmla="*/ 348436 w 3313886"/>
                  <a:gd name="connsiteY13" fmla="*/ 134 h 2181359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313636 w 3313886"/>
                  <a:gd name="connsiteY4" fmla="*/ 2063750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1225"/>
                  <a:gd name="connsiteX1" fmla="*/ 30936 w 3313886"/>
                  <a:gd name="connsiteY1" fmla="*/ 488950 h 2181225"/>
                  <a:gd name="connsiteX2" fmla="*/ 37286 w 3313886"/>
                  <a:gd name="connsiteY2" fmla="*/ 879475 h 2181225"/>
                  <a:gd name="connsiteX3" fmla="*/ 837386 w 3313886"/>
                  <a:gd name="connsiteY3" fmla="*/ 1387475 h 2181225"/>
                  <a:gd name="connsiteX4" fmla="*/ 1294586 w 3313886"/>
                  <a:gd name="connsiteY4" fmla="*/ 2047875 h 2181225"/>
                  <a:gd name="connsiteX5" fmla="*/ 1494611 w 3313886"/>
                  <a:gd name="connsiteY5" fmla="*/ 2181225 h 2181225"/>
                  <a:gd name="connsiteX6" fmla="*/ 2278836 w 3313886"/>
                  <a:gd name="connsiteY6" fmla="*/ 2155825 h 2181225"/>
                  <a:gd name="connsiteX7" fmla="*/ 3313886 w 3313886"/>
                  <a:gd name="connsiteY7" fmla="*/ 2019300 h 2181225"/>
                  <a:gd name="connsiteX8" fmla="*/ 3231336 w 3313886"/>
                  <a:gd name="connsiteY8" fmla="*/ 1863725 h 2181225"/>
                  <a:gd name="connsiteX9" fmla="*/ 2231211 w 3313886"/>
                  <a:gd name="connsiteY9" fmla="*/ 1527175 h 2181225"/>
                  <a:gd name="connsiteX10" fmla="*/ 1754961 w 3313886"/>
                  <a:gd name="connsiteY10" fmla="*/ 1625600 h 2181225"/>
                  <a:gd name="connsiteX11" fmla="*/ 1345386 w 3313886"/>
                  <a:gd name="connsiteY11" fmla="*/ 1308100 h 2181225"/>
                  <a:gd name="connsiteX12" fmla="*/ 821511 w 3313886"/>
                  <a:gd name="connsiteY12" fmla="*/ 501650 h 2181225"/>
                  <a:gd name="connsiteX13" fmla="*/ 348436 w 3313886"/>
                  <a:gd name="connsiteY13" fmla="*/ 0 h 2181225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5502"/>
                  <a:gd name="connsiteX1" fmla="*/ 30936 w 3313886"/>
                  <a:gd name="connsiteY1" fmla="*/ 488950 h 2185502"/>
                  <a:gd name="connsiteX2" fmla="*/ 37286 w 3313886"/>
                  <a:gd name="connsiteY2" fmla="*/ 879475 h 2185502"/>
                  <a:gd name="connsiteX3" fmla="*/ 837386 w 3313886"/>
                  <a:gd name="connsiteY3" fmla="*/ 1387475 h 2185502"/>
                  <a:gd name="connsiteX4" fmla="*/ 1294586 w 3313886"/>
                  <a:gd name="connsiteY4" fmla="*/ 2047875 h 2185502"/>
                  <a:gd name="connsiteX5" fmla="*/ 1494611 w 3313886"/>
                  <a:gd name="connsiteY5" fmla="*/ 2181225 h 2185502"/>
                  <a:gd name="connsiteX6" fmla="*/ 2278836 w 3313886"/>
                  <a:gd name="connsiteY6" fmla="*/ 2155825 h 2185502"/>
                  <a:gd name="connsiteX7" fmla="*/ 3313886 w 3313886"/>
                  <a:gd name="connsiteY7" fmla="*/ 2019300 h 2185502"/>
                  <a:gd name="connsiteX8" fmla="*/ 3231336 w 3313886"/>
                  <a:gd name="connsiteY8" fmla="*/ 1863725 h 2185502"/>
                  <a:gd name="connsiteX9" fmla="*/ 2231211 w 3313886"/>
                  <a:gd name="connsiteY9" fmla="*/ 1527175 h 2185502"/>
                  <a:gd name="connsiteX10" fmla="*/ 1754961 w 3313886"/>
                  <a:gd name="connsiteY10" fmla="*/ 1625600 h 2185502"/>
                  <a:gd name="connsiteX11" fmla="*/ 1345386 w 3313886"/>
                  <a:gd name="connsiteY11" fmla="*/ 1308100 h 2185502"/>
                  <a:gd name="connsiteX12" fmla="*/ 821511 w 3313886"/>
                  <a:gd name="connsiteY12" fmla="*/ 501650 h 2185502"/>
                  <a:gd name="connsiteX13" fmla="*/ 348436 w 3313886"/>
                  <a:gd name="connsiteY13" fmla="*/ 0 h 2185502"/>
                  <a:gd name="connsiteX0" fmla="*/ 348436 w 3313886"/>
                  <a:gd name="connsiteY0" fmla="*/ 0 h 2189870"/>
                  <a:gd name="connsiteX1" fmla="*/ 30936 w 3313886"/>
                  <a:gd name="connsiteY1" fmla="*/ 488950 h 2189870"/>
                  <a:gd name="connsiteX2" fmla="*/ 37286 w 3313886"/>
                  <a:gd name="connsiteY2" fmla="*/ 879475 h 2189870"/>
                  <a:gd name="connsiteX3" fmla="*/ 837386 w 3313886"/>
                  <a:gd name="connsiteY3" fmla="*/ 1387475 h 2189870"/>
                  <a:gd name="connsiteX4" fmla="*/ 1294586 w 3313886"/>
                  <a:gd name="connsiteY4" fmla="*/ 2047875 h 2189870"/>
                  <a:gd name="connsiteX5" fmla="*/ 1494611 w 3313886"/>
                  <a:gd name="connsiteY5" fmla="*/ 2181225 h 2189870"/>
                  <a:gd name="connsiteX6" fmla="*/ 2307411 w 3313886"/>
                  <a:gd name="connsiteY6" fmla="*/ 2171700 h 2189870"/>
                  <a:gd name="connsiteX7" fmla="*/ 3313886 w 3313886"/>
                  <a:gd name="connsiteY7" fmla="*/ 2019300 h 2189870"/>
                  <a:gd name="connsiteX8" fmla="*/ 3231336 w 3313886"/>
                  <a:gd name="connsiteY8" fmla="*/ 1863725 h 2189870"/>
                  <a:gd name="connsiteX9" fmla="*/ 2231211 w 3313886"/>
                  <a:gd name="connsiteY9" fmla="*/ 1527175 h 2189870"/>
                  <a:gd name="connsiteX10" fmla="*/ 1754961 w 3313886"/>
                  <a:gd name="connsiteY10" fmla="*/ 1625600 h 2189870"/>
                  <a:gd name="connsiteX11" fmla="*/ 1345386 w 3313886"/>
                  <a:gd name="connsiteY11" fmla="*/ 1308100 h 2189870"/>
                  <a:gd name="connsiteX12" fmla="*/ 821511 w 3313886"/>
                  <a:gd name="connsiteY12" fmla="*/ 501650 h 2189870"/>
                  <a:gd name="connsiteX13" fmla="*/ 348436 w 3313886"/>
                  <a:gd name="connsiteY13" fmla="*/ 0 h 2189870"/>
                  <a:gd name="connsiteX0" fmla="*/ 348436 w 3313886"/>
                  <a:gd name="connsiteY0" fmla="*/ 0 h 2195153"/>
                  <a:gd name="connsiteX1" fmla="*/ 30936 w 3313886"/>
                  <a:gd name="connsiteY1" fmla="*/ 488950 h 2195153"/>
                  <a:gd name="connsiteX2" fmla="*/ 37286 w 3313886"/>
                  <a:gd name="connsiteY2" fmla="*/ 879475 h 2195153"/>
                  <a:gd name="connsiteX3" fmla="*/ 837386 w 3313886"/>
                  <a:gd name="connsiteY3" fmla="*/ 1387475 h 2195153"/>
                  <a:gd name="connsiteX4" fmla="*/ 1294586 w 3313886"/>
                  <a:gd name="connsiteY4" fmla="*/ 2047875 h 2195153"/>
                  <a:gd name="connsiteX5" fmla="*/ 1494611 w 3313886"/>
                  <a:gd name="connsiteY5" fmla="*/ 2181225 h 2195153"/>
                  <a:gd name="connsiteX6" fmla="*/ 2307411 w 3313886"/>
                  <a:gd name="connsiteY6" fmla="*/ 2171700 h 2195153"/>
                  <a:gd name="connsiteX7" fmla="*/ 3313886 w 3313886"/>
                  <a:gd name="connsiteY7" fmla="*/ 2019300 h 2195153"/>
                  <a:gd name="connsiteX8" fmla="*/ 3231336 w 3313886"/>
                  <a:gd name="connsiteY8" fmla="*/ 1863725 h 2195153"/>
                  <a:gd name="connsiteX9" fmla="*/ 2231211 w 3313886"/>
                  <a:gd name="connsiteY9" fmla="*/ 1527175 h 2195153"/>
                  <a:gd name="connsiteX10" fmla="*/ 1754961 w 3313886"/>
                  <a:gd name="connsiteY10" fmla="*/ 1625600 h 2195153"/>
                  <a:gd name="connsiteX11" fmla="*/ 1345386 w 3313886"/>
                  <a:gd name="connsiteY11" fmla="*/ 1308100 h 2195153"/>
                  <a:gd name="connsiteX12" fmla="*/ 821511 w 3313886"/>
                  <a:gd name="connsiteY12" fmla="*/ 501650 h 2195153"/>
                  <a:gd name="connsiteX13" fmla="*/ 348436 w 3313886"/>
                  <a:gd name="connsiteY13" fmla="*/ 0 h 2195153"/>
                  <a:gd name="connsiteX0" fmla="*/ 348436 w 3320429"/>
                  <a:gd name="connsiteY0" fmla="*/ 0 h 2195153"/>
                  <a:gd name="connsiteX1" fmla="*/ 30936 w 3320429"/>
                  <a:gd name="connsiteY1" fmla="*/ 488950 h 2195153"/>
                  <a:gd name="connsiteX2" fmla="*/ 37286 w 3320429"/>
                  <a:gd name="connsiteY2" fmla="*/ 879475 h 2195153"/>
                  <a:gd name="connsiteX3" fmla="*/ 837386 w 3320429"/>
                  <a:gd name="connsiteY3" fmla="*/ 1387475 h 2195153"/>
                  <a:gd name="connsiteX4" fmla="*/ 1294586 w 3320429"/>
                  <a:gd name="connsiteY4" fmla="*/ 2047875 h 2195153"/>
                  <a:gd name="connsiteX5" fmla="*/ 1494611 w 3320429"/>
                  <a:gd name="connsiteY5" fmla="*/ 2181225 h 2195153"/>
                  <a:gd name="connsiteX6" fmla="*/ 2307411 w 3320429"/>
                  <a:gd name="connsiteY6" fmla="*/ 2171700 h 2195153"/>
                  <a:gd name="connsiteX7" fmla="*/ 3313886 w 3320429"/>
                  <a:gd name="connsiteY7" fmla="*/ 2019300 h 2195153"/>
                  <a:gd name="connsiteX8" fmla="*/ 3231336 w 3320429"/>
                  <a:gd name="connsiteY8" fmla="*/ 1863725 h 2195153"/>
                  <a:gd name="connsiteX9" fmla="*/ 2231211 w 3320429"/>
                  <a:gd name="connsiteY9" fmla="*/ 1527175 h 2195153"/>
                  <a:gd name="connsiteX10" fmla="*/ 1754961 w 3320429"/>
                  <a:gd name="connsiteY10" fmla="*/ 1625600 h 2195153"/>
                  <a:gd name="connsiteX11" fmla="*/ 1345386 w 3320429"/>
                  <a:gd name="connsiteY11" fmla="*/ 1308100 h 2195153"/>
                  <a:gd name="connsiteX12" fmla="*/ 821511 w 3320429"/>
                  <a:gd name="connsiteY12" fmla="*/ 501650 h 2195153"/>
                  <a:gd name="connsiteX13" fmla="*/ 348436 w 3320429"/>
                  <a:gd name="connsiteY13" fmla="*/ 0 h 2195153"/>
                  <a:gd name="connsiteX0" fmla="*/ 348436 w 3321934"/>
                  <a:gd name="connsiteY0" fmla="*/ 0 h 2195153"/>
                  <a:gd name="connsiteX1" fmla="*/ 30936 w 3321934"/>
                  <a:gd name="connsiteY1" fmla="*/ 488950 h 2195153"/>
                  <a:gd name="connsiteX2" fmla="*/ 37286 w 3321934"/>
                  <a:gd name="connsiteY2" fmla="*/ 879475 h 2195153"/>
                  <a:gd name="connsiteX3" fmla="*/ 837386 w 3321934"/>
                  <a:gd name="connsiteY3" fmla="*/ 1387475 h 2195153"/>
                  <a:gd name="connsiteX4" fmla="*/ 1294586 w 3321934"/>
                  <a:gd name="connsiteY4" fmla="*/ 2047875 h 2195153"/>
                  <a:gd name="connsiteX5" fmla="*/ 1494611 w 3321934"/>
                  <a:gd name="connsiteY5" fmla="*/ 2181225 h 2195153"/>
                  <a:gd name="connsiteX6" fmla="*/ 2307411 w 3321934"/>
                  <a:gd name="connsiteY6" fmla="*/ 2171700 h 2195153"/>
                  <a:gd name="connsiteX7" fmla="*/ 3313886 w 3321934"/>
                  <a:gd name="connsiteY7" fmla="*/ 2019300 h 2195153"/>
                  <a:gd name="connsiteX8" fmla="*/ 3231336 w 3321934"/>
                  <a:gd name="connsiteY8" fmla="*/ 1863725 h 2195153"/>
                  <a:gd name="connsiteX9" fmla="*/ 2231211 w 3321934"/>
                  <a:gd name="connsiteY9" fmla="*/ 1527175 h 2195153"/>
                  <a:gd name="connsiteX10" fmla="*/ 1754961 w 3321934"/>
                  <a:gd name="connsiteY10" fmla="*/ 1625600 h 2195153"/>
                  <a:gd name="connsiteX11" fmla="*/ 1345386 w 3321934"/>
                  <a:gd name="connsiteY11" fmla="*/ 1308100 h 2195153"/>
                  <a:gd name="connsiteX12" fmla="*/ 821511 w 3321934"/>
                  <a:gd name="connsiteY12" fmla="*/ 501650 h 2195153"/>
                  <a:gd name="connsiteX13" fmla="*/ 348436 w 3321934"/>
                  <a:gd name="connsiteY13" fmla="*/ 0 h 2195153"/>
                  <a:gd name="connsiteX0" fmla="*/ 348436 w 3327185"/>
                  <a:gd name="connsiteY0" fmla="*/ 0 h 2193498"/>
                  <a:gd name="connsiteX1" fmla="*/ 30936 w 3327185"/>
                  <a:gd name="connsiteY1" fmla="*/ 488950 h 2193498"/>
                  <a:gd name="connsiteX2" fmla="*/ 37286 w 3327185"/>
                  <a:gd name="connsiteY2" fmla="*/ 879475 h 2193498"/>
                  <a:gd name="connsiteX3" fmla="*/ 837386 w 3327185"/>
                  <a:gd name="connsiteY3" fmla="*/ 1387475 h 2193498"/>
                  <a:gd name="connsiteX4" fmla="*/ 1294586 w 3327185"/>
                  <a:gd name="connsiteY4" fmla="*/ 2047875 h 2193498"/>
                  <a:gd name="connsiteX5" fmla="*/ 1494611 w 3327185"/>
                  <a:gd name="connsiteY5" fmla="*/ 2181225 h 2193498"/>
                  <a:gd name="connsiteX6" fmla="*/ 2307411 w 3327185"/>
                  <a:gd name="connsiteY6" fmla="*/ 2171700 h 2193498"/>
                  <a:gd name="connsiteX7" fmla="*/ 3266261 w 3327185"/>
                  <a:gd name="connsiteY7" fmla="*/ 2041525 h 2193498"/>
                  <a:gd name="connsiteX8" fmla="*/ 3231336 w 3327185"/>
                  <a:gd name="connsiteY8" fmla="*/ 1863725 h 2193498"/>
                  <a:gd name="connsiteX9" fmla="*/ 2231211 w 3327185"/>
                  <a:gd name="connsiteY9" fmla="*/ 1527175 h 2193498"/>
                  <a:gd name="connsiteX10" fmla="*/ 1754961 w 3327185"/>
                  <a:gd name="connsiteY10" fmla="*/ 1625600 h 2193498"/>
                  <a:gd name="connsiteX11" fmla="*/ 1345386 w 3327185"/>
                  <a:gd name="connsiteY11" fmla="*/ 1308100 h 2193498"/>
                  <a:gd name="connsiteX12" fmla="*/ 821511 w 3327185"/>
                  <a:gd name="connsiteY12" fmla="*/ 501650 h 2193498"/>
                  <a:gd name="connsiteX13" fmla="*/ 348436 w 3327185"/>
                  <a:gd name="connsiteY13" fmla="*/ 0 h 2193498"/>
                  <a:gd name="connsiteX0" fmla="*/ 348436 w 3332226"/>
                  <a:gd name="connsiteY0" fmla="*/ 0 h 2193498"/>
                  <a:gd name="connsiteX1" fmla="*/ 30936 w 3332226"/>
                  <a:gd name="connsiteY1" fmla="*/ 488950 h 2193498"/>
                  <a:gd name="connsiteX2" fmla="*/ 37286 w 3332226"/>
                  <a:gd name="connsiteY2" fmla="*/ 879475 h 2193498"/>
                  <a:gd name="connsiteX3" fmla="*/ 837386 w 3332226"/>
                  <a:gd name="connsiteY3" fmla="*/ 1387475 h 2193498"/>
                  <a:gd name="connsiteX4" fmla="*/ 1294586 w 3332226"/>
                  <a:gd name="connsiteY4" fmla="*/ 2047875 h 2193498"/>
                  <a:gd name="connsiteX5" fmla="*/ 1494611 w 3332226"/>
                  <a:gd name="connsiteY5" fmla="*/ 2181225 h 2193498"/>
                  <a:gd name="connsiteX6" fmla="*/ 2307411 w 3332226"/>
                  <a:gd name="connsiteY6" fmla="*/ 2171700 h 2193498"/>
                  <a:gd name="connsiteX7" fmla="*/ 3266261 w 3332226"/>
                  <a:gd name="connsiteY7" fmla="*/ 2041525 h 2193498"/>
                  <a:gd name="connsiteX8" fmla="*/ 3231336 w 3332226"/>
                  <a:gd name="connsiteY8" fmla="*/ 1863725 h 2193498"/>
                  <a:gd name="connsiteX9" fmla="*/ 2231211 w 3332226"/>
                  <a:gd name="connsiteY9" fmla="*/ 1527175 h 2193498"/>
                  <a:gd name="connsiteX10" fmla="*/ 1754961 w 3332226"/>
                  <a:gd name="connsiteY10" fmla="*/ 1625600 h 2193498"/>
                  <a:gd name="connsiteX11" fmla="*/ 1345386 w 3332226"/>
                  <a:gd name="connsiteY11" fmla="*/ 1308100 h 2193498"/>
                  <a:gd name="connsiteX12" fmla="*/ 821511 w 3332226"/>
                  <a:gd name="connsiteY12" fmla="*/ 501650 h 2193498"/>
                  <a:gd name="connsiteX13" fmla="*/ 348436 w 3332226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3498"/>
                  <a:gd name="connsiteX1" fmla="*/ 30936 w 3294507"/>
                  <a:gd name="connsiteY1" fmla="*/ 488950 h 2193498"/>
                  <a:gd name="connsiteX2" fmla="*/ 37286 w 3294507"/>
                  <a:gd name="connsiteY2" fmla="*/ 879475 h 2193498"/>
                  <a:gd name="connsiteX3" fmla="*/ 837386 w 3294507"/>
                  <a:gd name="connsiteY3" fmla="*/ 1387475 h 2193498"/>
                  <a:gd name="connsiteX4" fmla="*/ 1294586 w 3294507"/>
                  <a:gd name="connsiteY4" fmla="*/ 2047875 h 2193498"/>
                  <a:gd name="connsiteX5" fmla="*/ 1494611 w 3294507"/>
                  <a:gd name="connsiteY5" fmla="*/ 2181225 h 2193498"/>
                  <a:gd name="connsiteX6" fmla="*/ 2307411 w 3294507"/>
                  <a:gd name="connsiteY6" fmla="*/ 2171700 h 2193498"/>
                  <a:gd name="connsiteX7" fmla="*/ 3266261 w 3294507"/>
                  <a:gd name="connsiteY7" fmla="*/ 2041525 h 2193498"/>
                  <a:gd name="connsiteX8" fmla="*/ 3231336 w 3294507"/>
                  <a:gd name="connsiteY8" fmla="*/ 1863725 h 2193498"/>
                  <a:gd name="connsiteX9" fmla="*/ 2231211 w 3294507"/>
                  <a:gd name="connsiteY9" fmla="*/ 1527175 h 2193498"/>
                  <a:gd name="connsiteX10" fmla="*/ 1754961 w 3294507"/>
                  <a:gd name="connsiteY10" fmla="*/ 1625600 h 2193498"/>
                  <a:gd name="connsiteX11" fmla="*/ 1345386 w 3294507"/>
                  <a:gd name="connsiteY11" fmla="*/ 1308100 h 2193498"/>
                  <a:gd name="connsiteX12" fmla="*/ 821511 w 3294507"/>
                  <a:gd name="connsiteY12" fmla="*/ 501650 h 2193498"/>
                  <a:gd name="connsiteX13" fmla="*/ 348436 w 3294507"/>
                  <a:gd name="connsiteY13" fmla="*/ 0 h 2193498"/>
                  <a:gd name="connsiteX0" fmla="*/ 348436 w 3294507"/>
                  <a:gd name="connsiteY0" fmla="*/ 0 h 2195322"/>
                  <a:gd name="connsiteX1" fmla="*/ 30936 w 3294507"/>
                  <a:gd name="connsiteY1" fmla="*/ 488950 h 2195322"/>
                  <a:gd name="connsiteX2" fmla="*/ 37286 w 3294507"/>
                  <a:gd name="connsiteY2" fmla="*/ 879475 h 2195322"/>
                  <a:gd name="connsiteX3" fmla="*/ 837386 w 3294507"/>
                  <a:gd name="connsiteY3" fmla="*/ 1387475 h 2195322"/>
                  <a:gd name="connsiteX4" fmla="*/ 1275536 w 3294507"/>
                  <a:gd name="connsiteY4" fmla="*/ 2022475 h 2195322"/>
                  <a:gd name="connsiteX5" fmla="*/ 1494611 w 3294507"/>
                  <a:gd name="connsiteY5" fmla="*/ 2181225 h 2195322"/>
                  <a:gd name="connsiteX6" fmla="*/ 2307411 w 3294507"/>
                  <a:gd name="connsiteY6" fmla="*/ 2171700 h 2195322"/>
                  <a:gd name="connsiteX7" fmla="*/ 3266261 w 3294507"/>
                  <a:gd name="connsiteY7" fmla="*/ 2041525 h 2195322"/>
                  <a:gd name="connsiteX8" fmla="*/ 3231336 w 3294507"/>
                  <a:gd name="connsiteY8" fmla="*/ 1863725 h 2195322"/>
                  <a:gd name="connsiteX9" fmla="*/ 2231211 w 3294507"/>
                  <a:gd name="connsiteY9" fmla="*/ 1527175 h 2195322"/>
                  <a:gd name="connsiteX10" fmla="*/ 1754961 w 3294507"/>
                  <a:gd name="connsiteY10" fmla="*/ 1625600 h 2195322"/>
                  <a:gd name="connsiteX11" fmla="*/ 1345386 w 3294507"/>
                  <a:gd name="connsiteY11" fmla="*/ 1308100 h 2195322"/>
                  <a:gd name="connsiteX12" fmla="*/ 821511 w 3294507"/>
                  <a:gd name="connsiteY12" fmla="*/ 501650 h 2195322"/>
                  <a:gd name="connsiteX13" fmla="*/ 348436 w 3294507"/>
                  <a:gd name="connsiteY13" fmla="*/ 0 h 2195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294507" h="2195322">
                    <a:moveTo>
                      <a:pt x="348436" y="0"/>
                    </a:moveTo>
                    <a:cubicBezTo>
                      <a:pt x="308219" y="7408"/>
                      <a:pt x="82794" y="342371"/>
                      <a:pt x="30936" y="488950"/>
                    </a:cubicBezTo>
                    <a:cubicBezTo>
                      <a:pt x="-20922" y="635529"/>
                      <a:pt x="244" y="839258"/>
                      <a:pt x="37286" y="879475"/>
                    </a:cubicBezTo>
                    <a:cubicBezTo>
                      <a:pt x="74328" y="919692"/>
                      <a:pt x="631011" y="1196975"/>
                      <a:pt x="837386" y="1387475"/>
                    </a:cubicBezTo>
                    <a:cubicBezTo>
                      <a:pt x="1043761" y="1577975"/>
                      <a:pt x="1234261" y="1943100"/>
                      <a:pt x="1275536" y="2022475"/>
                    </a:cubicBezTo>
                    <a:cubicBezTo>
                      <a:pt x="1316811" y="2101850"/>
                      <a:pt x="1322632" y="2156354"/>
                      <a:pt x="1494611" y="2181225"/>
                    </a:cubicBezTo>
                    <a:cubicBezTo>
                      <a:pt x="1666590" y="2206096"/>
                      <a:pt x="2012136" y="2194983"/>
                      <a:pt x="2307411" y="2171700"/>
                    </a:cubicBezTo>
                    <a:cubicBezTo>
                      <a:pt x="2602686" y="2148417"/>
                      <a:pt x="3219694" y="2070100"/>
                      <a:pt x="3266261" y="2041525"/>
                    </a:cubicBezTo>
                    <a:cubicBezTo>
                      <a:pt x="3312828" y="2012950"/>
                      <a:pt x="3302244" y="1908175"/>
                      <a:pt x="3231336" y="1863725"/>
                    </a:cubicBezTo>
                    <a:cubicBezTo>
                      <a:pt x="3160428" y="1819275"/>
                      <a:pt x="2513786" y="1607608"/>
                      <a:pt x="2231211" y="1527175"/>
                    </a:cubicBezTo>
                    <a:cubicBezTo>
                      <a:pt x="2072461" y="1559983"/>
                      <a:pt x="1902599" y="1662113"/>
                      <a:pt x="1754961" y="1625600"/>
                    </a:cubicBezTo>
                    <a:cubicBezTo>
                      <a:pt x="1607324" y="1589088"/>
                      <a:pt x="1450161" y="1447800"/>
                      <a:pt x="1345386" y="1308100"/>
                    </a:cubicBezTo>
                    <a:cubicBezTo>
                      <a:pt x="1240611" y="1168400"/>
                      <a:pt x="976028" y="710142"/>
                      <a:pt x="821511" y="501650"/>
                    </a:cubicBezTo>
                    <a:cubicBezTo>
                      <a:pt x="666994" y="293158"/>
                      <a:pt x="404528" y="17992"/>
                      <a:pt x="348436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383965800">
                      <a:custGeom>
                        <a:avLst/>
                        <a:gdLst>
                          <a:gd name="csX0" fmla="*/ 79287 w 749675"/>
                          <a:gd name="csY0" fmla="*/ 0 h 499551"/>
                          <a:gd name="csX1" fmla="*/ 7039 w 749675"/>
                          <a:gd name="csY1" fmla="*/ 111261 h 499551"/>
                          <a:gd name="csX2" fmla="*/ 8484 w 749675"/>
                          <a:gd name="csY2" fmla="*/ 200126 h 499551"/>
                          <a:gd name="csX3" fmla="*/ 190549 w 749675"/>
                          <a:gd name="csY3" fmla="*/ 315723 h 499551"/>
                          <a:gd name="csX4" fmla="*/ 290252 w 749675"/>
                          <a:gd name="csY4" fmla="*/ 460219 h 499551"/>
                          <a:gd name="csX5" fmla="*/ 340103 w 749675"/>
                          <a:gd name="csY5" fmla="*/ 496343 h 499551"/>
                          <a:gd name="csX6" fmla="*/ 525058 w 749675"/>
                          <a:gd name="csY6" fmla="*/ 494175 h 499551"/>
                          <a:gd name="csX7" fmla="*/ 743247 w 749675"/>
                          <a:gd name="csY7" fmla="*/ 464554 h 499551"/>
                          <a:gd name="csX8" fmla="*/ 735300 w 749675"/>
                          <a:gd name="csY8" fmla="*/ 424095 h 499551"/>
                          <a:gd name="csX9" fmla="*/ 507718 w 749675"/>
                          <a:gd name="csY9" fmla="*/ 347512 h 499551"/>
                          <a:gd name="csX10" fmla="*/ 399346 w 749675"/>
                          <a:gd name="csY10" fmla="*/ 369909 h 499551"/>
                          <a:gd name="csX11" fmla="*/ 306146 w 749675"/>
                          <a:gd name="csY11" fmla="*/ 297661 h 499551"/>
                          <a:gd name="csX12" fmla="*/ 186937 w 749675"/>
                          <a:gd name="csY12" fmla="*/ 114151 h 499551"/>
                          <a:gd name="csX13" fmla="*/ 79287 w 749675"/>
                          <a:gd name="csY13" fmla="*/ 0 h 49955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  <a:cxn ang="0">
                            <a:pos x="csX5" y="csY5"/>
                          </a:cxn>
                          <a:cxn ang="0">
                            <a:pos x="csX6" y="csY6"/>
                          </a:cxn>
                          <a:cxn ang="0">
                            <a:pos x="csX7" y="csY7"/>
                          </a:cxn>
                          <a:cxn ang="0">
                            <a:pos x="csX8" y="csY8"/>
                          </a:cxn>
                          <a:cxn ang="0">
                            <a:pos x="csX9" y="csY9"/>
                          </a:cxn>
                          <a:cxn ang="0">
                            <a:pos x="csX10" y="csY10"/>
                          </a:cxn>
                          <a:cxn ang="0">
                            <a:pos x="csX11" y="csY11"/>
                          </a:cxn>
                          <a:cxn ang="0">
                            <a:pos x="csX12" y="csY12"/>
                          </a:cxn>
                          <a:cxn ang="0">
                            <a:pos x="csX13" y="csY13"/>
                          </a:cxn>
                        </a:cxnLst>
                        <a:rect l="l" t="t" r="r" b="b"/>
                        <a:pathLst>
                          <a:path w="749675" h="499551" fill="none" extrusionOk="0">
                            <a:moveTo>
                              <a:pt x="79287" y="0"/>
                            </a:moveTo>
                            <a:cubicBezTo>
                              <a:pt x="71269" y="1692"/>
                              <a:pt x="19417" y="76535"/>
                              <a:pt x="7039" y="111261"/>
                            </a:cubicBezTo>
                            <a:cubicBezTo>
                              <a:pt x="-4476" y="144999"/>
                              <a:pt x="-638" y="191956"/>
                              <a:pt x="8484" y="200126"/>
                            </a:cubicBezTo>
                            <a:cubicBezTo>
                              <a:pt x="18919" y="223750"/>
                              <a:pt x="140176" y="277216"/>
                              <a:pt x="190549" y="315723"/>
                            </a:cubicBezTo>
                            <a:cubicBezTo>
                              <a:pt x="236277" y="359228"/>
                              <a:pt x="279312" y="441486"/>
                              <a:pt x="290252" y="460219"/>
                            </a:cubicBezTo>
                            <a:cubicBezTo>
                              <a:pt x="299825" y="478796"/>
                              <a:pt x="304003" y="492409"/>
                              <a:pt x="340103" y="496343"/>
                            </a:cubicBezTo>
                            <a:cubicBezTo>
                              <a:pt x="376543" y="487107"/>
                              <a:pt x="466915" y="505841"/>
                              <a:pt x="525058" y="494175"/>
                            </a:cubicBezTo>
                            <a:cubicBezTo>
                              <a:pt x="594615" y="487493"/>
                              <a:pt x="731253" y="470599"/>
                              <a:pt x="743247" y="464554"/>
                            </a:cubicBezTo>
                            <a:cubicBezTo>
                              <a:pt x="753194" y="460596"/>
                              <a:pt x="746169" y="432966"/>
                              <a:pt x="735300" y="424095"/>
                            </a:cubicBezTo>
                            <a:cubicBezTo>
                              <a:pt x="716052" y="420217"/>
                              <a:pt x="584859" y="359255"/>
                              <a:pt x="507718" y="347512"/>
                            </a:cubicBezTo>
                            <a:cubicBezTo>
                              <a:pt x="474073" y="363500"/>
                              <a:pt x="432082" y="379959"/>
                              <a:pt x="399346" y="369909"/>
                            </a:cubicBezTo>
                            <a:cubicBezTo>
                              <a:pt x="364387" y="356302"/>
                              <a:pt x="331710" y="324954"/>
                              <a:pt x="306146" y="297661"/>
                            </a:cubicBezTo>
                            <a:cubicBezTo>
                              <a:pt x="288575" y="267947"/>
                              <a:pt x="211543" y="159764"/>
                              <a:pt x="186937" y="114151"/>
                            </a:cubicBezTo>
                            <a:cubicBezTo>
                              <a:pt x="149749" y="65199"/>
                              <a:pt x="90837" y="5645"/>
                              <a:pt x="79287" y="0"/>
                            </a:cubicBezTo>
                            <a:close/>
                          </a:path>
                          <a:path w="749675" h="499551" stroke="0" extrusionOk="0">
                            <a:moveTo>
                              <a:pt x="79287" y="0"/>
                            </a:moveTo>
                            <a:cubicBezTo>
                              <a:pt x="70190" y="2682"/>
                              <a:pt x="16073" y="73670"/>
                              <a:pt x="7039" y="111261"/>
                            </a:cubicBezTo>
                            <a:cubicBezTo>
                              <a:pt x="-5280" y="144441"/>
                              <a:pt x="-1201" y="191611"/>
                              <a:pt x="8484" y="200126"/>
                            </a:cubicBezTo>
                            <a:cubicBezTo>
                              <a:pt x="11852" y="204336"/>
                              <a:pt x="145791" y="262934"/>
                              <a:pt x="190549" y="315723"/>
                            </a:cubicBezTo>
                            <a:cubicBezTo>
                              <a:pt x="240464" y="357436"/>
                              <a:pt x="282265" y="440571"/>
                              <a:pt x="290252" y="460219"/>
                            </a:cubicBezTo>
                            <a:cubicBezTo>
                              <a:pt x="299705" y="477619"/>
                              <a:pt x="300548" y="487535"/>
                              <a:pt x="340103" y="496343"/>
                            </a:cubicBezTo>
                            <a:cubicBezTo>
                              <a:pt x="373084" y="504935"/>
                              <a:pt x="447589" y="502653"/>
                              <a:pt x="525058" y="494175"/>
                            </a:cubicBezTo>
                            <a:cubicBezTo>
                              <a:pt x="589832" y="491247"/>
                              <a:pt x="733269" y="468851"/>
                              <a:pt x="743247" y="464554"/>
                            </a:cubicBezTo>
                            <a:cubicBezTo>
                              <a:pt x="753140" y="458434"/>
                              <a:pt x="747879" y="433289"/>
                              <a:pt x="735300" y="424095"/>
                            </a:cubicBezTo>
                            <a:cubicBezTo>
                              <a:pt x="716794" y="394452"/>
                              <a:pt x="570682" y="360989"/>
                              <a:pt x="507718" y="347512"/>
                            </a:cubicBezTo>
                            <a:cubicBezTo>
                              <a:pt x="466209" y="352837"/>
                              <a:pt x="436313" y="383056"/>
                              <a:pt x="399346" y="369909"/>
                            </a:cubicBezTo>
                            <a:cubicBezTo>
                              <a:pt x="356691" y="362694"/>
                              <a:pt x="324973" y="332918"/>
                              <a:pt x="306146" y="297661"/>
                            </a:cubicBezTo>
                            <a:cubicBezTo>
                              <a:pt x="280786" y="252215"/>
                              <a:pt x="216477" y="168251"/>
                              <a:pt x="186937" y="114151"/>
                            </a:cubicBezTo>
                            <a:cubicBezTo>
                              <a:pt x="153566" y="67654"/>
                              <a:pt x="89045" y="5438"/>
                              <a:pt x="79287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819" name="グループ化 818">
            <a:extLst>
              <a:ext uri="{FF2B5EF4-FFF2-40B4-BE49-F238E27FC236}">
                <a16:creationId xmlns:a16="http://schemas.microsoft.com/office/drawing/2014/main" id="{A8AD8EE8-8270-3404-054E-646C3690A800}"/>
              </a:ext>
            </a:extLst>
          </p:cNvPr>
          <p:cNvGrpSpPr/>
          <p:nvPr/>
        </p:nvGrpSpPr>
        <p:grpSpPr>
          <a:xfrm>
            <a:off x="3828284" y="4606301"/>
            <a:ext cx="2249432" cy="1063768"/>
            <a:chOff x="405657" y="4515190"/>
            <a:chExt cx="4077443" cy="1928246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52E1958C-A67E-8C18-C39E-B63F9E6A7BAA}"/>
                </a:ext>
              </a:extLst>
            </p:cNvPr>
            <p:cNvGrpSpPr/>
            <p:nvPr/>
          </p:nvGrpSpPr>
          <p:grpSpPr>
            <a:xfrm>
              <a:off x="1935617" y="4515190"/>
              <a:ext cx="1232328" cy="1928246"/>
              <a:chOff x="-1031199" y="6489340"/>
              <a:chExt cx="1232328" cy="1928246"/>
            </a:xfrm>
          </p:grpSpPr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5C3B0DCA-A88C-2F7A-65D8-EF7C7854E864}"/>
                  </a:ext>
                </a:extLst>
              </p:cNvPr>
              <p:cNvGrpSpPr/>
              <p:nvPr/>
            </p:nvGrpSpPr>
            <p:grpSpPr>
              <a:xfrm>
                <a:off x="-1031199" y="6489340"/>
                <a:ext cx="1232328" cy="1928246"/>
                <a:chOff x="2555468" y="1945656"/>
                <a:chExt cx="1197382" cy="1840934"/>
              </a:xfrm>
            </p:grpSpPr>
            <p:sp>
              <p:nvSpPr>
                <p:cNvPr id="869" name="四角形: 上の 2 つの角を丸める 468">
                  <a:extLst>
                    <a:ext uri="{FF2B5EF4-FFF2-40B4-BE49-F238E27FC236}">
                      <a16:creationId xmlns:a16="http://schemas.microsoft.com/office/drawing/2014/main" id="{3EDCE8FE-A854-EC16-0C18-23EAC5F4597B}"/>
                    </a:ext>
                  </a:extLst>
                </p:cNvPr>
                <p:cNvSpPr/>
                <p:nvPr/>
              </p:nvSpPr>
              <p:spPr bwMode="auto">
                <a:xfrm>
                  <a:off x="2729328" y="2984502"/>
                  <a:ext cx="845722" cy="802088"/>
                </a:xfrm>
                <a:custGeom>
                  <a:avLst/>
                  <a:gdLst>
                    <a:gd name="csX0" fmla="*/ 246797 w 870405"/>
                    <a:gd name="csY0" fmla="*/ 0 h 840130"/>
                    <a:gd name="csX1" fmla="*/ 623608 w 870405"/>
                    <a:gd name="csY1" fmla="*/ 0 h 840130"/>
                    <a:gd name="csX2" fmla="*/ 870405 w 870405"/>
                    <a:gd name="csY2" fmla="*/ 246797 h 840130"/>
                    <a:gd name="csX3" fmla="*/ 870405 w 870405"/>
                    <a:gd name="csY3" fmla="*/ 840130 h 840130"/>
                    <a:gd name="csX4" fmla="*/ 870405 w 870405"/>
                    <a:gd name="csY4" fmla="*/ 840130 h 840130"/>
                    <a:gd name="csX5" fmla="*/ 0 w 870405"/>
                    <a:gd name="csY5" fmla="*/ 840130 h 840130"/>
                    <a:gd name="csX6" fmla="*/ 0 w 870405"/>
                    <a:gd name="csY6" fmla="*/ 840130 h 840130"/>
                    <a:gd name="csX7" fmla="*/ 0 w 870405"/>
                    <a:gd name="csY7" fmla="*/ 246797 h 840130"/>
                    <a:gd name="csX8" fmla="*/ 246797 w 870405"/>
                    <a:gd name="csY8" fmla="*/ 0 h 840130"/>
                    <a:gd name="csX0" fmla="*/ 246797 w 870405"/>
                    <a:gd name="csY0" fmla="*/ 0 h 880753"/>
                    <a:gd name="csX1" fmla="*/ 623608 w 870405"/>
                    <a:gd name="csY1" fmla="*/ 0 h 880753"/>
                    <a:gd name="csX2" fmla="*/ 870405 w 870405"/>
                    <a:gd name="csY2" fmla="*/ 246797 h 880753"/>
                    <a:gd name="csX3" fmla="*/ 870405 w 870405"/>
                    <a:gd name="csY3" fmla="*/ 840130 h 880753"/>
                    <a:gd name="csX4" fmla="*/ 870405 w 870405"/>
                    <a:gd name="csY4" fmla="*/ 840130 h 880753"/>
                    <a:gd name="csX5" fmla="*/ 554609 w 870405"/>
                    <a:gd name="csY5" fmla="*/ 880744 h 880753"/>
                    <a:gd name="csX6" fmla="*/ 0 w 870405"/>
                    <a:gd name="csY6" fmla="*/ 840130 h 880753"/>
                    <a:gd name="csX7" fmla="*/ 0 w 870405"/>
                    <a:gd name="csY7" fmla="*/ 840130 h 880753"/>
                    <a:gd name="csX8" fmla="*/ 0 w 870405"/>
                    <a:gd name="csY8" fmla="*/ 246797 h 880753"/>
                    <a:gd name="csX9" fmla="*/ 246797 w 870405"/>
                    <a:gd name="csY9" fmla="*/ 0 h 880753"/>
                    <a:gd name="csX0" fmla="*/ 554609 w 870405"/>
                    <a:gd name="csY0" fmla="*/ 880744 h 972184"/>
                    <a:gd name="csX1" fmla="*/ 0 w 870405"/>
                    <a:gd name="csY1" fmla="*/ 840130 h 972184"/>
                    <a:gd name="csX2" fmla="*/ 0 w 870405"/>
                    <a:gd name="csY2" fmla="*/ 840130 h 972184"/>
                    <a:gd name="csX3" fmla="*/ 0 w 870405"/>
                    <a:gd name="csY3" fmla="*/ 246797 h 972184"/>
                    <a:gd name="csX4" fmla="*/ 246797 w 870405"/>
                    <a:gd name="csY4" fmla="*/ 0 h 972184"/>
                    <a:gd name="csX5" fmla="*/ 623608 w 870405"/>
                    <a:gd name="csY5" fmla="*/ 0 h 972184"/>
                    <a:gd name="csX6" fmla="*/ 870405 w 870405"/>
                    <a:gd name="csY6" fmla="*/ 246797 h 972184"/>
                    <a:gd name="csX7" fmla="*/ 870405 w 870405"/>
                    <a:gd name="csY7" fmla="*/ 840130 h 972184"/>
                    <a:gd name="csX8" fmla="*/ 870405 w 870405"/>
                    <a:gd name="csY8" fmla="*/ 840130 h 972184"/>
                    <a:gd name="csX9" fmla="*/ 646049 w 870405"/>
                    <a:gd name="csY9" fmla="*/ 972184 h 972184"/>
                    <a:gd name="csX0" fmla="*/ 0 w 870405"/>
                    <a:gd name="csY0" fmla="*/ 840130 h 972184"/>
                    <a:gd name="csX1" fmla="*/ 0 w 870405"/>
                    <a:gd name="csY1" fmla="*/ 840130 h 972184"/>
                    <a:gd name="csX2" fmla="*/ 0 w 870405"/>
                    <a:gd name="csY2" fmla="*/ 246797 h 972184"/>
                    <a:gd name="csX3" fmla="*/ 246797 w 870405"/>
                    <a:gd name="csY3" fmla="*/ 0 h 972184"/>
                    <a:gd name="csX4" fmla="*/ 623608 w 870405"/>
                    <a:gd name="csY4" fmla="*/ 0 h 972184"/>
                    <a:gd name="csX5" fmla="*/ 870405 w 870405"/>
                    <a:gd name="csY5" fmla="*/ 246797 h 972184"/>
                    <a:gd name="csX6" fmla="*/ 870405 w 870405"/>
                    <a:gd name="csY6" fmla="*/ 840130 h 972184"/>
                    <a:gd name="csX7" fmla="*/ 870405 w 870405"/>
                    <a:gd name="csY7" fmla="*/ 840130 h 972184"/>
                    <a:gd name="csX8" fmla="*/ 646049 w 870405"/>
                    <a:gd name="csY8" fmla="*/ 972184 h 972184"/>
                    <a:gd name="csX0" fmla="*/ 0 w 870405"/>
                    <a:gd name="csY0" fmla="*/ 840130 h 840130"/>
                    <a:gd name="csX1" fmla="*/ 0 w 870405"/>
                    <a:gd name="csY1" fmla="*/ 840130 h 840130"/>
                    <a:gd name="csX2" fmla="*/ 0 w 870405"/>
                    <a:gd name="csY2" fmla="*/ 246797 h 840130"/>
                    <a:gd name="csX3" fmla="*/ 246797 w 870405"/>
                    <a:gd name="csY3" fmla="*/ 0 h 840130"/>
                    <a:gd name="csX4" fmla="*/ 623608 w 870405"/>
                    <a:gd name="csY4" fmla="*/ 0 h 840130"/>
                    <a:gd name="csX5" fmla="*/ 870405 w 870405"/>
                    <a:gd name="csY5" fmla="*/ 246797 h 840130"/>
                    <a:gd name="csX6" fmla="*/ 870405 w 870405"/>
                    <a:gd name="csY6" fmla="*/ 840130 h 840130"/>
                    <a:gd name="csX7" fmla="*/ 870405 w 870405"/>
                    <a:gd name="csY7" fmla="*/ 840130 h 84013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870405" h="840130">
                      <a:moveTo>
                        <a:pt x="0" y="840130"/>
                      </a:moveTo>
                      <a:lnTo>
                        <a:pt x="0" y="840130"/>
                      </a:lnTo>
                      <a:lnTo>
                        <a:pt x="0" y="246797"/>
                      </a:lnTo>
                      <a:cubicBezTo>
                        <a:pt x="0" y="110495"/>
                        <a:pt x="110495" y="0"/>
                        <a:pt x="246797" y="0"/>
                      </a:cubicBezTo>
                      <a:lnTo>
                        <a:pt x="623608" y="0"/>
                      </a:lnTo>
                      <a:cubicBezTo>
                        <a:pt x="759910" y="0"/>
                        <a:pt x="870405" y="110495"/>
                        <a:pt x="870405" y="246797"/>
                      </a:cubicBezTo>
                      <a:lnTo>
                        <a:pt x="870405" y="840130"/>
                      </a:lnTo>
                      <a:lnTo>
                        <a:pt x="870405" y="840130"/>
                      </a:lnTo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278655172">
                        <a:custGeom>
                          <a:avLst/>
                          <a:gdLst>
                            <a:gd name="csX0" fmla="*/ 0 w 480182"/>
                            <a:gd name="csY0" fmla="*/ 463480 h 463480"/>
                            <a:gd name="csX1" fmla="*/ 0 w 480182"/>
                            <a:gd name="csY1" fmla="*/ 463480 h 463480"/>
                            <a:gd name="csX2" fmla="*/ 0 w 480182"/>
                            <a:gd name="csY2" fmla="*/ 136152 h 463480"/>
                            <a:gd name="csX3" fmla="*/ 136152 w 480182"/>
                            <a:gd name="csY3" fmla="*/ 0 h 463480"/>
                            <a:gd name="csX4" fmla="*/ 344029 w 480182"/>
                            <a:gd name="csY4" fmla="*/ 0 h 463480"/>
                            <a:gd name="csX5" fmla="*/ 480181 w 480182"/>
                            <a:gd name="csY5" fmla="*/ 136152 h 463480"/>
                            <a:gd name="csX6" fmla="*/ 480181 w 480182"/>
                            <a:gd name="csY6" fmla="*/ 463480 h 463480"/>
                            <a:gd name="csX7" fmla="*/ 480181 w 480182"/>
                            <a:gd name="csY7" fmla="*/ 463480 h 463480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480182" h="463480" fill="none" extrusionOk="0">
                              <a:moveTo>
                                <a:pt x="0" y="463480"/>
                              </a:moveTo>
                              <a:lnTo>
                                <a:pt x="0" y="463480"/>
                              </a:lnTo>
                              <a:cubicBezTo>
                                <a:pt x="-5777" y="306863"/>
                                <a:pt x="23926" y="203939"/>
                                <a:pt x="0" y="136152"/>
                              </a:cubicBezTo>
                              <a:cubicBezTo>
                                <a:pt x="1033" y="57644"/>
                                <a:pt x="74366" y="7943"/>
                                <a:pt x="136152" y="0"/>
                              </a:cubicBezTo>
                              <a:cubicBezTo>
                                <a:pt x="197702" y="-4368"/>
                                <a:pt x="245233" y="24009"/>
                                <a:pt x="344029" y="0"/>
                              </a:cubicBezTo>
                              <a:cubicBezTo>
                                <a:pt x="413272" y="618"/>
                                <a:pt x="478779" y="44720"/>
                                <a:pt x="480181" y="136152"/>
                              </a:cubicBezTo>
                              <a:cubicBezTo>
                                <a:pt x="484566" y="214095"/>
                                <a:pt x="468278" y="353466"/>
                                <a:pt x="480181" y="463480"/>
                              </a:cubicBezTo>
                              <a:lnTo>
                                <a:pt x="480181" y="463480"/>
                              </a:lnTo>
                            </a:path>
                            <a:path w="480182" h="463480" stroke="0" extrusionOk="0">
                              <a:moveTo>
                                <a:pt x="0" y="463480"/>
                              </a:moveTo>
                              <a:lnTo>
                                <a:pt x="0" y="463480"/>
                              </a:lnTo>
                              <a:cubicBezTo>
                                <a:pt x="-26107" y="393765"/>
                                <a:pt x="7744" y="205787"/>
                                <a:pt x="0" y="136152"/>
                              </a:cubicBezTo>
                              <a:cubicBezTo>
                                <a:pt x="-944" y="59270"/>
                                <a:pt x="65536" y="18601"/>
                                <a:pt x="136152" y="0"/>
                              </a:cubicBezTo>
                              <a:cubicBezTo>
                                <a:pt x="217483" y="-24040"/>
                                <a:pt x="242429" y="8336"/>
                                <a:pt x="344029" y="0"/>
                              </a:cubicBezTo>
                              <a:cubicBezTo>
                                <a:pt x="432298" y="-10188"/>
                                <a:pt x="490889" y="62505"/>
                                <a:pt x="480181" y="136152"/>
                              </a:cubicBezTo>
                              <a:cubicBezTo>
                                <a:pt x="515324" y="225284"/>
                                <a:pt x="464094" y="332510"/>
                                <a:pt x="480181" y="463480"/>
                              </a:cubicBezTo>
                              <a:lnTo>
                                <a:pt x="480181" y="463480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57014855-79D2-F062-8C5F-017FB63BB6DD}"/>
                    </a:ext>
                  </a:extLst>
                </p:cNvPr>
                <p:cNvSpPr/>
                <p:nvPr/>
              </p:nvSpPr>
              <p:spPr bwMode="auto">
                <a:xfrm>
                  <a:off x="2593567" y="1945656"/>
                  <a:ext cx="1121184" cy="816273"/>
                </a:xfrm>
                <a:custGeom>
                  <a:avLst/>
                  <a:gdLst>
                    <a:gd name="connsiteX0" fmla="*/ 560592 w 1121184"/>
                    <a:gd name="connsiteY0" fmla="*/ 0 h 643341"/>
                    <a:gd name="connsiteX1" fmla="*/ 1121184 w 1121184"/>
                    <a:gd name="connsiteY1" fmla="*/ 483193 h 643341"/>
                    <a:gd name="connsiteX2" fmla="*/ 1112293 w 1121184"/>
                    <a:gd name="connsiteY2" fmla="*/ 559213 h 643341"/>
                    <a:gd name="connsiteX3" fmla="*/ 1108346 w 1121184"/>
                    <a:gd name="connsiteY3" fmla="*/ 560819 h 643341"/>
                    <a:gd name="connsiteX4" fmla="*/ 560592 w 1121184"/>
                    <a:gd name="connsiteY4" fmla="*/ 643341 h 643341"/>
                    <a:gd name="connsiteX5" fmla="*/ 12838 w 1121184"/>
                    <a:gd name="connsiteY5" fmla="*/ 560819 h 643341"/>
                    <a:gd name="connsiteX6" fmla="*/ 8891 w 1121184"/>
                    <a:gd name="connsiteY6" fmla="*/ 559213 h 643341"/>
                    <a:gd name="connsiteX7" fmla="*/ 0 w 1121184"/>
                    <a:gd name="connsiteY7" fmla="*/ 483193 h 643341"/>
                    <a:gd name="connsiteX8" fmla="*/ 560592 w 1121184"/>
                    <a:gd name="connsiteY8" fmla="*/ 0 h 643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21184" h="643341">
                      <a:moveTo>
                        <a:pt x="560592" y="0"/>
                      </a:moveTo>
                      <a:cubicBezTo>
                        <a:pt x="870198" y="0"/>
                        <a:pt x="1121184" y="216333"/>
                        <a:pt x="1121184" y="483193"/>
                      </a:cubicBezTo>
                      <a:lnTo>
                        <a:pt x="1112293" y="559213"/>
                      </a:lnTo>
                      <a:lnTo>
                        <a:pt x="1108346" y="560819"/>
                      </a:lnTo>
                      <a:cubicBezTo>
                        <a:pt x="951987" y="612919"/>
                        <a:pt x="763493" y="643341"/>
                        <a:pt x="560592" y="643341"/>
                      </a:cubicBezTo>
                      <a:cubicBezTo>
                        <a:pt x="357692" y="643341"/>
                        <a:pt x="169197" y="612919"/>
                        <a:pt x="12838" y="560819"/>
                      </a:cubicBezTo>
                      <a:lnTo>
                        <a:pt x="8891" y="559213"/>
                      </a:lnTo>
                      <a:lnTo>
                        <a:pt x="0" y="483193"/>
                      </a:lnTo>
                      <a:cubicBezTo>
                        <a:pt x="0" y="216333"/>
                        <a:pt x="250986" y="0"/>
                        <a:pt x="560592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401919930">
                        <a:custGeom>
                          <a:avLst/>
                          <a:gdLst>
                            <a:gd name="csX0" fmla="*/ 318291 w 636583"/>
                            <a:gd name="csY0" fmla="*/ 0 h 471676"/>
                            <a:gd name="csX1" fmla="*/ 636583 w 636583"/>
                            <a:gd name="csY1" fmla="*/ 354260 h 471676"/>
                            <a:gd name="csX2" fmla="*/ 631534 w 636583"/>
                            <a:gd name="csY2" fmla="*/ 409996 h 471676"/>
                            <a:gd name="csX3" fmla="*/ 629293 w 636583"/>
                            <a:gd name="csY3" fmla="*/ 411173 h 471676"/>
                            <a:gd name="csX4" fmla="*/ 318291 w 636583"/>
                            <a:gd name="csY4" fmla="*/ 471676 h 471676"/>
                            <a:gd name="csX5" fmla="*/ 7289 w 636583"/>
                            <a:gd name="csY5" fmla="*/ 411173 h 471676"/>
                            <a:gd name="csX6" fmla="*/ 5048 w 636583"/>
                            <a:gd name="csY6" fmla="*/ 409996 h 471676"/>
                            <a:gd name="csX7" fmla="*/ 0 w 636583"/>
                            <a:gd name="csY7" fmla="*/ 354260 h 471676"/>
                            <a:gd name="csX8" fmla="*/ 318291 w 636583"/>
                            <a:gd name="csY8" fmla="*/ 0 h 47167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636583" h="471676" fill="none" extrusionOk="0">
                              <a:moveTo>
                                <a:pt x="318291" y="0"/>
                              </a:moveTo>
                              <a:cubicBezTo>
                                <a:pt x="506588" y="-41825"/>
                                <a:pt x="655434" y="192232"/>
                                <a:pt x="636583" y="354260"/>
                              </a:cubicBezTo>
                              <a:cubicBezTo>
                                <a:pt x="640440" y="369624"/>
                                <a:pt x="628841" y="388191"/>
                                <a:pt x="631534" y="409996"/>
                              </a:cubicBezTo>
                              <a:cubicBezTo>
                                <a:pt x="630679" y="410466"/>
                                <a:pt x="629881" y="410772"/>
                                <a:pt x="629293" y="411173"/>
                              </a:cubicBezTo>
                              <a:cubicBezTo>
                                <a:pt x="528444" y="457548"/>
                                <a:pt x="437780" y="485227"/>
                                <a:pt x="318291" y="471676"/>
                              </a:cubicBezTo>
                              <a:cubicBezTo>
                                <a:pt x="200493" y="467703"/>
                                <a:pt x="115516" y="451863"/>
                                <a:pt x="7289" y="411173"/>
                              </a:cubicBezTo>
                              <a:cubicBezTo>
                                <a:pt x="6685" y="411177"/>
                                <a:pt x="5832" y="410120"/>
                                <a:pt x="5048" y="409996"/>
                              </a:cubicBezTo>
                              <a:cubicBezTo>
                                <a:pt x="-550" y="395112"/>
                                <a:pt x="3494" y="369921"/>
                                <a:pt x="0" y="354260"/>
                              </a:cubicBezTo>
                              <a:cubicBezTo>
                                <a:pt x="3390" y="203349"/>
                                <a:pt x="137710" y="23444"/>
                                <a:pt x="318291" y="0"/>
                              </a:cubicBezTo>
                              <a:close/>
                            </a:path>
                            <a:path w="636583" h="471676" stroke="0" extrusionOk="0">
                              <a:moveTo>
                                <a:pt x="318291" y="0"/>
                              </a:moveTo>
                              <a:cubicBezTo>
                                <a:pt x="524208" y="-26217"/>
                                <a:pt x="634779" y="153110"/>
                                <a:pt x="636583" y="354260"/>
                              </a:cubicBezTo>
                              <a:cubicBezTo>
                                <a:pt x="640155" y="368978"/>
                                <a:pt x="627322" y="396943"/>
                                <a:pt x="631534" y="409996"/>
                              </a:cubicBezTo>
                              <a:cubicBezTo>
                                <a:pt x="630515" y="410580"/>
                                <a:pt x="629990" y="410553"/>
                                <a:pt x="629293" y="411173"/>
                              </a:cubicBezTo>
                              <a:cubicBezTo>
                                <a:pt x="541565" y="473907"/>
                                <a:pt x="423872" y="447789"/>
                                <a:pt x="318291" y="471676"/>
                              </a:cubicBezTo>
                              <a:cubicBezTo>
                                <a:pt x="207191" y="484609"/>
                                <a:pt x="81813" y="435817"/>
                                <a:pt x="7289" y="411173"/>
                              </a:cubicBezTo>
                              <a:cubicBezTo>
                                <a:pt x="6299" y="410720"/>
                                <a:pt x="6087" y="410317"/>
                                <a:pt x="5048" y="409996"/>
                              </a:cubicBezTo>
                              <a:cubicBezTo>
                                <a:pt x="968" y="394171"/>
                                <a:pt x="2337" y="372505"/>
                                <a:pt x="0" y="354260"/>
                              </a:cubicBezTo>
                              <a:cubicBezTo>
                                <a:pt x="-38163" y="179368"/>
                                <a:pt x="167490" y="-32135"/>
                                <a:pt x="318291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1" name="楕円 870">
                  <a:extLst>
                    <a:ext uri="{FF2B5EF4-FFF2-40B4-BE49-F238E27FC236}">
                      <a16:creationId xmlns:a16="http://schemas.microsoft.com/office/drawing/2014/main" id="{02B0C6EE-3109-243A-310C-CEBC0B4553A2}"/>
                    </a:ext>
                  </a:extLst>
                </p:cNvPr>
                <p:cNvSpPr/>
                <p:nvPr/>
              </p:nvSpPr>
              <p:spPr bwMode="auto">
                <a:xfrm rot="20700000">
                  <a:off x="2555468" y="2398389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709185705">
                        <a:custGeom>
                          <a:avLst/>
                          <a:gdLst>
                            <a:gd name="csX0" fmla="*/ 0 w 162383"/>
                            <a:gd name="csY0" fmla="*/ 98250 h 196499"/>
                            <a:gd name="csX1" fmla="*/ 81192 w 162383"/>
                            <a:gd name="csY1" fmla="*/ 0 h 196499"/>
                            <a:gd name="csX2" fmla="*/ 162384 w 162383"/>
                            <a:gd name="csY2" fmla="*/ 98250 h 196499"/>
                            <a:gd name="csX3" fmla="*/ 81192 w 162383"/>
                            <a:gd name="csY3" fmla="*/ 196500 h 196499"/>
                            <a:gd name="csX4" fmla="*/ 0 w 162383"/>
                            <a:gd name="csY4" fmla="*/ 98250 h 19649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62383" h="196499" fill="none" extrusionOk="0">
                              <a:moveTo>
                                <a:pt x="0" y="98250"/>
                              </a:moveTo>
                              <a:cubicBezTo>
                                <a:pt x="-3632" y="38427"/>
                                <a:pt x="39892" y="11529"/>
                                <a:pt x="81192" y="0"/>
                              </a:cubicBezTo>
                              <a:cubicBezTo>
                                <a:pt x="125798" y="-4009"/>
                                <a:pt x="172220" y="51127"/>
                                <a:pt x="162384" y="98250"/>
                              </a:cubicBezTo>
                              <a:cubicBezTo>
                                <a:pt x="156251" y="159328"/>
                                <a:pt x="121974" y="189366"/>
                                <a:pt x="81192" y="196500"/>
                              </a:cubicBezTo>
                              <a:cubicBezTo>
                                <a:pt x="29278" y="189940"/>
                                <a:pt x="6517" y="143722"/>
                                <a:pt x="0" y="98250"/>
                              </a:cubicBezTo>
                              <a:close/>
                            </a:path>
                            <a:path w="162383" h="196499" stroke="0" extrusionOk="0">
                              <a:moveTo>
                                <a:pt x="0" y="98250"/>
                              </a:moveTo>
                              <a:cubicBezTo>
                                <a:pt x="844" y="37442"/>
                                <a:pt x="42298" y="10228"/>
                                <a:pt x="81192" y="0"/>
                              </a:cubicBezTo>
                              <a:cubicBezTo>
                                <a:pt x="113073" y="1927"/>
                                <a:pt x="169130" y="42253"/>
                                <a:pt x="162384" y="98250"/>
                              </a:cubicBezTo>
                              <a:cubicBezTo>
                                <a:pt x="159071" y="151387"/>
                                <a:pt x="138314" y="196001"/>
                                <a:pt x="81192" y="196500"/>
                              </a:cubicBezTo>
                              <a:cubicBezTo>
                                <a:pt x="43081" y="198942"/>
                                <a:pt x="-4229" y="144271"/>
                                <a:pt x="0" y="9825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2" name="楕円 871">
                  <a:extLst>
                    <a:ext uri="{FF2B5EF4-FFF2-40B4-BE49-F238E27FC236}">
                      <a16:creationId xmlns:a16="http://schemas.microsoft.com/office/drawing/2014/main" id="{B235F044-EF02-0FF1-C2B0-00E7E76FC8A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3466853" y="2398388"/>
                  <a:ext cx="285997" cy="340057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344764711">
                        <a:custGeom>
                          <a:avLst/>
                          <a:gdLst>
                            <a:gd name="csX0" fmla="*/ 0 w 162383"/>
                            <a:gd name="csY0" fmla="*/ 98250 h 196499"/>
                            <a:gd name="csX1" fmla="*/ 81192 w 162383"/>
                            <a:gd name="csY1" fmla="*/ 0 h 196499"/>
                            <a:gd name="csX2" fmla="*/ 162384 w 162383"/>
                            <a:gd name="csY2" fmla="*/ 98250 h 196499"/>
                            <a:gd name="csX3" fmla="*/ 81192 w 162383"/>
                            <a:gd name="csY3" fmla="*/ 196500 h 196499"/>
                            <a:gd name="csX4" fmla="*/ 0 w 162383"/>
                            <a:gd name="csY4" fmla="*/ 98250 h 19649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62383" h="196499" fill="none" extrusionOk="0">
                              <a:moveTo>
                                <a:pt x="0" y="98250"/>
                              </a:moveTo>
                              <a:cubicBezTo>
                                <a:pt x="-9154" y="47491"/>
                                <a:pt x="34202" y="909"/>
                                <a:pt x="81192" y="0"/>
                              </a:cubicBezTo>
                              <a:cubicBezTo>
                                <a:pt x="126566" y="15482"/>
                                <a:pt x="166052" y="37857"/>
                                <a:pt x="162384" y="98250"/>
                              </a:cubicBezTo>
                              <a:cubicBezTo>
                                <a:pt x="160433" y="148390"/>
                                <a:pt x="130936" y="202188"/>
                                <a:pt x="81192" y="196500"/>
                              </a:cubicBezTo>
                              <a:cubicBezTo>
                                <a:pt x="29910" y="193807"/>
                                <a:pt x="-91" y="156543"/>
                                <a:pt x="0" y="98250"/>
                              </a:cubicBezTo>
                              <a:close/>
                            </a:path>
                            <a:path w="162383" h="196499" stroke="0" extrusionOk="0">
                              <a:moveTo>
                                <a:pt x="0" y="98250"/>
                              </a:moveTo>
                              <a:cubicBezTo>
                                <a:pt x="361" y="57265"/>
                                <a:pt x="34426" y="-461"/>
                                <a:pt x="81192" y="0"/>
                              </a:cubicBezTo>
                              <a:cubicBezTo>
                                <a:pt x="139301" y="-3629"/>
                                <a:pt x="176670" y="40652"/>
                                <a:pt x="162384" y="98250"/>
                              </a:cubicBezTo>
                              <a:cubicBezTo>
                                <a:pt x="155734" y="163327"/>
                                <a:pt x="118873" y="204990"/>
                                <a:pt x="81192" y="196500"/>
                              </a:cubicBezTo>
                              <a:cubicBezTo>
                                <a:pt x="43788" y="195653"/>
                                <a:pt x="5718" y="160454"/>
                                <a:pt x="0" y="9825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3" name="楕円 872">
                  <a:extLst>
                    <a:ext uri="{FF2B5EF4-FFF2-40B4-BE49-F238E27FC236}">
                      <a16:creationId xmlns:a16="http://schemas.microsoft.com/office/drawing/2014/main" id="{AD89CCA1-57C8-3E6A-ABA1-C54F38DE8E21}"/>
                    </a:ext>
                  </a:extLst>
                </p:cNvPr>
                <p:cNvSpPr/>
                <p:nvPr/>
              </p:nvSpPr>
              <p:spPr bwMode="auto">
                <a:xfrm>
                  <a:off x="2670965" y="2055685"/>
                  <a:ext cx="966387" cy="966386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726615330">
                        <a:custGeom>
                          <a:avLst/>
                          <a:gdLst>
                            <a:gd name="csX0" fmla="*/ 0 w 548693"/>
                            <a:gd name="csY0" fmla="*/ 279209 h 558418"/>
                            <a:gd name="csX1" fmla="*/ 274347 w 548693"/>
                            <a:gd name="csY1" fmla="*/ 0 h 558418"/>
                            <a:gd name="csX2" fmla="*/ 548694 w 548693"/>
                            <a:gd name="csY2" fmla="*/ 279209 h 558418"/>
                            <a:gd name="csX3" fmla="*/ 274347 w 548693"/>
                            <a:gd name="csY3" fmla="*/ 558418 h 558418"/>
                            <a:gd name="csX4" fmla="*/ 0 w 548693"/>
                            <a:gd name="csY4" fmla="*/ 279209 h 55841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548693" h="558418" fill="none" extrusionOk="0">
                              <a:moveTo>
                                <a:pt x="0" y="279209"/>
                              </a:moveTo>
                              <a:cubicBezTo>
                                <a:pt x="2918" y="92676"/>
                                <a:pt x="146319" y="-29354"/>
                                <a:pt x="274347" y="0"/>
                              </a:cubicBezTo>
                              <a:cubicBezTo>
                                <a:pt x="423474" y="-6453"/>
                                <a:pt x="507408" y="122037"/>
                                <a:pt x="548694" y="279209"/>
                              </a:cubicBezTo>
                              <a:cubicBezTo>
                                <a:pt x="523437" y="424517"/>
                                <a:pt x="417734" y="590368"/>
                                <a:pt x="274347" y="558418"/>
                              </a:cubicBezTo>
                              <a:cubicBezTo>
                                <a:pt x="84478" y="554780"/>
                                <a:pt x="-33911" y="405208"/>
                                <a:pt x="0" y="279209"/>
                              </a:cubicBezTo>
                              <a:close/>
                            </a:path>
                            <a:path w="548693" h="558418" stroke="0" extrusionOk="0">
                              <a:moveTo>
                                <a:pt x="0" y="279209"/>
                              </a:moveTo>
                              <a:cubicBezTo>
                                <a:pt x="21298" y="156684"/>
                                <a:pt x="107529" y="-14211"/>
                                <a:pt x="274347" y="0"/>
                              </a:cubicBezTo>
                              <a:cubicBezTo>
                                <a:pt x="423705" y="20090"/>
                                <a:pt x="544447" y="119770"/>
                                <a:pt x="548694" y="279209"/>
                              </a:cubicBezTo>
                              <a:cubicBezTo>
                                <a:pt x="522467" y="416745"/>
                                <a:pt x="431235" y="593776"/>
                                <a:pt x="274347" y="558418"/>
                              </a:cubicBezTo>
                              <a:cubicBezTo>
                                <a:pt x="129616" y="568114"/>
                                <a:pt x="-20383" y="424354"/>
                                <a:pt x="0" y="279209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681ECD78-CCC8-8D95-43CF-CD99A31DBAB1}"/>
                    </a:ext>
                  </a:extLst>
                </p:cNvPr>
                <p:cNvSpPr/>
                <p:nvPr/>
              </p:nvSpPr>
              <p:spPr bwMode="auto">
                <a:xfrm>
                  <a:off x="2723670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862463957">
                        <a:custGeom>
                          <a:avLst/>
                          <a:gdLst>
                            <a:gd name="csX0" fmla="*/ 97757 w 195515"/>
                            <a:gd name="csY0" fmla="*/ 0 h 105891"/>
                            <a:gd name="csX1" fmla="*/ 192748 w 195515"/>
                            <a:gd name="csY1" fmla="*/ 46381 h 105891"/>
                            <a:gd name="csX2" fmla="*/ 195515 w 195515"/>
                            <a:gd name="csY2" fmla="*/ 52945 h 105891"/>
                            <a:gd name="csX3" fmla="*/ 192748 w 195515"/>
                            <a:gd name="csY3" fmla="*/ 59510 h 105891"/>
                            <a:gd name="csX4" fmla="*/ 97757 w 195515"/>
                            <a:gd name="csY4" fmla="*/ 105891 h 105891"/>
                            <a:gd name="csX5" fmla="*/ 2766 w 195515"/>
                            <a:gd name="csY5" fmla="*/ 59510 h 105891"/>
                            <a:gd name="csX6" fmla="*/ 0 w 195515"/>
                            <a:gd name="csY6" fmla="*/ 52945 h 105891"/>
                            <a:gd name="csX7" fmla="*/ 2766 w 195515"/>
                            <a:gd name="csY7" fmla="*/ 46381 h 105891"/>
                            <a:gd name="csX8" fmla="*/ 97757 w 195515"/>
                            <a:gd name="csY8" fmla="*/ 0 h 10589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195515" h="105891" fill="none" extrusionOk="0">
                              <a:moveTo>
                                <a:pt x="97757" y="0"/>
                              </a:moveTo>
                              <a:cubicBezTo>
                                <a:pt x="139833" y="-3555"/>
                                <a:pt x="176866" y="22046"/>
                                <a:pt x="192748" y="46381"/>
                              </a:cubicBezTo>
                              <a:cubicBezTo>
                                <a:pt x="194197" y="49535"/>
                                <a:pt x="194370" y="50437"/>
                                <a:pt x="195515" y="52945"/>
                              </a:cubicBezTo>
                              <a:cubicBezTo>
                                <a:pt x="194936" y="55776"/>
                                <a:pt x="193096" y="56912"/>
                                <a:pt x="192748" y="59510"/>
                              </a:cubicBezTo>
                              <a:cubicBezTo>
                                <a:pt x="187079" y="93577"/>
                                <a:pt x="140396" y="116775"/>
                                <a:pt x="97757" y="105891"/>
                              </a:cubicBezTo>
                              <a:cubicBezTo>
                                <a:pt x="54652" y="107325"/>
                                <a:pt x="20105" y="85296"/>
                                <a:pt x="2766" y="59510"/>
                              </a:cubicBezTo>
                              <a:cubicBezTo>
                                <a:pt x="1239" y="57160"/>
                                <a:pt x="1363" y="54710"/>
                                <a:pt x="0" y="52945"/>
                              </a:cubicBezTo>
                              <a:cubicBezTo>
                                <a:pt x="377" y="50373"/>
                                <a:pt x="1992" y="49812"/>
                                <a:pt x="2766" y="46381"/>
                              </a:cubicBezTo>
                              <a:cubicBezTo>
                                <a:pt x="21096" y="21879"/>
                                <a:pt x="53714" y="3826"/>
                                <a:pt x="97757" y="0"/>
                              </a:cubicBezTo>
                              <a:close/>
                            </a:path>
                            <a:path w="195515" h="105891" stroke="0" extrusionOk="0">
                              <a:moveTo>
                                <a:pt x="97757" y="0"/>
                              </a:moveTo>
                              <a:cubicBezTo>
                                <a:pt x="142630" y="-443"/>
                                <a:pt x="174229" y="23103"/>
                                <a:pt x="192748" y="46381"/>
                              </a:cubicBezTo>
                              <a:cubicBezTo>
                                <a:pt x="194261" y="47902"/>
                                <a:pt x="194095" y="50861"/>
                                <a:pt x="195515" y="52945"/>
                              </a:cubicBezTo>
                              <a:cubicBezTo>
                                <a:pt x="194834" y="55173"/>
                                <a:pt x="193008" y="57837"/>
                                <a:pt x="192748" y="59510"/>
                              </a:cubicBezTo>
                              <a:cubicBezTo>
                                <a:pt x="179721" y="94133"/>
                                <a:pt x="133174" y="98936"/>
                                <a:pt x="97757" y="105891"/>
                              </a:cubicBezTo>
                              <a:cubicBezTo>
                                <a:pt x="47612" y="103160"/>
                                <a:pt x="19263" y="86887"/>
                                <a:pt x="2766" y="59510"/>
                              </a:cubicBezTo>
                              <a:cubicBezTo>
                                <a:pt x="1313" y="58243"/>
                                <a:pt x="1253" y="54681"/>
                                <a:pt x="0" y="52945"/>
                              </a:cubicBezTo>
                              <a:cubicBezTo>
                                <a:pt x="713" y="50687"/>
                                <a:pt x="1568" y="49273"/>
                                <a:pt x="2766" y="46381"/>
                              </a:cubicBezTo>
                              <a:cubicBezTo>
                                <a:pt x="20029" y="7906"/>
                                <a:pt x="52948" y="1465"/>
                                <a:pt x="97757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D286FA1E-B4CF-D8F7-4B93-E04777C84F45}"/>
                    </a:ext>
                  </a:extLst>
                </p:cNvPr>
                <p:cNvSpPr/>
                <p:nvPr/>
              </p:nvSpPr>
              <p:spPr bwMode="auto">
                <a:xfrm>
                  <a:off x="3223124" y="2420299"/>
                  <a:ext cx="344351" cy="183252"/>
                </a:xfrm>
                <a:custGeom>
                  <a:avLst/>
                  <a:gdLst>
                    <a:gd name="connsiteX0" fmla="*/ 316987 w 633974"/>
                    <a:gd name="connsiteY0" fmla="*/ 0 h 350894"/>
                    <a:gd name="connsiteX1" fmla="*/ 625004 w 633974"/>
                    <a:gd name="connsiteY1" fmla="*/ 153695 h 350894"/>
                    <a:gd name="connsiteX2" fmla="*/ 633974 w 633974"/>
                    <a:gd name="connsiteY2" fmla="*/ 175447 h 350894"/>
                    <a:gd name="connsiteX3" fmla="*/ 625004 w 633974"/>
                    <a:gd name="connsiteY3" fmla="*/ 197200 h 350894"/>
                    <a:gd name="connsiteX4" fmla="*/ 316987 w 633974"/>
                    <a:gd name="connsiteY4" fmla="*/ 350894 h 350894"/>
                    <a:gd name="connsiteX5" fmla="*/ 8970 w 633974"/>
                    <a:gd name="connsiteY5" fmla="*/ 197200 h 350894"/>
                    <a:gd name="connsiteX6" fmla="*/ 0 w 633974"/>
                    <a:gd name="connsiteY6" fmla="*/ 175447 h 350894"/>
                    <a:gd name="connsiteX7" fmla="*/ 8970 w 633974"/>
                    <a:gd name="connsiteY7" fmla="*/ 153695 h 350894"/>
                    <a:gd name="connsiteX8" fmla="*/ 316987 w 633974"/>
                    <a:gd name="connsiteY8" fmla="*/ 0 h 3508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3974" h="350894">
                      <a:moveTo>
                        <a:pt x="316987" y="0"/>
                      </a:moveTo>
                      <a:cubicBezTo>
                        <a:pt x="455454" y="0"/>
                        <a:pt x="574257" y="63375"/>
                        <a:pt x="625004" y="153695"/>
                      </a:cubicBezTo>
                      <a:lnTo>
                        <a:pt x="633974" y="175447"/>
                      </a:lnTo>
                      <a:lnTo>
                        <a:pt x="625004" y="197200"/>
                      </a:lnTo>
                      <a:cubicBezTo>
                        <a:pt x="574257" y="287520"/>
                        <a:pt x="455454" y="350894"/>
                        <a:pt x="316987" y="350894"/>
                      </a:cubicBezTo>
                      <a:cubicBezTo>
                        <a:pt x="178521" y="350894"/>
                        <a:pt x="59717" y="287520"/>
                        <a:pt x="8970" y="197200"/>
                      </a:cubicBezTo>
                      <a:lnTo>
                        <a:pt x="0" y="175447"/>
                      </a:lnTo>
                      <a:lnTo>
                        <a:pt x="8970" y="153695"/>
                      </a:lnTo>
                      <a:cubicBezTo>
                        <a:pt x="59717" y="63375"/>
                        <a:pt x="178521" y="0"/>
                        <a:pt x="31698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954867800">
                        <a:custGeom>
                          <a:avLst/>
                          <a:gdLst>
                            <a:gd name="csX0" fmla="*/ 97757 w 195515"/>
                            <a:gd name="csY0" fmla="*/ 0 h 105891"/>
                            <a:gd name="csX1" fmla="*/ 192748 w 195515"/>
                            <a:gd name="csY1" fmla="*/ 46381 h 105891"/>
                            <a:gd name="csX2" fmla="*/ 195515 w 195515"/>
                            <a:gd name="csY2" fmla="*/ 52945 h 105891"/>
                            <a:gd name="csX3" fmla="*/ 192748 w 195515"/>
                            <a:gd name="csY3" fmla="*/ 59510 h 105891"/>
                            <a:gd name="csX4" fmla="*/ 97757 w 195515"/>
                            <a:gd name="csY4" fmla="*/ 105891 h 105891"/>
                            <a:gd name="csX5" fmla="*/ 2766 w 195515"/>
                            <a:gd name="csY5" fmla="*/ 59510 h 105891"/>
                            <a:gd name="csX6" fmla="*/ 0 w 195515"/>
                            <a:gd name="csY6" fmla="*/ 52945 h 105891"/>
                            <a:gd name="csX7" fmla="*/ 2766 w 195515"/>
                            <a:gd name="csY7" fmla="*/ 46381 h 105891"/>
                            <a:gd name="csX8" fmla="*/ 97757 w 195515"/>
                            <a:gd name="csY8" fmla="*/ 0 h 10589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195515" h="105891" fill="none" extrusionOk="0">
                              <a:moveTo>
                                <a:pt x="97757" y="0"/>
                              </a:moveTo>
                              <a:cubicBezTo>
                                <a:pt x="137072" y="813"/>
                                <a:pt x="179911" y="13328"/>
                                <a:pt x="192748" y="46381"/>
                              </a:cubicBezTo>
                              <a:cubicBezTo>
                                <a:pt x="193984" y="48875"/>
                                <a:pt x="194384" y="50757"/>
                                <a:pt x="195515" y="52945"/>
                              </a:cubicBezTo>
                              <a:cubicBezTo>
                                <a:pt x="194905" y="55340"/>
                                <a:pt x="193840" y="56678"/>
                                <a:pt x="192748" y="59510"/>
                              </a:cubicBezTo>
                              <a:cubicBezTo>
                                <a:pt x="183061" y="85120"/>
                                <a:pt x="139762" y="108109"/>
                                <a:pt x="97757" y="105891"/>
                              </a:cubicBezTo>
                              <a:cubicBezTo>
                                <a:pt x="58115" y="109478"/>
                                <a:pt x="13045" y="89091"/>
                                <a:pt x="2766" y="59510"/>
                              </a:cubicBezTo>
                              <a:cubicBezTo>
                                <a:pt x="1819" y="57337"/>
                                <a:pt x="1188" y="54846"/>
                                <a:pt x="0" y="52945"/>
                              </a:cubicBezTo>
                              <a:cubicBezTo>
                                <a:pt x="202" y="51192"/>
                                <a:pt x="2757" y="48283"/>
                                <a:pt x="2766" y="46381"/>
                              </a:cubicBezTo>
                              <a:cubicBezTo>
                                <a:pt x="19432" y="21663"/>
                                <a:pt x="59390" y="-577"/>
                                <a:pt x="97757" y="0"/>
                              </a:cubicBezTo>
                              <a:close/>
                            </a:path>
                            <a:path w="195515" h="105891" stroke="0" extrusionOk="0">
                              <a:moveTo>
                                <a:pt x="97757" y="0"/>
                              </a:moveTo>
                              <a:cubicBezTo>
                                <a:pt x="135415" y="1543"/>
                                <a:pt x="173578" y="20633"/>
                                <a:pt x="192748" y="46381"/>
                              </a:cubicBezTo>
                              <a:cubicBezTo>
                                <a:pt x="194732" y="48892"/>
                                <a:pt x="193757" y="49833"/>
                                <a:pt x="195515" y="52945"/>
                              </a:cubicBezTo>
                              <a:cubicBezTo>
                                <a:pt x="194951" y="55612"/>
                                <a:pt x="193005" y="56910"/>
                                <a:pt x="192748" y="59510"/>
                              </a:cubicBezTo>
                              <a:cubicBezTo>
                                <a:pt x="185870" y="79961"/>
                                <a:pt x="149194" y="97472"/>
                                <a:pt x="97757" y="105891"/>
                              </a:cubicBezTo>
                              <a:cubicBezTo>
                                <a:pt x="60242" y="106458"/>
                                <a:pt x="15642" y="93316"/>
                                <a:pt x="2766" y="59510"/>
                              </a:cubicBezTo>
                              <a:cubicBezTo>
                                <a:pt x="1846" y="57648"/>
                                <a:pt x="891" y="54357"/>
                                <a:pt x="0" y="52945"/>
                              </a:cubicBezTo>
                              <a:cubicBezTo>
                                <a:pt x="898" y="50617"/>
                                <a:pt x="2460" y="48780"/>
                                <a:pt x="2766" y="46381"/>
                              </a:cubicBezTo>
                              <a:cubicBezTo>
                                <a:pt x="27835" y="17536"/>
                                <a:pt x="58550" y="6240"/>
                                <a:pt x="97757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6" name="楕円 875">
                  <a:extLst>
                    <a:ext uri="{FF2B5EF4-FFF2-40B4-BE49-F238E27FC236}">
                      <a16:creationId xmlns:a16="http://schemas.microsoft.com/office/drawing/2014/main" id="{05093449-B30B-FC7D-E9F9-AE66DCD5B118}"/>
                    </a:ext>
                  </a:extLst>
                </p:cNvPr>
                <p:cNvSpPr/>
                <p:nvPr/>
              </p:nvSpPr>
              <p:spPr bwMode="auto">
                <a:xfrm>
                  <a:off x="2855987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406964391">
                        <a:custGeom>
                          <a:avLst/>
                          <a:gdLst>
                            <a:gd name="csX0" fmla="*/ 0 w 49318"/>
                            <a:gd name="csY0" fmla="*/ 25096 h 50192"/>
                            <a:gd name="csX1" fmla="*/ 24659 w 49318"/>
                            <a:gd name="csY1" fmla="*/ 0 h 50192"/>
                            <a:gd name="csX2" fmla="*/ 49318 w 49318"/>
                            <a:gd name="csY2" fmla="*/ 25096 h 50192"/>
                            <a:gd name="csX3" fmla="*/ 24659 w 49318"/>
                            <a:gd name="csY3" fmla="*/ 50192 h 50192"/>
                            <a:gd name="csX4" fmla="*/ 0 w 49318"/>
                            <a:gd name="csY4" fmla="*/ 25096 h 5019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9318" h="50192" fill="none" extrusionOk="0">
                              <a:moveTo>
                                <a:pt x="0" y="25096"/>
                              </a:moveTo>
                              <a:cubicBezTo>
                                <a:pt x="1478" y="10321"/>
                                <a:pt x="11070" y="-1680"/>
                                <a:pt x="24659" y="0"/>
                              </a:cubicBezTo>
                              <a:cubicBezTo>
                                <a:pt x="38189" y="-347"/>
                                <a:pt x="47888" y="11678"/>
                                <a:pt x="49318" y="25096"/>
                              </a:cubicBezTo>
                              <a:cubicBezTo>
                                <a:pt x="50077" y="37968"/>
                                <a:pt x="38201" y="48267"/>
                                <a:pt x="24659" y="50192"/>
                              </a:cubicBezTo>
                              <a:cubicBezTo>
                                <a:pt x="7812" y="47894"/>
                                <a:pt x="2593" y="36661"/>
                                <a:pt x="0" y="25096"/>
                              </a:cubicBezTo>
                              <a:close/>
                            </a:path>
                            <a:path w="49318" h="50192" stroke="0" extrusionOk="0">
                              <a:moveTo>
                                <a:pt x="0" y="25096"/>
                              </a:moveTo>
                              <a:cubicBezTo>
                                <a:pt x="396" y="11691"/>
                                <a:pt x="10519" y="-2054"/>
                                <a:pt x="24659" y="0"/>
                              </a:cubicBezTo>
                              <a:cubicBezTo>
                                <a:pt x="35193" y="2163"/>
                                <a:pt x="49592" y="10171"/>
                                <a:pt x="49318" y="25096"/>
                              </a:cubicBezTo>
                              <a:cubicBezTo>
                                <a:pt x="50988" y="36123"/>
                                <a:pt x="37617" y="47277"/>
                                <a:pt x="24659" y="50192"/>
                              </a:cubicBezTo>
                              <a:cubicBezTo>
                                <a:pt x="13243" y="52930"/>
                                <a:pt x="760" y="39257"/>
                                <a:pt x="0" y="25096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7" name="楕円 876">
                  <a:extLst>
                    <a:ext uri="{FF2B5EF4-FFF2-40B4-BE49-F238E27FC236}">
                      <a16:creationId xmlns:a16="http://schemas.microsoft.com/office/drawing/2014/main" id="{511A5AAE-7E1D-D9C0-B397-4BD71CDD382F}"/>
                    </a:ext>
                  </a:extLst>
                </p:cNvPr>
                <p:cNvSpPr/>
                <p:nvPr/>
              </p:nvSpPr>
              <p:spPr bwMode="auto">
                <a:xfrm>
                  <a:off x="3359784" y="2473448"/>
                  <a:ext cx="86862" cy="86862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072253331">
                        <a:custGeom>
                          <a:avLst/>
                          <a:gdLst>
                            <a:gd name="csX0" fmla="*/ 0 w 49318"/>
                            <a:gd name="csY0" fmla="*/ 25096 h 50192"/>
                            <a:gd name="csX1" fmla="*/ 24659 w 49318"/>
                            <a:gd name="csY1" fmla="*/ 0 h 50192"/>
                            <a:gd name="csX2" fmla="*/ 49318 w 49318"/>
                            <a:gd name="csY2" fmla="*/ 25096 h 50192"/>
                            <a:gd name="csX3" fmla="*/ 24659 w 49318"/>
                            <a:gd name="csY3" fmla="*/ 50192 h 50192"/>
                            <a:gd name="csX4" fmla="*/ 0 w 49318"/>
                            <a:gd name="csY4" fmla="*/ 25096 h 5019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9318" h="50192" fill="none" extrusionOk="0">
                              <a:moveTo>
                                <a:pt x="0" y="25096"/>
                              </a:moveTo>
                              <a:cubicBezTo>
                                <a:pt x="857" y="10179"/>
                                <a:pt x="9874" y="-652"/>
                                <a:pt x="24659" y="0"/>
                              </a:cubicBezTo>
                              <a:cubicBezTo>
                                <a:pt x="40160" y="-3664"/>
                                <a:pt x="52423" y="9314"/>
                                <a:pt x="49318" y="25096"/>
                              </a:cubicBezTo>
                              <a:cubicBezTo>
                                <a:pt x="47225" y="37945"/>
                                <a:pt x="36508" y="50698"/>
                                <a:pt x="24659" y="50192"/>
                              </a:cubicBezTo>
                              <a:cubicBezTo>
                                <a:pt x="12565" y="50638"/>
                                <a:pt x="-803" y="35462"/>
                                <a:pt x="0" y="25096"/>
                              </a:cubicBezTo>
                              <a:close/>
                            </a:path>
                            <a:path w="49318" h="50192" stroke="0" extrusionOk="0">
                              <a:moveTo>
                                <a:pt x="0" y="25096"/>
                              </a:moveTo>
                              <a:cubicBezTo>
                                <a:pt x="850" y="13871"/>
                                <a:pt x="10537" y="-2060"/>
                                <a:pt x="24659" y="0"/>
                              </a:cubicBezTo>
                              <a:cubicBezTo>
                                <a:pt x="36798" y="-1335"/>
                                <a:pt x="49725" y="12006"/>
                                <a:pt x="49318" y="25096"/>
                              </a:cubicBezTo>
                              <a:cubicBezTo>
                                <a:pt x="45399" y="38996"/>
                                <a:pt x="36232" y="49843"/>
                                <a:pt x="24659" y="50192"/>
                              </a:cubicBezTo>
                              <a:cubicBezTo>
                                <a:pt x="7988" y="49704"/>
                                <a:pt x="-2551" y="37470"/>
                                <a:pt x="0" y="25096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8" name="二等辺三角形 71">
                  <a:extLst>
                    <a:ext uri="{FF2B5EF4-FFF2-40B4-BE49-F238E27FC236}">
                      <a16:creationId xmlns:a16="http://schemas.microsoft.com/office/drawing/2014/main" id="{FF23F526-C010-DD55-C6A0-12B0F7C3E01B}"/>
                    </a:ext>
                  </a:extLst>
                </p:cNvPr>
                <p:cNvSpPr/>
                <p:nvPr/>
              </p:nvSpPr>
              <p:spPr bwMode="auto">
                <a:xfrm rot="16200000">
                  <a:off x="2971648" y="2587089"/>
                  <a:ext cx="225025" cy="92227"/>
                </a:xfrm>
                <a:custGeom>
                  <a:avLst/>
                  <a:gdLst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  <a:gd name="connsiteX3" fmla="*/ 0 w 225025"/>
                    <a:gd name="connsiteY3" fmla="*/ 92227 h 92227"/>
                    <a:gd name="connsiteX0" fmla="*/ 0 w 225025"/>
                    <a:gd name="connsiteY0" fmla="*/ 92227 h 292106"/>
                    <a:gd name="connsiteX1" fmla="*/ 52188 w 225025"/>
                    <a:gd name="connsiteY1" fmla="*/ 0 h 292106"/>
                    <a:gd name="connsiteX2" fmla="*/ 225025 w 225025"/>
                    <a:gd name="connsiteY2" fmla="*/ 92227 h 292106"/>
                    <a:gd name="connsiteX3" fmla="*/ 62575 w 225025"/>
                    <a:gd name="connsiteY3" fmla="*/ 292106 h 292106"/>
                    <a:gd name="connsiteX4" fmla="*/ 0 w 225025"/>
                    <a:gd name="connsiteY4" fmla="*/ 92227 h 292106"/>
                    <a:gd name="connsiteX0" fmla="*/ 62575 w 225025"/>
                    <a:gd name="connsiteY0" fmla="*/ 292106 h 383546"/>
                    <a:gd name="connsiteX1" fmla="*/ 0 w 225025"/>
                    <a:gd name="connsiteY1" fmla="*/ 92227 h 383546"/>
                    <a:gd name="connsiteX2" fmla="*/ 52188 w 225025"/>
                    <a:gd name="connsiteY2" fmla="*/ 0 h 383546"/>
                    <a:gd name="connsiteX3" fmla="*/ 225025 w 225025"/>
                    <a:gd name="connsiteY3" fmla="*/ 92227 h 383546"/>
                    <a:gd name="connsiteX4" fmla="*/ 154015 w 225025"/>
                    <a:gd name="connsiteY4" fmla="*/ 383546 h 383546"/>
                    <a:gd name="connsiteX0" fmla="*/ 62575 w 225025"/>
                    <a:gd name="connsiteY0" fmla="*/ 292106 h 292106"/>
                    <a:gd name="connsiteX1" fmla="*/ 0 w 225025"/>
                    <a:gd name="connsiteY1" fmla="*/ 92227 h 292106"/>
                    <a:gd name="connsiteX2" fmla="*/ 52188 w 225025"/>
                    <a:gd name="connsiteY2" fmla="*/ 0 h 292106"/>
                    <a:gd name="connsiteX3" fmla="*/ 225025 w 225025"/>
                    <a:gd name="connsiteY3" fmla="*/ 92227 h 292106"/>
                    <a:gd name="connsiteX0" fmla="*/ 0 w 225025"/>
                    <a:gd name="connsiteY0" fmla="*/ 92227 h 92227"/>
                    <a:gd name="connsiteX1" fmla="*/ 52188 w 225025"/>
                    <a:gd name="connsiteY1" fmla="*/ 0 h 92227"/>
                    <a:gd name="connsiteX2" fmla="*/ 225025 w 225025"/>
                    <a:gd name="connsiteY2" fmla="*/ 92227 h 922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25025" h="92227">
                      <a:moveTo>
                        <a:pt x="0" y="92227"/>
                      </a:moveTo>
                      <a:lnTo>
                        <a:pt x="52188" y="0"/>
                      </a:lnTo>
                      <a:lnTo>
                        <a:pt x="225025" y="92227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414902987">
                        <a:custGeom>
                          <a:avLst/>
                          <a:gdLst>
                            <a:gd name="csX0" fmla="*/ 0 w 130029"/>
                            <a:gd name="csY0" fmla="*/ 52364 h 52364"/>
                            <a:gd name="csX1" fmla="*/ 30156 w 130029"/>
                            <a:gd name="csY1" fmla="*/ 0 h 52364"/>
                            <a:gd name="csX2" fmla="*/ 130029 w 130029"/>
                            <a:gd name="csY2" fmla="*/ 52364 h 5236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</a:cxnLst>
                          <a:rect l="l" t="t" r="r" b="b"/>
                          <a:pathLst>
                            <a:path w="130029" h="52364" fill="none" extrusionOk="0">
                              <a:moveTo>
                                <a:pt x="0" y="52364"/>
                              </a:moveTo>
                              <a:cubicBezTo>
                                <a:pt x="8608" y="37219"/>
                                <a:pt x="21610" y="17162"/>
                                <a:pt x="30156" y="0"/>
                              </a:cubicBezTo>
                              <a:cubicBezTo>
                                <a:pt x="78449" y="19658"/>
                                <a:pt x="101785" y="40865"/>
                                <a:pt x="130029" y="52364"/>
                              </a:cubicBezTo>
                            </a:path>
                            <a:path w="130029" h="52364" stroke="0" extrusionOk="0">
                              <a:moveTo>
                                <a:pt x="0" y="52364"/>
                              </a:moveTo>
                              <a:cubicBezTo>
                                <a:pt x="4201" y="32740"/>
                                <a:pt x="21159" y="18962"/>
                                <a:pt x="30156" y="0"/>
                              </a:cubicBezTo>
                              <a:cubicBezTo>
                                <a:pt x="63820" y="17139"/>
                                <a:pt x="109365" y="41656"/>
                                <a:pt x="130029" y="52364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22F7804E-A8F6-D57F-254B-59B567E2B86E}"/>
                    </a:ext>
                  </a:extLst>
                </p:cNvPr>
                <p:cNvSpPr/>
                <p:nvPr/>
              </p:nvSpPr>
              <p:spPr bwMode="auto">
                <a:xfrm rot="10800000">
                  <a:off x="2970112" y="2804999"/>
                  <a:ext cx="374450" cy="79767"/>
                </a:xfrm>
                <a:custGeom>
                  <a:avLst/>
                  <a:gdLst>
                    <a:gd name="connsiteX0" fmla="*/ 0 w 666252"/>
                    <a:gd name="connsiteY0" fmla="*/ 0 h 134474"/>
                    <a:gd name="connsiteX1" fmla="*/ 22230 w 666252"/>
                    <a:gd name="connsiteY1" fmla="*/ 7473 h 134474"/>
                    <a:gd name="connsiteX2" fmla="*/ 333126 w 666252"/>
                    <a:gd name="connsiteY2" fmla="*/ 46348 h 134474"/>
                    <a:gd name="connsiteX3" fmla="*/ 644023 w 666252"/>
                    <a:gd name="connsiteY3" fmla="*/ 7473 h 134474"/>
                    <a:gd name="connsiteX4" fmla="*/ 666252 w 666252"/>
                    <a:gd name="connsiteY4" fmla="*/ 0 h 134474"/>
                    <a:gd name="connsiteX5" fmla="*/ 603285 w 666252"/>
                    <a:gd name="connsiteY5" fmla="*/ 51952 h 134474"/>
                    <a:gd name="connsiteX6" fmla="*/ 333126 w 666252"/>
                    <a:gd name="connsiteY6" fmla="*/ 134474 h 134474"/>
                    <a:gd name="connsiteX7" fmla="*/ 62968 w 666252"/>
                    <a:gd name="connsiteY7" fmla="*/ 51952 h 134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6252" h="134474">
                      <a:moveTo>
                        <a:pt x="0" y="0"/>
                      </a:moveTo>
                      <a:lnTo>
                        <a:pt x="22230" y="7473"/>
                      </a:lnTo>
                      <a:cubicBezTo>
                        <a:pt x="117787" y="32506"/>
                        <a:pt x="222846" y="46348"/>
                        <a:pt x="333126" y="46348"/>
                      </a:cubicBezTo>
                      <a:cubicBezTo>
                        <a:pt x="443406" y="46348"/>
                        <a:pt x="548466" y="32506"/>
                        <a:pt x="644023" y="7473"/>
                      </a:cubicBezTo>
                      <a:lnTo>
                        <a:pt x="666252" y="0"/>
                      </a:lnTo>
                      <a:lnTo>
                        <a:pt x="603285" y="51952"/>
                      </a:lnTo>
                      <a:cubicBezTo>
                        <a:pt x="526166" y="104052"/>
                        <a:pt x="433199" y="134474"/>
                        <a:pt x="333126" y="134474"/>
                      </a:cubicBezTo>
                      <a:cubicBezTo>
                        <a:pt x="233053" y="134474"/>
                        <a:pt x="140086" y="104052"/>
                        <a:pt x="62968" y="5195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689170747">
                        <a:custGeom>
                          <a:avLst/>
                          <a:gdLst>
                            <a:gd name="csX0" fmla="*/ 0 w 212604"/>
                            <a:gd name="csY0" fmla="*/ 0 h 46093"/>
                            <a:gd name="csX1" fmla="*/ 7093 w 212604"/>
                            <a:gd name="csY1" fmla="*/ 2561 h 46093"/>
                            <a:gd name="csX2" fmla="*/ 106302 w 212604"/>
                            <a:gd name="csY2" fmla="*/ 15886 h 46093"/>
                            <a:gd name="csX3" fmla="*/ 205510 w 212604"/>
                            <a:gd name="csY3" fmla="*/ 2561 h 46093"/>
                            <a:gd name="csX4" fmla="*/ 212604 w 212604"/>
                            <a:gd name="csY4" fmla="*/ 0 h 46093"/>
                            <a:gd name="csX5" fmla="*/ 192510 w 212604"/>
                            <a:gd name="csY5" fmla="*/ 17807 h 46093"/>
                            <a:gd name="csX6" fmla="*/ 106302 w 212604"/>
                            <a:gd name="csY6" fmla="*/ 46093 h 46093"/>
                            <a:gd name="csX7" fmla="*/ 20093 w 212604"/>
                            <a:gd name="csY7" fmla="*/ 17807 h 46093"/>
                            <a:gd name="csX8" fmla="*/ 0 w 212604"/>
                            <a:gd name="csY8" fmla="*/ 0 h 4609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212604" h="46093" fill="none" extrusionOk="0">
                              <a:moveTo>
                                <a:pt x="0" y="0"/>
                              </a:moveTo>
                              <a:cubicBezTo>
                                <a:pt x="3183" y="949"/>
                                <a:pt x="5451" y="2462"/>
                                <a:pt x="7093" y="2561"/>
                              </a:cubicBezTo>
                              <a:cubicBezTo>
                                <a:pt x="28679" y="15889"/>
                                <a:pt x="69108" y="8996"/>
                                <a:pt x="106302" y="15886"/>
                              </a:cubicBezTo>
                              <a:cubicBezTo>
                                <a:pt x="145841" y="15620"/>
                                <a:pt x="175324" y="15030"/>
                                <a:pt x="205510" y="2561"/>
                              </a:cubicBezTo>
                              <a:cubicBezTo>
                                <a:pt x="207663" y="972"/>
                                <a:pt x="209555" y="1714"/>
                                <a:pt x="212604" y="0"/>
                              </a:cubicBezTo>
                              <a:cubicBezTo>
                                <a:pt x="204233" y="10437"/>
                                <a:pt x="200911" y="7313"/>
                                <a:pt x="192510" y="17807"/>
                              </a:cubicBezTo>
                              <a:cubicBezTo>
                                <a:pt x="164903" y="40766"/>
                                <a:pt x="129912" y="45305"/>
                                <a:pt x="106302" y="46093"/>
                              </a:cubicBezTo>
                              <a:cubicBezTo>
                                <a:pt x="80916" y="51869"/>
                                <a:pt x="47456" y="29975"/>
                                <a:pt x="20093" y="17807"/>
                              </a:cubicBezTo>
                              <a:cubicBezTo>
                                <a:pt x="10108" y="12468"/>
                                <a:pt x="11250" y="7215"/>
                                <a:pt x="0" y="0"/>
                              </a:cubicBezTo>
                              <a:close/>
                            </a:path>
                            <a:path w="212604" h="46093" stroke="0" extrusionOk="0">
                              <a:moveTo>
                                <a:pt x="0" y="0"/>
                              </a:moveTo>
                              <a:cubicBezTo>
                                <a:pt x="2034" y="197"/>
                                <a:pt x="3319" y="2010"/>
                                <a:pt x="7093" y="2561"/>
                              </a:cubicBezTo>
                              <a:cubicBezTo>
                                <a:pt x="39070" y="13852"/>
                                <a:pt x="71390" y="12941"/>
                                <a:pt x="106302" y="15886"/>
                              </a:cubicBezTo>
                              <a:cubicBezTo>
                                <a:pt x="150114" y="19283"/>
                                <a:pt x="172399" y="4699"/>
                                <a:pt x="205510" y="2561"/>
                              </a:cubicBezTo>
                              <a:cubicBezTo>
                                <a:pt x="207105" y="1825"/>
                                <a:pt x="209372" y="1344"/>
                                <a:pt x="212604" y="0"/>
                              </a:cubicBezTo>
                              <a:cubicBezTo>
                                <a:pt x="203299" y="8680"/>
                                <a:pt x="196684" y="13173"/>
                                <a:pt x="192510" y="17807"/>
                              </a:cubicBezTo>
                              <a:cubicBezTo>
                                <a:pt x="176522" y="32326"/>
                                <a:pt x="139653" y="45889"/>
                                <a:pt x="106302" y="46093"/>
                              </a:cubicBezTo>
                              <a:cubicBezTo>
                                <a:pt x="76599" y="46554"/>
                                <a:pt x="46741" y="31315"/>
                                <a:pt x="20093" y="17807"/>
                              </a:cubicBezTo>
                              <a:cubicBezTo>
                                <a:pt x="9914" y="12241"/>
                                <a:pt x="9508" y="7448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0" name="楕円 879">
                  <a:extLst>
                    <a:ext uri="{FF2B5EF4-FFF2-40B4-BE49-F238E27FC236}">
                      <a16:creationId xmlns:a16="http://schemas.microsoft.com/office/drawing/2014/main" id="{7DF6B983-B6F7-8CC1-E210-24A02A4C5FA1}"/>
                    </a:ext>
                  </a:extLst>
                </p:cNvPr>
                <p:cNvSpPr/>
                <p:nvPr/>
              </p:nvSpPr>
              <p:spPr bwMode="auto">
                <a:xfrm rot="20700000">
                  <a:off x="2668613" y="2088452"/>
                  <a:ext cx="726726" cy="236539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578337048">
                        <a:custGeom>
                          <a:avLst/>
                          <a:gdLst>
                            <a:gd name="csX0" fmla="*/ 0 w 412619"/>
                            <a:gd name="csY0" fmla="*/ 68341 h 136682"/>
                            <a:gd name="csX1" fmla="*/ 206310 w 412619"/>
                            <a:gd name="csY1" fmla="*/ 0 h 136682"/>
                            <a:gd name="csX2" fmla="*/ 412620 w 412619"/>
                            <a:gd name="csY2" fmla="*/ 68341 h 136682"/>
                            <a:gd name="csX3" fmla="*/ 206310 w 412619"/>
                            <a:gd name="csY3" fmla="*/ 136682 h 136682"/>
                            <a:gd name="csX4" fmla="*/ 0 w 412619"/>
                            <a:gd name="csY4" fmla="*/ 68341 h 13668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412619" h="136682" fill="none" extrusionOk="0">
                              <a:moveTo>
                                <a:pt x="0" y="68341"/>
                              </a:moveTo>
                              <a:cubicBezTo>
                                <a:pt x="-4470" y="18521"/>
                                <a:pt x="81368" y="19537"/>
                                <a:pt x="206310" y="0"/>
                              </a:cubicBezTo>
                              <a:cubicBezTo>
                                <a:pt x="329768" y="1373"/>
                                <a:pt x="411789" y="31137"/>
                                <a:pt x="412620" y="68341"/>
                              </a:cubicBezTo>
                              <a:cubicBezTo>
                                <a:pt x="416438" y="113988"/>
                                <a:pt x="311173" y="145619"/>
                                <a:pt x="206310" y="136682"/>
                              </a:cubicBezTo>
                              <a:cubicBezTo>
                                <a:pt x="94342" y="140213"/>
                                <a:pt x="9677" y="109154"/>
                                <a:pt x="0" y="68341"/>
                              </a:cubicBezTo>
                              <a:close/>
                            </a:path>
                            <a:path w="412619" h="136682" stroke="0" extrusionOk="0">
                              <a:moveTo>
                                <a:pt x="0" y="68341"/>
                              </a:moveTo>
                              <a:cubicBezTo>
                                <a:pt x="21626" y="43398"/>
                                <a:pt x="105040" y="22288"/>
                                <a:pt x="206310" y="0"/>
                              </a:cubicBezTo>
                              <a:cubicBezTo>
                                <a:pt x="322349" y="-4127"/>
                                <a:pt x="411516" y="26308"/>
                                <a:pt x="412620" y="68341"/>
                              </a:cubicBezTo>
                              <a:cubicBezTo>
                                <a:pt x="395283" y="86922"/>
                                <a:pt x="322152" y="125946"/>
                                <a:pt x="206310" y="136682"/>
                              </a:cubicBezTo>
                              <a:cubicBezTo>
                                <a:pt x="93803" y="140736"/>
                                <a:pt x="-2735" y="105404"/>
                                <a:pt x="0" y="6834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ED623FE7-8DD4-317F-4C11-F83D0E3B21C2}"/>
                    </a:ext>
                  </a:extLst>
                </p:cNvPr>
                <p:cNvSpPr/>
                <p:nvPr/>
              </p:nvSpPr>
              <p:spPr bwMode="auto">
                <a:xfrm>
                  <a:off x="2847975" y="3045619"/>
                  <a:ext cx="233363" cy="483394"/>
                </a:xfrm>
                <a:custGeom>
                  <a:avLst/>
                  <a:gdLst>
                    <a:gd name="connsiteX0" fmla="*/ 76200 w 250032"/>
                    <a:gd name="connsiteY0" fmla="*/ 0 h 483394"/>
                    <a:gd name="connsiteX1" fmla="*/ 0 w 250032"/>
                    <a:gd name="connsiteY1" fmla="*/ 66675 h 483394"/>
                    <a:gd name="connsiteX2" fmla="*/ 145257 w 250032"/>
                    <a:gd name="connsiteY2" fmla="*/ 140494 h 483394"/>
                    <a:gd name="connsiteX3" fmla="*/ 85725 w 250032"/>
                    <a:gd name="connsiteY3" fmla="*/ 245269 h 483394"/>
                    <a:gd name="connsiteX4" fmla="*/ 250032 w 250032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69056 w 233363"/>
                    <a:gd name="connsiteY3" fmla="*/ 245269 h 483394"/>
                    <a:gd name="connsiteX4" fmla="*/ 233363 w 233363"/>
                    <a:gd name="connsiteY4" fmla="*/ 483394 h 483394"/>
                    <a:gd name="connsiteX0" fmla="*/ 59531 w 233363"/>
                    <a:gd name="connsiteY0" fmla="*/ 0 h 483394"/>
                    <a:gd name="connsiteX1" fmla="*/ 0 w 233363"/>
                    <a:gd name="connsiteY1" fmla="*/ 145256 h 483394"/>
                    <a:gd name="connsiteX2" fmla="*/ 128588 w 233363"/>
                    <a:gd name="connsiteY2" fmla="*/ 140494 h 483394"/>
                    <a:gd name="connsiteX3" fmla="*/ 30956 w 233363"/>
                    <a:gd name="connsiteY3" fmla="*/ 211932 h 483394"/>
                    <a:gd name="connsiteX4" fmla="*/ 233363 w 233363"/>
                    <a:gd name="connsiteY4" fmla="*/ 483394 h 483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3363" h="483394">
                      <a:moveTo>
                        <a:pt x="59531" y="0"/>
                      </a:moveTo>
                      <a:lnTo>
                        <a:pt x="0" y="145256"/>
                      </a:lnTo>
                      <a:lnTo>
                        <a:pt x="128588" y="140494"/>
                      </a:lnTo>
                      <a:lnTo>
                        <a:pt x="30956" y="211932"/>
                      </a:lnTo>
                      <a:lnTo>
                        <a:pt x="233363" y="483394"/>
                      </a:lnTo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309751363">
                        <a:custGeom>
                          <a:avLst/>
                          <a:gdLst>
                            <a:gd name="csX0" fmla="*/ 33800 w 132498"/>
                            <a:gd name="csY0" fmla="*/ 0 h 279325"/>
                            <a:gd name="csX1" fmla="*/ 0 w 132498"/>
                            <a:gd name="csY1" fmla="*/ 83934 h 279325"/>
                            <a:gd name="csX2" fmla="*/ 73009 w 132498"/>
                            <a:gd name="csY2" fmla="*/ 81183 h 279325"/>
                            <a:gd name="csX3" fmla="*/ 17576 w 132498"/>
                            <a:gd name="csY3" fmla="*/ 122463 h 279325"/>
                            <a:gd name="csX4" fmla="*/ 132498 w 132498"/>
                            <a:gd name="csY4" fmla="*/ 279325 h 279325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</a:cxnLst>
                          <a:rect l="l" t="t" r="r" b="b"/>
                          <a:pathLst>
                            <a:path w="132498" h="279325" fill="none" extrusionOk="0">
                              <a:moveTo>
                                <a:pt x="33800" y="0"/>
                              </a:moveTo>
                              <a:cubicBezTo>
                                <a:pt x="34765" y="24265"/>
                                <a:pt x="8752" y="49024"/>
                                <a:pt x="0" y="83934"/>
                              </a:cubicBezTo>
                              <a:cubicBezTo>
                                <a:pt x="23530" y="74976"/>
                                <a:pt x="48942" y="90862"/>
                                <a:pt x="73009" y="81183"/>
                              </a:cubicBezTo>
                              <a:cubicBezTo>
                                <a:pt x="53522" y="105250"/>
                                <a:pt x="28527" y="106755"/>
                                <a:pt x="17576" y="122463"/>
                              </a:cubicBezTo>
                              <a:cubicBezTo>
                                <a:pt x="58431" y="169128"/>
                                <a:pt x="104060" y="247952"/>
                                <a:pt x="132498" y="279325"/>
                              </a:cubicBezTo>
                            </a:path>
                            <a:path w="132498" h="279325" stroke="0" extrusionOk="0">
                              <a:moveTo>
                                <a:pt x="33800" y="0"/>
                              </a:moveTo>
                              <a:cubicBezTo>
                                <a:pt x="25331" y="32512"/>
                                <a:pt x="9595" y="56633"/>
                                <a:pt x="0" y="83934"/>
                              </a:cubicBezTo>
                              <a:cubicBezTo>
                                <a:pt x="26096" y="77099"/>
                                <a:pt x="57556" y="83363"/>
                                <a:pt x="73009" y="81183"/>
                              </a:cubicBezTo>
                              <a:cubicBezTo>
                                <a:pt x="56853" y="93758"/>
                                <a:pt x="34614" y="106292"/>
                                <a:pt x="17576" y="122463"/>
                              </a:cubicBezTo>
                              <a:cubicBezTo>
                                <a:pt x="61555" y="165233"/>
                                <a:pt x="73505" y="217374"/>
                                <a:pt x="132498" y="279325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8FDD58B5-8C89-1284-CBCD-A8E2DE06F07F}"/>
                  </a:ext>
                </a:extLst>
              </p:cNvPr>
              <p:cNvGrpSpPr/>
              <p:nvPr/>
            </p:nvGrpSpPr>
            <p:grpSpPr>
              <a:xfrm>
                <a:off x="-893381" y="7377258"/>
                <a:ext cx="467483" cy="871660"/>
                <a:chOff x="6694867" y="7154369"/>
                <a:chExt cx="414373" cy="772632"/>
              </a:xfrm>
            </p:grpSpPr>
            <p:sp>
              <p:nvSpPr>
                <p:cNvPr id="866" name="四角形: 上の 2 つの角を丸める 130">
                  <a:extLst>
                    <a:ext uri="{FF2B5EF4-FFF2-40B4-BE49-F238E27FC236}">
                      <a16:creationId xmlns:a16="http://schemas.microsoft.com/office/drawing/2014/main" id="{77C761B1-8168-FD11-5E73-552977B0BD42}"/>
                    </a:ext>
                  </a:extLst>
                </p:cNvPr>
                <p:cNvSpPr/>
                <p:nvPr/>
              </p:nvSpPr>
              <p:spPr bwMode="auto">
                <a:xfrm rot="756956">
                  <a:off x="6694867" y="7517986"/>
                  <a:ext cx="206850" cy="387931"/>
                </a:xfrm>
                <a:custGeom>
                  <a:avLst/>
                  <a:gdLst>
                    <a:gd name="csX0" fmla="*/ 0 w 206850"/>
                    <a:gd name="csY0" fmla="*/ 0 h 387931"/>
                    <a:gd name="csX1" fmla="*/ 206850 w 206850"/>
                    <a:gd name="csY1" fmla="*/ 0 h 387931"/>
                    <a:gd name="csX2" fmla="*/ 206850 w 206850"/>
                    <a:gd name="csY2" fmla="*/ 0 h 387931"/>
                    <a:gd name="csX3" fmla="*/ 206850 w 206850"/>
                    <a:gd name="csY3" fmla="*/ 284506 h 387931"/>
                    <a:gd name="csX4" fmla="*/ 103425 w 206850"/>
                    <a:gd name="csY4" fmla="*/ 387931 h 387931"/>
                    <a:gd name="csX5" fmla="*/ 103425 w 206850"/>
                    <a:gd name="csY5" fmla="*/ 387931 h 387931"/>
                    <a:gd name="csX6" fmla="*/ 0 w 206850"/>
                    <a:gd name="csY6" fmla="*/ 284506 h 387931"/>
                    <a:gd name="csX7" fmla="*/ 0 w 206850"/>
                    <a:gd name="csY7" fmla="*/ 0 h 387931"/>
                    <a:gd name="csX8" fmla="*/ 0 w 206850"/>
                    <a:gd name="csY8" fmla="*/ 0 h 387931"/>
                    <a:gd name="csX0" fmla="*/ 0 w 206850"/>
                    <a:gd name="csY0" fmla="*/ 76714 h 464645"/>
                    <a:gd name="csX1" fmla="*/ 99684 w 206850"/>
                    <a:gd name="csY1" fmla="*/ 0 h 464645"/>
                    <a:gd name="csX2" fmla="*/ 206850 w 206850"/>
                    <a:gd name="csY2" fmla="*/ 76714 h 464645"/>
                    <a:gd name="csX3" fmla="*/ 206850 w 206850"/>
                    <a:gd name="csY3" fmla="*/ 76714 h 464645"/>
                    <a:gd name="csX4" fmla="*/ 206850 w 206850"/>
                    <a:gd name="csY4" fmla="*/ 361220 h 464645"/>
                    <a:gd name="csX5" fmla="*/ 103425 w 206850"/>
                    <a:gd name="csY5" fmla="*/ 464645 h 464645"/>
                    <a:gd name="csX6" fmla="*/ 103425 w 206850"/>
                    <a:gd name="csY6" fmla="*/ 464645 h 464645"/>
                    <a:gd name="csX7" fmla="*/ 0 w 206850"/>
                    <a:gd name="csY7" fmla="*/ 361220 h 464645"/>
                    <a:gd name="csX8" fmla="*/ 0 w 206850"/>
                    <a:gd name="csY8" fmla="*/ 76714 h 464645"/>
                    <a:gd name="csX9" fmla="*/ 0 w 206850"/>
                    <a:gd name="csY9" fmla="*/ 76714 h 464645"/>
                    <a:gd name="csX0" fmla="*/ 99684 w 206850"/>
                    <a:gd name="csY0" fmla="*/ 0 h 464645"/>
                    <a:gd name="csX1" fmla="*/ 206850 w 206850"/>
                    <a:gd name="csY1" fmla="*/ 76714 h 464645"/>
                    <a:gd name="csX2" fmla="*/ 206850 w 206850"/>
                    <a:gd name="csY2" fmla="*/ 76714 h 464645"/>
                    <a:gd name="csX3" fmla="*/ 206850 w 206850"/>
                    <a:gd name="csY3" fmla="*/ 361220 h 464645"/>
                    <a:gd name="csX4" fmla="*/ 103425 w 206850"/>
                    <a:gd name="csY4" fmla="*/ 464645 h 464645"/>
                    <a:gd name="csX5" fmla="*/ 103425 w 206850"/>
                    <a:gd name="csY5" fmla="*/ 464645 h 464645"/>
                    <a:gd name="csX6" fmla="*/ 0 w 206850"/>
                    <a:gd name="csY6" fmla="*/ 361220 h 464645"/>
                    <a:gd name="csX7" fmla="*/ 0 w 206850"/>
                    <a:gd name="csY7" fmla="*/ 76714 h 464645"/>
                    <a:gd name="csX8" fmla="*/ 0 w 206850"/>
                    <a:gd name="csY8" fmla="*/ 76714 h 464645"/>
                    <a:gd name="csX9" fmla="*/ 191124 w 206850"/>
                    <a:gd name="csY9" fmla="*/ 91440 h 464645"/>
                    <a:gd name="csX0" fmla="*/ 206850 w 206850"/>
                    <a:gd name="csY0" fmla="*/ 29944 h 417875"/>
                    <a:gd name="csX1" fmla="*/ 206850 w 206850"/>
                    <a:gd name="csY1" fmla="*/ 29944 h 417875"/>
                    <a:gd name="csX2" fmla="*/ 206850 w 206850"/>
                    <a:gd name="csY2" fmla="*/ 314450 h 417875"/>
                    <a:gd name="csX3" fmla="*/ 103425 w 206850"/>
                    <a:gd name="csY3" fmla="*/ 417875 h 417875"/>
                    <a:gd name="csX4" fmla="*/ 103425 w 206850"/>
                    <a:gd name="csY4" fmla="*/ 417875 h 417875"/>
                    <a:gd name="csX5" fmla="*/ 0 w 206850"/>
                    <a:gd name="csY5" fmla="*/ 314450 h 417875"/>
                    <a:gd name="csX6" fmla="*/ 0 w 206850"/>
                    <a:gd name="csY6" fmla="*/ 29944 h 417875"/>
                    <a:gd name="csX7" fmla="*/ 0 w 206850"/>
                    <a:gd name="csY7" fmla="*/ 29944 h 417875"/>
                    <a:gd name="csX8" fmla="*/ 191124 w 206850"/>
                    <a:gd name="csY8" fmla="*/ 44670 h 417875"/>
                    <a:gd name="csX0" fmla="*/ 206850 w 206850"/>
                    <a:gd name="csY0" fmla="*/ 29944 h 417875"/>
                    <a:gd name="csX1" fmla="*/ 206850 w 206850"/>
                    <a:gd name="csY1" fmla="*/ 314450 h 417875"/>
                    <a:gd name="csX2" fmla="*/ 103425 w 206850"/>
                    <a:gd name="csY2" fmla="*/ 417875 h 417875"/>
                    <a:gd name="csX3" fmla="*/ 103425 w 206850"/>
                    <a:gd name="csY3" fmla="*/ 417875 h 417875"/>
                    <a:gd name="csX4" fmla="*/ 0 w 206850"/>
                    <a:gd name="csY4" fmla="*/ 314450 h 417875"/>
                    <a:gd name="csX5" fmla="*/ 0 w 206850"/>
                    <a:gd name="csY5" fmla="*/ 29944 h 417875"/>
                    <a:gd name="csX6" fmla="*/ 0 w 206850"/>
                    <a:gd name="csY6" fmla="*/ 29944 h 417875"/>
                    <a:gd name="csX7" fmla="*/ 191124 w 206850"/>
                    <a:gd name="csY7" fmla="*/ 44670 h 417875"/>
                    <a:gd name="csX0" fmla="*/ 206850 w 206850"/>
                    <a:gd name="csY0" fmla="*/ 0 h 387931"/>
                    <a:gd name="csX1" fmla="*/ 206850 w 206850"/>
                    <a:gd name="csY1" fmla="*/ 284506 h 387931"/>
                    <a:gd name="csX2" fmla="*/ 103425 w 206850"/>
                    <a:gd name="csY2" fmla="*/ 387931 h 387931"/>
                    <a:gd name="csX3" fmla="*/ 103425 w 206850"/>
                    <a:gd name="csY3" fmla="*/ 387931 h 387931"/>
                    <a:gd name="csX4" fmla="*/ 0 w 206850"/>
                    <a:gd name="csY4" fmla="*/ 284506 h 387931"/>
                    <a:gd name="csX5" fmla="*/ 0 w 206850"/>
                    <a:gd name="csY5" fmla="*/ 0 h 387931"/>
                    <a:gd name="csX6" fmla="*/ 0 w 206850"/>
                    <a:gd name="csY6" fmla="*/ 0 h 38793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206850" h="387931">
                      <a:moveTo>
                        <a:pt x="206850" y="0"/>
                      </a:moveTo>
                      <a:lnTo>
                        <a:pt x="206850" y="284506"/>
                      </a:lnTo>
                      <a:cubicBezTo>
                        <a:pt x="206850" y="341626"/>
                        <a:pt x="160545" y="387931"/>
                        <a:pt x="103425" y="387931"/>
                      </a:cubicBezTo>
                      <a:lnTo>
                        <a:pt x="103425" y="387931"/>
                      </a:lnTo>
                      <a:cubicBezTo>
                        <a:pt x="46305" y="387931"/>
                        <a:pt x="0" y="341626"/>
                        <a:pt x="0" y="284506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071382678">
                        <a:custGeom>
                          <a:avLst/>
                          <a:gdLst>
                            <a:gd name="csX0" fmla="*/ 128740 w 128741"/>
                            <a:gd name="csY0" fmla="*/ 0 h 241442"/>
                            <a:gd name="csX1" fmla="*/ 128740 w 128741"/>
                            <a:gd name="csY1" fmla="*/ 177071 h 241442"/>
                            <a:gd name="csX2" fmla="*/ 64370 w 128741"/>
                            <a:gd name="csY2" fmla="*/ 241442 h 241442"/>
                            <a:gd name="csX3" fmla="*/ 64370 w 128741"/>
                            <a:gd name="csY3" fmla="*/ 241442 h 241442"/>
                            <a:gd name="csX4" fmla="*/ 0 w 128741"/>
                            <a:gd name="csY4" fmla="*/ 177071 h 241442"/>
                            <a:gd name="csX5" fmla="*/ 0 w 128741"/>
                            <a:gd name="csY5" fmla="*/ 0 h 241442"/>
                            <a:gd name="csX6" fmla="*/ 0 w 128741"/>
                            <a:gd name="csY6" fmla="*/ 0 h 24144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</a:cxnLst>
                          <a:rect l="l" t="t" r="r" b="b"/>
                          <a:pathLst>
                            <a:path w="128741" h="241442" fill="none" extrusionOk="0">
                              <a:moveTo>
                                <a:pt x="128740" y="0"/>
                              </a:moveTo>
                              <a:cubicBezTo>
                                <a:pt x="129774" y="40599"/>
                                <a:pt x="124163" y="135741"/>
                                <a:pt x="128740" y="177071"/>
                              </a:cubicBezTo>
                              <a:cubicBezTo>
                                <a:pt x="131702" y="213791"/>
                                <a:pt x="93135" y="238979"/>
                                <a:pt x="64370" y="241442"/>
                              </a:cubicBezTo>
                              <a:lnTo>
                                <a:pt x="64370" y="241442"/>
                              </a:lnTo>
                              <a:cubicBezTo>
                                <a:pt x="23307" y="241978"/>
                                <a:pt x="9987" y="209975"/>
                                <a:pt x="0" y="177071"/>
                              </a:cubicBezTo>
                              <a:cubicBezTo>
                                <a:pt x="-4156" y="115383"/>
                                <a:pt x="10490" y="70127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  <a:path w="128741" h="241442" stroke="0" extrusionOk="0">
                              <a:moveTo>
                                <a:pt x="128740" y="0"/>
                              </a:moveTo>
                              <a:cubicBezTo>
                                <a:pt x="146188" y="83684"/>
                                <a:pt x="110559" y="120474"/>
                                <a:pt x="128740" y="177071"/>
                              </a:cubicBezTo>
                              <a:cubicBezTo>
                                <a:pt x="124154" y="221833"/>
                                <a:pt x="94768" y="244784"/>
                                <a:pt x="64370" y="241442"/>
                              </a:cubicBezTo>
                              <a:lnTo>
                                <a:pt x="64370" y="241442"/>
                              </a:lnTo>
                              <a:cubicBezTo>
                                <a:pt x="24646" y="243123"/>
                                <a:pt x="3027" y="220248"/>
                                <a:pt x="0" y="177071"/>
                              </a:cubicBezTo>
                              <a:cubicBezTo>
                                <a:pt x="-3184" y="93755"/>
                                <a:pt x="6446" y="76460"/>
                                <a:pt x="0" y="0"/>
                              </a:cubicBezTo>
                              <a:lnTo>
                                <a:pt x="0" y="0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dirty="0"/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97E0B575-F487-CBD2-A403-C48E237AAB30}"/>
                    </a:ext>
                  </a:extLst>
                </p:cNvPr>
                <p:cNvSpPr/>
                <p:nvPr/>
              </p:nvSpPr>
              <p:spPr bwMode="auto">
                <a:xfrm>
                  <a:off x="6929220" y="7154369"/>
                  <a:ext cx="180020" cy="294535"/>
                </a:xfrm>
                <a:custGeom>
                  <a:avLst/>
                  <a:gdLst>
                    <a:gd name="csX0" fmla="*/ 46756 w 180020"/>
                    <a:gd name="csY0" fmla="*/ 0 h 294535"/>
                    <a:gd name="csX1" fmla="*/ 75471 w 180020"/>
                    <a:gd name="csY1" fmla="*/ 28715 h 294535"/>
                    <a:gd name="csX2" fmla="*/ 75471 w 180020"/>
                    <a:gd name="csY2" fmla="*/ 114515 h 294535"/>
                    <a:gd name="csX3" fmla="*/ 116678 w 180020"/>
                    <a:gd name="csY3" fmla="*/ 114515 h 294535"/>
                    <a:gd name="csX4" fmla="*/ 180020 w 180020"/>
                    <a:gd name="csY4" fmla="*/ 177857 h 294535"/>
                    <a:gd name="csX5" fmla="*/ 180020 w 180020"/>
                    <a:gd name="csY5" fmla="*/ 231193 h 294535"/>
                    <a:gd name="csX6" fmla="*/ 116678 w 180020"/>
                    <a:gd name="csY6" fmla="*/ 294535 h 294535"/>
                    <a:gd name="csX7" fmla="*/ 63342 w 180020"/>
                    <a:gd name="csY7" fmla="*/ 294535 h 294535"/>
                    <a:gd name="csX8" fmla="*/ 0 w 180020"/>
                    <a:gd name="csY8" fmla="*/ 231193 h 294535"/>
                    <a:gd name="csX9" fmla="*/ 0 w 180020"/>
                    <a:gd name="csY9" fmla="*/ 177857 h 294535"/>
                    <a:gd name="csX10" fmla="*/ 4978 w 180020"/>
                    <a:gd name="csY10" fmla="*/ 153202 h 294535"/>
                    <a:gd name="csX11" fmla="*/ 18041 w 180020"/>
                    <a:gd name="csY11" fmla="*/ 133826 h 294535"/>
                    <a:gd name="csX12" fmla="*/ 18041 w 180020"/>
                    <a:gd name="csY12" fmla="*/ 28715 h 294535"/>
                    <a:gd name="csX13" fmla="*/ 46756 w 180020"/>
                    <a:gd name="csY13" fmla="*/ 0 h 294535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</a:cxnLst>
                  <a:rect l="l" t="t" r="r" b="b"/>
                  <a:pathLst>
                    <a:path w="180020" h="294535">
                      <a:moveTo>
                        <a:pt x="46756" y="0"/>
                      </a:moveTo>
                      <a:cubicBezTo>
                        <a:pt x="62615" y="0"/>
                        <a:pt x="75471" y="12856"/>
                        <a:pt x="75471" y="28715"/>
                      </a:cubicBezTo>
                      <a:lnTo>
                        <a:pt x="75471" y="114515"/>
                      </a:lnTo>
                      <a:lnTo>
                        <a:pt x="116678" y="114515"/>
                      </a:lnTo>
                      <a:cubicBezTo>
                        <a:pt x="151661" y="114515"/>
                        <a:pt x="180020" y="142874"/>
                        <a:pt x="180020" y="177857"/>
                      </a:cubicBezTo>
                      <a:lnTo>
                        <a:pt x="180020" y="231193"/>
                      </a:lnTo>
                      <a:cubicBezTo>
                        <a:pt x="180020" y="266176"/>
                        <a:pt x="151661" y="294535"/>
                        <a:pt x="116678" y="294535"/>
                      </a:cubicBezTo>
                      <a:lnTo>
                        <a:pt x="63342" y="294535"/>
                      </a:lnTo>
                      <a:cubicBezTo>
                        <a:pt x="28359" y="294535"/>
                        <a:pt x="0" y="266176"/>
                        <a:pt x="0" y="231193"/>
                      </a:cubicBezTo>
                      <a:lnTo>
                        <a:pt x="0" y="177857"/>
                      </a:lnTo>
                      <a:cubicBezTo>
                        <a:pt x="0" y="169112"/>
                        <a:pt x="1773" y="160780"/>
                        <a:pt x="4978" y="153202"/>
                      </a:cubicBezTo>
                      <a:lnTo>
                        <a:pt x="18041" y="133826"/>
                      </a:lnTo>
                      <a:lnTo>
                        <a:pt x="18041" y="28715"/>
                      </a:lnTo>
                      <a:cubicBezTo>
                        <a:pt x="18041" y="12856"/>
                        <a:pt x="30897" y="0"/>
                        <a:pt x="46756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544581224">
                        <a:custGeom>
                          <a:avLst/>
                          <a:gdLst>
                            <a:gd name="csX0" fmla="*/ 29100 w 112042"/>
                            <a:gd name="csY0" fmla="*/ 0 h 183314"/>
                            <a:gd name="csX1" fmla="*/ 46972 w 112042"/>
                            <a:gd name="csY1" fmla="*/ 17871 h 183314"/>
                            <a:gd name="csX2" fmla="*/ 46972 w 112042"/>
                            <a:gd name="csY2" fmla="*/ 71272 h 183314"/>
                            <a:gd name="csX3" fmla="*/ 72618 w 112042"/>
                            <a:gd name="csY3" fmla="*/ 71272 h 183314"/>
                            <a:gd name="csX4" fmla="*/ 112042 w 112042"/>
                            <a:gd name="csY4" fmla="*/ 110695 h 183314"/>
                            <a:gd name="csX5" fmla="*/ 112042 w 112042"/>
                            <a:gd name="csY5" fmla="*/ 143890 h 183314"/>
                            <a:gd name="csX6" fmla="*/ 72618 w 112042"/>
                            <a:gd name="csY6" fmla="*/ 183314 h 183314"/>
                            <a:gd name="csX7" fmla="*/ 39423 w 112042"/>
                            <a:gd name="csY7" fmla="*/ 183314 h 183314"/>
                            <a:gd name="csX8" fmla="*/ 0 w 112042"/>
                            <a:gd name="csY8" fmla="*/ 143890 h 183314"/>
                            <a:gd name="csX9" fmla="*/ 0 w 112042"/>
                            <a:gd name="csY9" fmla="*/ 110695 h 183314"/>
                            <a:gd name="csX10" fmla="*/ 3098 w 112042"/>
                            <a:gd name="csY10" fmla="*/ 95350 h 183314"/>
                            <a:gd name="csX11" fmla="*/ 11228 w 112042"/>
                            <a:gd name="csY11" fmla="*/ 83291 h 183314"/>
                            <a:gd name="csX12" fmla="*/ 11228 w 112042"/>
                            <a:gd name="csY12" fmla="*/ 17871 h 183314"/>
                            <a:gd name="csX13" fmla="*/ 29100 w 112042"/>
                            <a:gd name="csY13" fmla="*/ 0 h 18331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</a:cxnLst>
                          <a:rect l="l" t="t" r="r" b="b"/>
                          <a:pathLst>
                            <a:path w="112042" h="183314" fill="none" extrusionOk="0">
                              <a:moveTo>
                                <a:pt x="29100" y="0"/>
                              </a:moveTo>
                              <a:cubicBezTo>
                                <a:pt x="36325" y="-832"/>
                                <a:pt x="44403" y="7785"/>
                                <a:pt x="46972" y="17871"/>
                              </a:cubicBezTo>
                              <a:cubicBezTo>
                                <a:pt x="51949" y="43228"/>
                                <a:pt x="46896" y="49424"/>
                                <a:pt x="46972" y="71272"/>
                              </a:cubicBezTo>
                              <a:cubicBezTo>
                                <a:pt x="59425" y="68512"/>
                                <a:pt x="63335" y="73662"/>
                                <a:pt x="72618" y="71272"/>
                              </a:cubicBezTo>
                              <a:cubicBezTo>
                                <a:pt x="98401" y="69912"/>
                                <a:pt x="112052" y="87011"/>
                                <a:pt x="112042" y="110695"/>
                              </a:cubicBezTo>
                              <a:cubicBezTo>
                                <a:pt x="114571" y="118829"/>
                                <a:pt x="111249" y="129346"/>
                                <a:pt x="112042" y="143890"/>
                              </a:cubicBezTo>
                              <a:cubicBezTo>
                                <a:pt x="113470" y="168631"/>
                                <a:pt x="94166" y="182152"/>
                                <a:pt x="72618" y="183314"/>
                              </a:cubicBezTo>
                              <a:cubicBezTo>
                                <a:pt x="56900" y="183658"/>
                                <a:pt x="55085" y="180499"/>
                                <a:pt x="39423" y="183314"/>
                              </a:cubicBezTo>
                              <a:cubicBezTo>
                                <a:pt x="18127" y="182978"/>
                                <a:pt x="2002" y="167256"/>
                                <a:pt x="0" y="143890"/>
                              </a:cubicBezTo>
                              <a:cubicBezTo>
                                <a:pt x="-1556" y="129851"/>
                                <a:pt x="2538" y="123067"/>
                                <a:pt x="0" y="110695"/>
                              </a:cubicBezTo>
                              <a:cubicBezTo>
                                <a:pt x="-797" y="104692"/>
                                <a:pt x="199" y="100272"/>
                                <a:pt x="3098" y="95350"/>
                              </a:cubicBezTo>
                              <a:cubicBezTo>
                                <a:pt x="5044" y="91235"/>
                                <a:pt x="9855" y="86466"/>
                                <a:pt x="11228" y="83291"/>
                              </a:cubicBezTo>
                              <a:cubicBezTo>
                                <a:pt x="10676" y="53089"/>
                                <a:pt x="15218" y="44096"/>
                                <a:pt x="11228" y="17871"/>
                              </a:cubicBezTo>
                              <a:cubicBezTo>
                                <a:pt x="11355" y="7038"/>
                                <a:pt x="17445" y="-2083"/>
                                <a:pt x="29100" y="0"/>
                              </a:cubicBezTo>
                              <a:close/>
                            </a:path>
                            <a:path w="112042" h="183314" stroke="0" extrusionOk="0">
                              <a:moveTo>
                                <a:pt x="29100" y="0"/>
                              </a:moveTo>
                              <a:cubicBezTo>
                                <a:pt x="38687" y="849"/>
                                <a:pt x="47388" y="5089"/>
                                <a:pt x="46972" y="17871"/>
                              </a:cubicBezTo>
                              <a:cubicBezTo>
                                <a:pt x="48606" y="41988"/>
                                <a:pt x="44799" y="45206"/>
                                <a:pt x="46972" y="71272"/>
                              </a:cubicBezTo>
                              <a:cubicBezTo>
                                <a:pt x="52209" y="69636"/>
                                <a:pt x="60610" y="73994"/>
                                <a:pt x="72618" y="71272"/>
                              </a:cubicBezTo>
                              <a:cubicBezTo>
                                <a:pt x="94212" y="70188"/>
                                <a:pt x="111337" y="89184"/>
                                <a:pt x="112042" y="110695"/>
                              </a:cubicBezTo>
                              <a:cubicBezTo>
                                <a:pt x="112697" y="122926"/>
                                <a:pt x="109188" y="131648"/>
                                <a:pt x="112042" y="143890"/>
                              </a:cubicBezTo>
                              <a:cubicBezTo>
                                <a:pt x="110039" y="166489"/>
                                <a:pt x="94610" y="184179"/>
                                <a:pt x="72618" y="183314"/>
                              </a:cubicBezTo>
                              <a:cubicBezTo>
                                <a:pt x="59022" y="186099"/>
                                <a:pt x="52809" y="182565"/>
                                <a:pt x="39423" y="183314"/>
                              </a:cubicBezTo>
                              <a:cubicBezTo>
                                <a:pt x="15288" y="183215"/>
                                <a:pt x="4269" y="166617"/>
                                <a:pt x="0" y="143890"/>
                              </a:cubicBezTo>
                              <a:cubicBezTo>
                                <a:pt x="-976" y="130141"/>
                                <a:pt x="2962" y="119315"/>
                                <a:pt x="0" y="110695"/>
                              </a:cubicBezTo>
                              <a:cubicBezTo>
                                <a:pt x="-613" y="105459"/>
                                <a:pt x="250" y="100900"/>
                                <a:pt x="3098" y="95350"/>
                              </a:cubicBezTo>
                              <a:cubicBezTo>
                                <a:pt x="4965" y="90170"/>
                                <a:pt x="10009" y="86416"/>
                                <a:pt x="11228" y="83291"/>
                              </a:cubicBezTo>
                              <a:cubicBezTo>
                                <a:pt x="10825" y="65784"/>
                                <a:pt x="18181" y="36263"/>
                                <a:pt x="11228" y="17871"/>
                              </a:cubicBezTo>
                              <a:cubicBezTo>
                                <a:pt x="11910" y="9104"/>
                                <a:pt x="19952" y="267"/>
                                <a:pt x="2910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8" name="四角形: 上の 2 つの角を丸める 131">
                  <a:extLst>
                    <a:ext uri="{FF2B5EF4-FFF2-40B4-BE49-F238E27FC236}">
                      <a16:creationId xmlns:a16="http://schemas.microsoft.com/office/drawing/2014/main" id="{56E1629C-8DEA-8EC8-D823-921DC4C6230A}"/>
                    </a:ext>
                  </a:extLst>
                </p:cNvPr>
                <p:cNvSpPr/>
                <p:nvPr/>
              </p:nvSpPr>
              <p:spPr bwMode="auto">
                <a:xfrm rot="1800000">
                  <a:off x="6768624" y="7374583"/>
                  <a:ext cx="198095" cy="552418"/>
                </a:xfrm>
                <a:custGeom>
                  <a:avLst/>
                  <a:gdLst>
                    <a:gd name="csX0" fmla="*/ 0 w 197260"/>
                    <a:gd name="csY0" fmla="*/ 0 h 588196"/>
                    <a:gd name="csX1" fmla="*/ 197260 w 197260"/>
                    <a:gd name="csY1" fmla="*/ 0 h 588196"/>
                    <a:gd name="csX2" fmla="*/ 197260 w 197260"/>
                    <a:gd name="csY2" fmla="*/ 0 h 588196"/>
                    <a:gd name="csX3" fmla="*/ 197260 w 197260"/>
                    <a:gd name="csY3" fmla="*/ 489566 h 588196"/>
                    <a:gd name="csX4" fmla="*/ 98630 w 197260"/>
                    <a:gd name="csY4" fmla="*/ 588196 h 588196"/>
                    <a:gd name="csX5" fmla="*/ 98630 w 197260"/>
                    <a:gd name="csY5" fmla="*/ 588196 h 588196"/>
                    <a:gd name="csX6" fmla="*/ 0 w 197260"/>
                    <a:gd name="csY6" fmla="*/ 489566 h 588196"/>
                    <a:gd name="csX7" fmla="*/ 0 w 197260"/>
                    <a:gd name="csY7" fmla="*/ 0 h 588196"/>
                    <a:gd name="csX8" fmla="*/ 0 w 197260"/>
                    <a:gd name="csY8" fmla="*/ 0 h 588196"/>
                    <a:gd name="csX0" fmla="*/ 835 w 198095"/>
                    <a:gd name="csY0" fmla="*/ 0 h 588196"/>
                    <a:gd name="csX1" fmla="*/ 198095 w 198095"/>
                    <a:gd name="csY1" fmla="*/ 0 h 588196"/>
                    <a:gd name="csX2" fmla="*/ 198095 w 198095"/>
                    <a:gd name="csY2" fmla="*/ 0 h 588196"/>
                    <a:gd name="csX3" fmla="*/ 198095 w 198095"/>
                    <a:gd name="csY3" fmla="*/ 489566 h 588196"/>
                    <a:gd name="csX4" fmla="*/ 99465 w 198095"/>
                    <a:gd name="csY4" fmla="*/ 588196 h 588196"/>
                    <a:gd name="csX5" fmla="*/ 99465 w 198095"/>
                    <a:gd name="csY5" fmla="*/ 588196 h 588196"/>
                    <a:gd name="csX6" fmla="*/ 835 w 198095"/>
                    <a:gd name="csY6" fmla="*/ 489566 h 588196"/>
                    <a:gd name="csX7" fmla="*/ 0 w 198095"/>
                    <a:gd name="csY7" fmla="*/ 321284 h 588196"/>
                    <a:gd name="csX8" fmla="*/ 835 w 198095"/>
                    <a:gd name="csY8" fmla="*/ 0 h 588196"/>
                    <a:gd name="csX9" fmla="*/ 835 w 198095"/>
                    <a:gd name="csY9" fmla="*/ 0 h 588196"/>
                    <a:gd name="csX0" fmla="*/ 8240 w 205500"/>
                    <a:gd name="csY0" fmla="*/ 0 h 588196"/>
                    <a:gd name="csX1" fmla="*/ 205500 w 205500"/>
                    <a:gd name="csY1" fmla="*/ 0 h 588196"/>
                    <a:gd name="csX2" fmla="*/ 205500 w 205500"/>
                    <a:gd name="csY2" fmla="*/ 0 h 588196"/>
                    <a:gd name="csX3" fmla="*/ 205500 w 205500"/>
                    <a:gd name="csY3" fmla="*/ 489566 h 588196"/>
                    <a:gd name="csX4" fmla="*/ 106870 w 205500"/>
                    <a:gd name="csY4" fmla="*/ 588196 h 588196"/>
                    <a:gd name="csX5" fmla="*/ 106870 w 205500"/>
                    <a:gd name="csY5" fmla="*/ 588196 h 588196"/>
                    <a:gd name="csX6" fmla="*/ 8240 w 205500"/>
                    <a:gd name="csY6" fmla="*/ 489566 h 588196"/>
                    <a:gd name="csX7" fmla="*/ 5538 w 205500"/>
                    <a:gd name="csY7" fmla="*/ 432347 h 588196"/>
                    <a:gd name="csX8" fmla="*/ 7405 w 205500"/>
                    <a:gd name="csY8" fmla="*/ 321284 h 588196"/>
                    <a:gd name="csX9" fmla="*/ 8240 w 205500"/>
                    <a:gd name="csY9" fmla="*/ 0 h 588196"/>
                    <a:gd name="csX10" fmla="*/ 8240 w 205500"/>
                    <a:gd name="csY10" fmla="*/ 0 h 588196"/>
                    <a:gd name="csX0" fmla="*/ 3442 w 203404"/>
                    <a:gd name="csY0" fmla="*/ 432347 h 588196"/>
                    <a:gd name="csX1" fmla="*/ 5309 w 203404"/>
                    <a:gd name="csY1" fmla="*/ 321284 h 588196"/>
                    <a:gd name="csX2" fmla="*/ 6144 w 203404"/>
                    <a:gd name="csY2" fmla="*/ 0 h 588196"/>
                    <a:gd name="csX3" fmla="*/ 614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0 h 588196"/>
                    <a:gd name="csX6" fmla="*/ 203404 w 203404"/>
                    <a:gd name="csY6" fmla="*/ 489566 h 588196"/>
                    <a:gd name="csX7" fmla="*/ 104774 w 203404"/>
                    <a:gd name="csY7" fmla="*/ 588196 h 588196"/>
                    <a:gd name="csX8" fmla="*/ 104774 w 203404"/>
                    <a:gd name="csY8" fmla="*/ 588196 h 588196"/>
                    <a:gd name="csX9" fmla="*/ 6144 w 203404"/>
                    <a:gd name="csY9" fmla="*/ 489566 h 588196"/>
                    <a:gd name="csX10" fmla="*/ 94882 w 203404"/>
                    <a:gd name="csY10" fmla="*/ 523787 h 588196"/>
                    <a:gd name="csX0" fmla="*/ 5309 w 203404"/>
                    <a:gd name="csY0" fmla="*/ 321284 h 588196"/>
                    <a:gd name="csX1" fmla="*/ 6144 w 203404"/>
                    <a:gd name="csY1" fmla="*/ 0 h 588196"/>
                    <a:gd name="csX2" fmla="*/ 6144 w 203404"/>
                    <a:gd name="csY2" fmla="*/ 0 h 588196"/>
                    <a:gd name="csX3" fmla="*/ 203404 w 203404"/>
                    <a:gd name="csY3" fmla="*/ 0 h 588196"/>
                    <a:gd name="csX4" fmla="*/ 203404 w 203404"/>
                    <a:gd name="csY4" fmla="*/ 0 h 588196"/>
                    <a:gd name="csX5" fmla="*/ 203404 w 203404"/>
                    <a:gd name="csY5" fmla="*/ 489566 h 588196"/>
                    <a:gd name="csX6" fmla="*/ 104774 w 203404"/>
                    <a:gd name="csY6" fmla="*/ 588196 h 588196"/>
                    <a:gd name="csX7" fmla="*/ 104774 w 203404"/>
                    <a:gd name="csY7" fmla="*/ 588196 h 588196"/>
                    <a:gd name="csX8" fmla="*/ 6144 w 203404"/>
                    <a:gd name="csY8" fmla="*/ 489566 h 588196"/>
                    <a:gd name="csX9" fmla="*/ 94882 w 203404"/>
                    <a:gd name="csY9" fmla="*/ 523787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  <a:gd name="csX8" fmla="*/ 835 w 198095"/>
                    <a:gd name="csY8" fmla="*/ 489566 h 588196"/>
                    <a:gd name="csX0" fmla="*/ 0 w 198095"/>
                    <a:gd name="csY0" fmla="*/ 321284 h 588196"/>
                    <a:gd name="csX1" fmla="*/ 835 w 198095"/>
                    <a:gd name="csY1" fmla="*/ 0 h 588196"/>
                    <a:gd name="csX2" fmla="*/ 835 w 198095"/>
                    <a:gd name="csY2" fmla="*/ 0 h 588196"/>
                    <a:gd name="csX3" fmla="*/ 198095 w 198095"/>
                    <a:gd name="csY3" fmla="*/ 0 h 588196"/>
                    <a:gd name="csX4" fmla="*/ 198095 w 198095"/>
                    <a:gd name="csY4" fmla="*/ 0 h 588196"/>
                    <a:gd name="csX5" fmla="*/ 198095 w 198095"/>
                    <a:gd name="csY5" fmla="*/ 489566 h 588196"/>
                    <a:gd name="csX6" fmla="*/ 99465 w 198095"/>
                    <a:gd name="csY6" fmla="*/ 588196 h 588196"/>
                    <a:gd name="csX7" fmla="*/ 99465 w 198095"/>
                    <a:gd name="csY7" fmla="*/ 588196 h 58819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198095" h="588196">
                      <a:moveTo>
                        <a:pt x="0" y="321284"/>
                      </a:moveTo>
                      <a:cubicBezTo>
                        <a:pt x="278" y="214189"/>
                        <a:pt x="557" y="107095"/>
                        <a:pt x="835" y="0"/>
                      </a:cubicBezTo>
                      <a:lnTo>
                        <a:pt x="835" y="0"/>
                      </a:lnTo>
                      <a:lnTo>
                        <a:pt x="198095" y="0"/>
                      </a:lnTo>
                      <a:lnTo>
                        <a:pt x="198095" y="0"/>
                      </a:lnTo>
                      <a:lnTo>
                        <a:pt x="198095" y="489566"/>
                      </a:lnTo>
                      <a:cubicBezTo>
                        <a:pt x="198095" y="544038"/>
                        <a:pt x="153937" y="588196"/>
                        <a:pt x="99465" y="588196"/>
                      </a:cubicBezTo>
                      <a:lnTo>
                        <a:pt x="99465" y="588196"/>
                      </a:lnTo>
                    </a:path>
                  </a:pathLst>
                </a:custGeom>
                <a:solidFill>
                  <a:srgbClr val="00B0F0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701949912">
                        <a:custGeom>
                          <a:avLst/>
                          <a:gdLst>
                            <a:gd name="csX0" fmla="*/ 0 w 123292"/>
                            <a:gd name="csY0" fmla="*/ 187798 h 343816"/>
                            <a:gd name="csX1" fmla="*/ 519 w 123292"/>
                            <a:gd name="csY1" fmla="*/ 0 h 343816"/>
                            <a:gd name="csX2" fmla="*/ 519 w 123292"/>
                            <a:gd name="csY2" fmla="*/ 0 h 343816"/>
                            <a:gd name="csX3" fmla="*/ 123292 w 123292"/>
                            <a:gd name="csY3" fmla="*/ 0 h 343816"/>
                            <a:gd name="csX4" fmla="*/ 123292 w 123292"/>
                            <a:gd name="csY4" fmla="*/ 0 h 343816"/>
                            <a:gd name="csX5" fmla="*/ 123292 w 123292"/>
                            <a:gd name="csY5" fmla="*/ 286164 h 343816"/>
                            <a:gd name="csX6" fmla="*/ 61905 w 123292"/>
                            <a:gd name="csY6" fmla="*/ 343816 h 343816"/>
                            <a:gd name="csX7" fmla="*/ 61905 w 123292"/>
                            <a:gd name="csY7" fmla="*/ 343816 h 34381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</a:cxnLst>
                          <a:rect l="l" t="t" r="r" b="b"/>
                          <a:pathLst>
                            <a:path w="123292" h="343816" fill="none" extrusionOk="0">
                              <a:moveTo>
                                <a:pt x="0" y="187798"/>
                              </a:moveTo>
                              <a:cubicBezTo>
                                <a:pt x="8195" y="121322"/>
                                <a:pt x="7628" y="79730"/>
                                <a:pt x="519" y="0"/>
                              </a:cubicBezTo>
                              <a:lnTo>
                                <a:pt x="519" y="0"/>
                              </a:lnTo>
                              <a:cubicBezTo>
                                <a:pt x="52503" y="-2800"/>
                                <a:pt x="70073" y="13052"/>
                                <a:pt x="123292" y="0"/>
                              </a:cubicBezTo>
                              <a:lnTo>
                                <a:pt x="123292" y="0"/>
                              </a:lnTo>
                              <a:cubicBezTo>
                                <a:pt x="137960" y="121085"/>
                                <a:pt x="105545" y="188912"/>
                                <a:pt x="123292" y="286164"/>
                              </a:cubicBezTo>
                              <a:cubicBezTo>
                                <a:pt x="123103" y="316945"/>
                                <a:pt x="100052" y="344625"/>
                                <a:pt x="61905" y="343816"/>
                              </a:cubicBezTo>
                              <a:lnTo>
                                <a:pt x="61905" y="343816"/>
                              </a:lnTo>
                            </a:path>
                            <a:path w="123292" h="343816" stroke="0" extrusionOk="0">
                              <a:moveTo>
                                <a:pt x="0" y="187798"/>
                              </a:moveTo>
                              <a:cubicBezTo>
                                <a:pt x="8615" y="139088"/>
                                <a:pt x="4746" y="54234"/>
                                <a:pt x="519" y="0"/>
                              </a:cubicBezTo>
                              <a:lnTo>
                                <a:pt x="519" y="0"/>
                              </a:lnTo>
                              <a:cubicBezTo>
                                <a:pt x="39890" y="-11286"/>
                                <a:pt x="63418" y="1035"/>
                                <a:pt x="123292" y="0"/>
                              </a:cubicBezTo>
                              <a:lnTo>
                                <a:pt x="123292" y="0"/>
                              </a:lnTo>
                              <a:cubicBezTo>
                                <a:pt x="135065" y="58318"/>
                                <a:pt x="113634" y="155833"/>
                                <a:pt x="123292" y="286164"/>
                              </a:cubicBezTo>
                              <a:cubicBezTo>
                                <a:pt x="126525" y="308374"/>
                                <a:pt x="90904" y="345913"/>
                                <a:pt x="61905" y="343816"/>
                              </a:cubicBezTo>
                              <a:lnTo>
                                <a:pt x="61905" y="343816"/>
                              </a:ln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861" name="月 860">
                <a:extLst>
                  <a:ext uri="{FF2B5EF4-FFF2-40B4-BE49-F238E27FC236}">
                    <a16:creationId xmlns:a16="http://schemas.microsoft.com/office/drawing/2014/main" id="{6F35A062-5D9E-16DE-658E-FC0F4544B1BF}"/>
                  </a:ext>
                </a:extLst>
              </p:cNvPr>
              <p:cNvSpPr/>
              <p:nvPr/>
            </p:nvSpPr>
            <p:spPr bwMode="auto">
              <a:xfrm rot="17100000">
                <a:off x="-196352" y="6795121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19050" cap="rnd">
                <a:solidFill>
                  <a:schemeClr val="tx1"/>
                </a:solidFill>
                <a:bevel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956467634">
                      <a:custGeom>
                        <a:avLst/>
                        <a:gdLst>
                          <a:gd name="csX0" fmla="*/ 25222 w 25222"/>
                          <a:gd name="csY0" fmla="*/ 127181 h 127181"/>
                          <a:gd name="csX1" fmla="*/ 0 w 25222"/>
                          <a:gd name="csY1" fmla="*/ 63590 h 127181"/>
                          <a:gd name="csX2" fmla="*/ 25222 w 25222"/>
                          <a:gd name="csY2" fmla="*/ -1 h 127181"/>
                          <a:gd name="csX3" fmla="*/ 14056 w 25222"/>
                          <a:gd name="csY3" fmla="*/ 63590 h 127181"/>
                          <a:gd name="csX4" fmla="*/ 25222 w 25222"/>
                          <a:gd name="csY4" fmla="*/ 127181 h 12718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25222" h="127181" fill="none" extrusionOk="0">
                            <a:moveTo>
                              <a:pt x="25222" y="127181"/>
                            </a:moveTo>
                            <a:cubicBezTo>
                              <a:pt x="9303" y="134335"/>
                              <a:pt x="297" y="97947"/>
                              <a:pt x="0" y="63590"/>
                            </a:cubicBezTo>
                            <a:cubicBezTo>
                              <a:pt x="-897" y="27515"/>
                              <a:pt x="12313" y="-2158"/>
                              <a:pt x="25222" y="-1"/>
                            </a:cubicBezTo>
                            <a:cubicBezTo>
                              <a:pt x="24775" y="15862"/>
                              <a:pt x="11759" y="41659"/>
                              <a:pt x="14056" y="63590"/>
                            </a:cubicBezTo>
                            <a:cubicBezTo>
                              <a:pt x="12637" y="85281"/>
                              <a:pt x="16108" y="111751"/>
                              <a:pt x="25222" y="127181"/>
                            </a:cubicBezTo>
                            <a:close/>
                          </a:path>
                          <a:path w="25222" h="127181" stroke="0" extrusionOk="0">
                            <a:moveTo>
                              <a:pt x="25222" y="127181"/>
                            </a:moveTo>
                            <a:cubicBezTo>
                              <a:pt x="12814" y="128513"/>
                              <a:pt x="4134" y="100460"/>
                              <a:pt x="0" y="63590"/>
                            </a:cubicBezTo>
                            <a:cubicBezTo>
                              <a:pt x="-289" y="29799"/>
                              <a:pt x="11950" y="3029"/>
                              <a:pt x="25222" y="-1"/>
                            </a:cubicBezTo>
                            <a:cubicBezTo>
                              <a:pt x="18793" y="20006"/>
                              <a:pt x="10416" y="40035"/>
                              <a:pt x="14056" y="63590"/>
                            </a:cubicBezTo>
                            <a:cubicBezTo>
                              <a:pt x="13327" y="86920"/>
                              <a:pt x="17702" y="110167"/>
                              <a:pt x="25222" y="12718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62" name="月 861">
                <a:extLst>
                  <a:ext uri="{FF2B5EF4-FFF2-40B4-BE49-F238E27FC236}">
                    <a16:creationId xmlns:a16="http://schemas.microsoft.com/office/drawing/2014/main" id="{01B13FE6-DB43-1E76-739A-94B6370964C7}"/>
                  </a:ext>
                </a:extLst>
              </p:cNvPr>
              <p:cNvSpPr/>
              <p:nvPr/>
            </p:nvSpPr>
            <p:spPr bwMode="auto">
              <a:xfrm rot="15300000">
                <a:off x="-703612" y="6822255"/>
                <a:ext cx="45719" cy="230535"/>
              </a:xfrm>
              <a:prstGeom prst="moon">
                <a:avLst>
                  <a:gd name="adj" fmla="val 55729"/>
                </a:avLst>
              </a:prstGeom>
              <a:solidFill>
                <a:schemeClr val="tx1"/>
              </a:solidFill>
              <a:ln w="19050" cap="rnd">
                <a:solidFill>
                  <a:schemeClr val="tx1"/>
                </a:solidFill>
                <a:bevel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944990814">
                      <a:custGeom>
                        <a:avLst/>
                        <a:gdLst>
                          <a:gd name="csX0" fmla="*/ 25222 w 25222"/>
                          <a:gd name="csY0" fmla="*/ 127181 h 127181"/>
                          <a:gd name="csX1" fmla="*/ 0 w 25222"/>
                          <a:gd name="csY1" fmla="*/ 63590 h 127181"/>
                          <a:gd name="csX2" fmla="*/ 25222 w 25222"/>
                          <a:gd name="csY2" fmla="*/ -1 h 127181"/>
                          <a:gd name="csX3" fmla="*/ 14056 w 25222"/>
                          <a:gd name="csY3" fmla="*/ 63590 h 127181"/>
                          <a:gd name="csX4" fmla="*/ 25222 w 25222"/>
                          <a:gd name="csY4" fmla="*/ 127181 h 127181"/>
                        </a:gdLst>
                        <a:ahLst/>
                        <a:cxnLst>
                          <a:cxn ang="0">
                            <a:pos x="csX0" y="csY0"/>
                          </a:cxn>
                          <a:cxn ang="0">
                            <a:pos x="csX1" y="csY1"/>
                          </a:cxn>
                          <a:cxn ang="0">
                            <a:pos x="csX2" y="csY2"/>
                          </a:cxn>
                          <a:cxn ang="0">
                            <a:pos x="csX3" y="csY3"/>
                          </a:cxn>
                          <a:cxn ang="0">
                            <a:pos x="csX4" y="csY4"/>
                          </a:cxn>
                        </a:cxnLst>
                        <a:rect l="l" t="t" r="r" b="b"/>
                        <a:pathLst>
                          <a:path w="25222" h="127181" fill="none" extrusionOk="0">
                            <a:moveTo>
                              <a:pt x="25222" y="127181"/>
                            </a:moveTo>
                            <a:cubicBezTo>
                              <a:pt x="13048" y="123877"/>
                              <a:pt x="-1295" y="104439"/>
                              <a:pt x="0" y="63590"/>
                            </a:cubicBezTo>
                            <a:cubicBezTo>
                              <a:pt x="-82" y="27651"/>
                              <a:pt x="12058" y="-922"/>
                              <a:pt x="25222" y="-1"/>
                            </a:cubicBezTo>
                            <a:cubicBezTo>
                              <a:pt x="19136" y="21398"/>
                              <a:pt x="13900" y="40443"/>
                              <a:pt x="14056" y="63590"/>
                            </a:cubicBezTo>
                            <a:cubicBezTo>
                              <a:pt x="13357" y="91118"/>
                              <a:pt x="20169" y="113451"/>
                              <a:pt x="25222" y="127181"/>
                            </a:cubicBezTo>
                            <a:close/>
                          </a:path>
                          <a:path w="25222" h="127181" stroke="0" extrusionOk="0">
                            <a:moveTo>
                              <a:pt x="25222" y="127181"/>
                            </a:moveTo>
                            <a:cubicBezTo>
                              <a:pt x="13179" y="125567"/>
                              <a:pt x="1032" y="102023"/>
                              <a:pt x="0" y="63590"/>
                            </a:cubicBezTo>
                            <a:cubicBezTo>
                              <a:pt x="1976" y="27572"/>
                              <a:pt x="10222" y="586"/>
                              <a:pt x="25222" y="-1"/>
                            </a:cubicBezTo>
                            <a:cubicBezTo>
                              <a:pt x="19200" y="15265"/>
                              <a:pt x="18435" y="35405"/>
                              <a:pt x="14056" y="63590"/>
                            </a:cubicBezTo>
                            <a:cubicBezTo>
                              <a:pt x="14781" y="86646"/>
                              <a:pt x="19352" y="111679"/>
                              <a:pt x="25222" y="127181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63" name="グループ化 862">
                <a:extLst>
                  <a:ext uri="{FF2B5EF4-FFF2-40B4-BE49-F238E27FC236}">
                    <a16:creationId xmlns:a16="http://schemas.microsoft.com/office/drawing/2014/main" id="{F700AF7D-348B-7591-0B51-65FBAF45B881}"/>
                  </a:ext>
                </a:extLst>
              </p:cNvPr>
              <p:cNvGrpSpPr/>
              <p:nvPr/>
            </p:nvGrpSpPr>
            <p:grpSpPr>
              <a:xfrm rot="20437452">
                <a:off x="-829079" y="7781582"/>
                <a:ext cx="868390" cy="604425"/>
                <a:chOff x="3019166" y="7656559"/>
                <a:chExt cx="868390" cy="604425"/>
              </a:xfrm>
            </p:grpSpPr>
            <p:sp>
              <p:nvSpPr>
                <p:cNvPr id="864" name="角丸四角形 4">
                  <a:extLst>
                    <a:ext uri="{FF2B5EF4-FFF2-40B4-BE49-F238E27FC236}">
                      <a16:creationId xmlns:a16="http://schemas.microsoft.com/office/drawing/2014/main" id="{7A17219E-2471-90FA-7F17-FB344FDFEB81}"/>
                    </a:ext>
                  </a:extLst>
                </p:cNvPr>
                <p:cNvSpPr/>
                <p:nvPr/>
              </p:nvSpPr>
              <p:spPr>
                <a:xfrm rot="3957250">
                  <a:off x="2995658" y="7680067"/>
                  <a:ext cx="374096" cy="3270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868959352">
                        <a:custGeom>
                          <a:avLst/>
                          <a:gdLst>
                            <a:gd name="csX0" fmla="*/ 444 w 206380"/>
                            <a:gd name="csY0" fmla="*/ 145849 h 180443"/>
                            <a:gd name="csX1" fmla="*/ 3189 w 206380"/>
                            <a:gd name="csY1" fmla="*/ 140193 h 180443"/>
                            <a:gd name="csX2" fmla="*/ 14546 w 206380"/>
                            <a:gd name="csY2" fmla="*/ 132879 h 180443"/>
                            <a:gd name="csX3" fmla="*/ 24687 w 206380"/>
                            <a:gd name="csY3" fmla="*/ 130462 h 180443"/>
                            <a:gd name="csX4" fmla="*/ 13527 w 206380"/>
                            <a:gd name="csY4" fmla="*/ 119839 h 180443"/>
                            <a:gd name="csX5" fmla="*/ 13704 w 206380"/>
                            <a:gd name="csY5" fmla="*/ 113672 h 180443"/>
                            <a:gd name="csX6" fmla="*/ 16448 w 206380"/>
                            <a:gd name="csY6" fmla="*/ 108016 h 180443"/>
                            <a:gd name="csX7" fmla="*/ 27805 w 206380"/>
                            <a:gd name="csY7" fmla="*/ 100702 h 180443"/>
                            <a:gd name="csX8" fmla="*/ 66299 w 206380"/>
                            <a:gd name="csY8" fmla="*/ 91530 h 180443"/>
                            <a:gd name="csX9" fmla="*/ 94284 w 206380"/>
                            <a:gd name="csY9" fmla="*/ 72373 h 180443"/>
                            <a:gd name="csX10" fmla="*/ 96101 w 206380"/>
                            <a:gd name="csY10" fmla="*/ 70077 h 180443"/>
                            <a:gd name="csX11" fmla="*/ 69525 w 206380"/>
                            <a:gd name="csY11" fmla="*/ 70077 h 180443"/>
                            <a:gd name="csX12" fmla="*/ 53252 w 206380"/>
                            <a:gd name="csY12" fmla="*/ 52435 h 180443"/>
                            <a:gd name="csX13" fmla="*/ 69525 w 206380"/>
                            <a:gd name="csY13" fmla="*/ 34792 h 180443"/>
                            <a:gd name="csX14" fmla="*/ 124032 w 206380"/>
                            <a:gd name="csY14" fmla="*/ 34792 h 180443"/>
                            <a:gd name="csX15" fmla="*/ 140335 w 206380"/>
                            <a:gd name="csY15" fmla="*/ 14197 h 180443"/>
                            <a:gd name="csX16" fmla="*/ 193284 w 206380"/>
                            <a:gd name="csY16" fmla="*/ 9817 h 180443"/>
                            <a:gd name="csX17" fmla="*/ 197324 w 206380"/>
                            <a:gd name="csY17" fmla="*/ 67222 h 180443"/>
                            <a:gd name="csX18" fmla="*/ 167733 w 206380"/>
                            <a:gd name="csY18" fmla="*/ 104604 h 180443"/>
                            <a:gd name="csX19" fmla="*/ 165781 w 206380"/>
                            <a:gd name="csY19" fmla="*/ 108030 h 180443"/>
                            <a:gd name="csX20" fmla="*/ 152051 w 206380"/>
                            <a:gd name="csY20" fmla="*/ 124414 h 180443"/>
                            <a:gd name="csX21" fmla="*/ 148466 w 206380"/>
                            <a:gd name="csY21" fmla="*/ 128943 h 180443"/>
                            <a:gd name="csX22" fmla="*/ 148348 w 206380"/>
                            <a:gd name="csY22" fmla="*/ 128833 h 180443"/>
                            <a:gd name="csX23" fmla="*/ 125441 w 206380"/>
                            <a:gd name="csY23" fmla="*/ 156169 h 180443"/>
                            <a:gd name="csX24" fmla="*/ 124073 w 206380"/>
                            <a:gd name="csY24" fmla="*/ 157311 h 180443"/>
                            <a:gd name="csX25" fmla="*/ 124004 w 206380"/>
                            <a:gd name="csY25" fmla="*/ 157368 h 180443"/>
                            <a:gd name="csX26" fmla="*/ 120422 w 206380"/>
                            <a:gd name="csY26" fmla="*/ 160218 h 180443"/>
                            <a:gd name="csX27" fmla="*/ 119251 w 206380"/>
                            <a:gd name="csY27" fmla="*/ 161150 h 180443"/>
                            <a:gd name="csX28" fmla="*/ 86957 w 206380"/>
                            <a:gd name="csY28" fmla="*/ 178503 h 180443"/>
                            <a:gd name="csX29" fmla="*/ 67590 w 206380"/>
                            <a:gd name="csY29" fmla="*/ 173066 h 180443"/>
                            <a:gd name="csX30" fmla="*/ 66890 w 206380"/>
                            <a:gd name="csY30" fmla="*/ 169841 h 180443"/>
                            <a:gd name="csX31" fmla="*/ 52152 w 206380"/>
                            <a:gd name="csY31" fmla="*/ 177125 h 180443"/>
                            <a:gd name="csX32" fmla="*/ 30135 w 206380"/>
                            <a:gd name="csY32" fmla="*/ 171115 h 180443"/>
                            <a:gd name="csX33" fmla="*/ 30260 w 206380"/>
                            <a:gd name="csY33" fmla="*/ 160606 h 180443"/>
                            <a:gd name="csX34" fmla="*/ 20631 w 206380"/>
                            <a:gd name="csY34" fmla="*/ 162900 h 180443"/>
                            <a:gd name="csX35" fmla="*/ 267 w 206380"/>
                            <a:gd name="csY35" fmla="*/ 152016 h 180443"/>
                            <a:gd name="csX36" fmla="*/ 444 w 206380"/>
                            <a:gd name="csY36" fmla="*/ 145849 h 180443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</a:cxnLst>
                          <a:rect l="l" t="t" r="r" b="b"/>
                          <a:pathLst>
                            <a:path w="206380" h="180443" fill="none" extrusionOk="0">
                              <a:moveTo>
                                <a:pt x="444" y="145849"/>
                              </a:moveTo>
                              <a:cubicBezTo>
                                <a:pt x="1059" y="143237"/>
                                <a:pt x="1965" y="141377"/>
                                <a:pt x="3189" y="140193"/>
                              </a:cubicBezTo>
                              <a:cubicBezTo>
                                <a:pt x="5923" y="137073"/>
                                <a:pt x="9856" y="132950"/>
                                <a:pt x="14546" y="132879"/>
                              </a:cubicBezTo>
                              <a:cubicBezTo>
                                <a:pt x="16423" y="131210"/>
                                <a:pt x="21250" y="131479"/>
                                <a:pt x="24687" y="130462"/>
                              </a:cubicBezTo>
                              <a:cubicBezTo>
                                <a:pt x="19044" y="129936"/>
                                <a:pt x="14255" y="125544"/>
                                <a:pt x="13527" y="119839"/>
                              </a:cubicBezTo>
                              <a:cubicBezTo>
                                <a:pt x="13441" y="117551"/>
                                <a:pt x="12735" y="115301"/>
                                <a:pt x="13704" y="113672"/>
                              </a:cubicBezTo>
                              <a:cubicBezTo>
                                <a:pt x="13865" y="112037"/>
                                <a:pt x="15300" y="109778"/>
                                <a:pt x="16448" y="108016"/>
                              </a:cubicBezTo>
                              <a:cubicBezTo>
                                <a:pt x="19289" y="103243"/>
                                <a:pt x="23271" y="100828"/>
                                <a:pt x="27805" y="100702"/>
                              </a:cubicBezTo>
                              <a:cubicBezTo>
                                <a:pt x="44022" y="93127"/>
                                <a:pt x="58365" y="96313"/>
                                <a:pt x="66299" y="91530"/>
                              </a:cubicBezTo>
                              <a:cubicBezTo>
                                <a:pt x="75282" y="84858"/>
                                <a:pt x="87359" y="77634"/>
                                <a:pt x="94284" y="72373"/>
                              </a:cubicBezTo>
                              <a:cubicBezTo>
                                <a:pt x="94876" y="71412"/>
                                <a:pt x="95599" y="71274"/>
                                <a:pt x="96101" y="70077"/>
                              </a:cubicBezTo>
                              <a:cubicBezTo>
                                <a:pt x="83269" y="71215"/>
                                <a:pt x="77795" y="69214"/>
                                <a:pt x="69525" y="70077"/>
                              </a:cubicBezTo>
                              <a:cubicBezTo>
                                <a:pt x="61988" y="69456"/>
                                <a:pt x="54078" y="62292"/>
                                <a:pt x="53252" y="52435"/>
                              </a:cubicBezTo>
                              <a:cubicBezTo>
                                <a:pt x="54772" y="40504"/>
                                <a:pt x="60975" y="35262"/>
                                <a:pt x="69525" y="34792"/>
                              </a:cubicBezTo>
                              <a:cubicBezTo>
                                <a:pt x="89854" y="34122"/>
                                <a:pt x="103174" y="41274"/>
                                <a:pt x="124032" y="34792"/>
                              </a:cubicBezTo>
                              <a:cubicBezTo>
                                <a:pt x="128148" y="25956"/>
                                <a:pt x="138104" y="20223"/>
                                <a:pt x="140335" y="14197"/>
                              </a:cubicBezTo>
                              <a:cubicBezTo>
                                <a:pt x="155792" y="-3031"/>
                                <a:pt x="178397" y="-11013"/>
                                <a:pt x="193284" y="9817"/>
                              </a:cubicBezTo>
                              <a:cubicBezTo>
                                <a:pt x="208377" y="23274"/>
                                <a:pt x="211967" y="53256"/>
                                <a:pt x="197324" y="67222"/>
                              </a:cubicBezTo>
                              <a:cubicBezTo>
                                <a:pt x="185284" y="83848"/>
                                <a:pt x="178601" y="90142"/>
                                <a:pt x="167733" y="104604"/>
                              </a:cubicBezTo>
                              <a:cubicBezTo>
                                <a:pt x="167624" y="105607"/>
                                <a:pt x="166597" y="107134"/>
                                <a:pt x="165781" y="108030"/>
                              </a:cubicBezTo>
                              <a:cubicBezTo>
                                <a:pt x="159501" y="116102"/>
                                <a:pt x="156622" y="117346"/>
                                <a:pt x="152051" y="124414"/>
                              </a:cubicBezTo>
                              <a:cubicBezTo>
                                <a:pt x="151555" y="126084"/>
                                <a:pt x="149134" y="127906"/>
                                <a:pt x="148466" y="128943"/>
                              </a:cubicBezTo>
                              <a:cubicBezTo>
                                <a:pt x="148429" y="128918"/>
                                <a:pt x="148392" y="128862"/>
                                <a:pt x="148348" y="128833"/>
                              </a:cubicBezTo>
                              <a:cubicBezTo>
                                <a:pt x="144169" y="138175"/>
                                <a:pt x="133934" y="140855"/>
                                <a:pt x="125441" y="156169"/>
                              </a:cubicBezTo>
                              <a:cubicBezTo>
                                <a:pt x="125067" y="156565"/>
                                <a:pt x="124624" y="156736"/>
                                <a:pt x="124073" y="157311"/>
                              </a:cubicBezTo>
                              <a:cubicBezTo>
                                <a:pt x="124050" y="157336"/>
                                <a:pt x="124028" y="157353"/>
                                <a:pt x="124004" y="157368"/>
                              </a:cubicBezTo>
                              <a:cubicBezTo>
                                <a:pt x="123042" y="158878"/>
                                <a:pt x="121792" y="159614"/>
                                <a:pt x="120422" y="160218"/>
                              </a:cubicBezTo>
                              <a:cubicBezTo>
                                <a:pt x="120077" y="160641"/>
                                <a:pt x="119654" y="160985"/>
                                <a:pt x="119251" y="161150"/>
                              </a:cubicBezTo>
                              <a:cubicBezTo>
                                <a:pt x="105907" y="171065"/>
                                <a:pt x="93192" y="171902"/>
                                <a:pt x="86957" y="178503"/>
                              </a:cubicBezTo>
                              <a:cubicBezTo>
                                <a:pt x="79334" y="182744"/>
                                <a:pt x="70368" y="180098"/>
                                <a:pt x="67590" y="173066"/>
                              </a:cubicBezTo>
                              <a:cubicBezTo>
                                <a:pt x="67266" y="172085"/>
                                <a:pt x="67370" y="170858"/>
                                <a:pt x="66890" y="169841"/>
                              </a:cubicBezTo>
                              <a:cubicBezTo>
                                <a:pt x="63852" y="172608"/>
                                <a:pt x="56912" y="174284"/>
                                <a:pt x="52152" y="177125"/>
                              </a:cubicBezTo>
                              <a:cubicBezTo>
                                <a:pt x="42790" y="181777"/>
                                <a:pt x="33985" y="180764"/>
                                <a:pt x="30135" y="171115"/>
                              </a:cubicBezTo>
                              <a:cubicBezTo>
                                <a:pt x="28894" y="167957"/>
                                <a:pt x="28273" y="164024"/>
                                <a:pt x="30260" y="160606"/>
                              </a:cubicBezTo>
                              <a:cubicBezTo>
                                <a:pt x="27684" y="161238"/>
                                <a:pt x="24868" y="161456"/>
                                <a:pt x="20631" y="162900"/>
                              </a:cubicBezTo>
                              <a:cubicBezTo>
                                <a:pt x="12154" y="163803"/>
                                <a:pt x="3282" y="158527"/>
                                <a:pt x="267" y="152016"/>
                              </a:cubicBezTo>
                              <a:cubicBezTo>
                                <a:pt x="2" y="149410"/>
                                <a:pt x="-9" y="148239"/>
                                <a:pt x="444" y="145849"/>
                              </a:cubicBezTo>
                              <a:close/>
                            </a:path>
                            <a:path w="206380" h="180443" stroke="0" extrusionOk="0">
                              <a:moveTo>
                                <a:pt x="444" y="145849"/>
                              </a:moveTo>
                              <a:cubicBezTo>
                                <a:pt x="977" y="143944"/>
                                <a:pt x="1735" y="141714"/>
                                <a:pt x="3189" y="140193"/>
                              </a:cubicBezTo>
                              <a:cubicBezTo>
                                <a:pt x="4695" y="136853"/>
                                <a:pt x="10817" y="134243"/>
                                <a:pt x="14546" y="132879"/>
                              </a:cubicBezTo>
                              <a:cubicBezTo>
                                <a:pt x="18273" y="131194"/>
                                <a:pt x="22019" y="131544"/>
                                <a:pt x="24687" y="130462"/>
                              </a:cubicBezTo>
                              <a:cubicBezTo>
                                <a:pt x="18725" y="130134"/>
                                <a:pt x="16021" y="124613"/>
                                <a:pt x="13527" y="119839"/>
                              </a:cubicBezTo>
                              <a:cubicBezTo>
                                <a:pt x="12490" y="117711"/>
                                <a:pt x="13350" y="115372"/>
                                <a:pt x="13704" y="113672"/>
                              </a:cubicBezTo>
                              <a:cubicBezTo>
                                <a:pt x="14096" y="111626"/>
                                <a:pt x="15109" y="109693"/>
                                <a:pt x="16448" y="108016"/>
                              </a:cubicBezTo>
                              <a:cubicBezTo>
                                <a:pt x="19042" y="104330"/>
                                <a:pt x="23129" y="101849"/>
                                <a:pt x="27805" y="100702"/>
                              </a:cubicBezTo>
                              <a:cubicBezTo>
                                <a:pt x="45177" y="96054"/>
                                <a:pt x="51237" y="99020"/>
                                <a:pt x="66299" y="91530"/>
                              </a:cubicBezTo>
                              <a:cubicBezTo>
                                <a:pt x="74863" y="83512"/>
                                <a:pt x="82741" y="80801"/>
                                <a:pt x="94284" y="72373"/>
                              </a:cubicBezTo>
                              <a:cubicBezTo>
                                <a:pt x="94658" y="71639"/>
                                <a:pt x="95834" y="70647"/>
                                <a:pt x="96101" y="70077"/>
                              </a:cubicBezTo>
                              <a:cubicBezTo>
                                <a:pt x="85218" y="72926"/>
                                <a:pt x="79474" y="67142"/>
                                <a:pt x="69525" y="70077"/>
                              </a:cubicBezTo>
                              <a:cubicBezTo>
                                <a:pt x="58417" y="68193"/>
                                <a:pt x="53683" y="62394"/>
                                <a:pt x="53252" y="52435"/>
                              </a:cubicBezTo>
                              <a:cubicBezTo>
                                <a:pt x="53008" y="43573"/>
                                <a:pt x="59638" y="34540"/>
                                <a:pt x="69525" y="34792"/>
                              </a:cubicBezTo>
                              <a:cubicBezTo>
                                <a:pt x="93421" y="30594"/>
                                <a:pt x="110527" y="36795"/>
                                <a:pt x="124032" y="34792"/>
                              </a:cubicBezTo>
                              <a:cubicBezTo>
                                <a:pt x="128908" y="26520"/>
                                <a:pt x="136958" y="20400"/>
                                <a:pt x="140335" y="14197"/>
                              </a:cubicBezTo>
                              <a:cubicBezTo>
                                <a:pt x="154383" y="-2941"/>
                                <a:pt x="179015" y="-3605"/>
                                <a:pt x="193284" y="9817"/>
                              </a:cubicBezTo>
                              <a:cubicBezTo>
                                <a:pt x="210263" y="18854"/>
                                <a:pt x="211042" y="55758"/>
                                <a:pt x="197324" y="67222"/>
                              </a:cubicBezTo>
                              <a:cubicBezTo>
                                <a:pt x="190871" y="82505"/>
                                <a:pt x="173421" y="89827"/>
                                <a:pt x="167733" y="104604"/>
                              </a:cubicBezTo>
                              <a:cubicBezTo>
                                <a:pt x="167602" y="105760"/>
                                <a:pt x="166570" y="106866"/>
                                <a:pt x="165781" y="108030"/>
                              </a:cubicBezTo>
                              <a:cubicBezTo>
                                <a:pt x="161387" y="116581"/>
                                <a:pt x="154728" y="118916"/>
                                <a:pt x="152051" y="124414"/>
                              </a:cubicBezTo>
                              <a:cubicBezTo>
                                <a:pt x="151076" y="125919"/>
                                <a:pt x="149412" y="126917"/>
                                <a:pt x="148466" y="128943"/>
                              </a:cubicBezTo>
                              <a:cubicBezTo>
                                <a:pt x="148429" y="128920"/>
                                <a:pt x="148386" y="128885"/>
                                <a:pt x="148348" y="128833"/>
                              </a:cubicBezTo>
                              <a:cubicBezTo>
                                <a:pt x="139583" y="144374"/>
                                <a:pt x="135049" y="141603"/>
                                <a:pt x="125441" y="156169"/>
                              </a:cubicBezTo>
                              <a:cubicBezTo>
                                <a:pt x="124976" y="156789"/>
                                <a:pt x="124439" y="156753"/>
                                <a:pt x="124073" y="157311"/>
                              </a:cubicBezTo>
                              <a:cubicBezTo>
                                <a:pt x="124057" y="157334"/>
                                <a:pt x="124039" y="157364"/>
                                <a:pt x="124004" y="157368"/>
                              </a:cubicBezTo>
                              <a:cubicBezTo>
                                <a:pt x="122855" y="158660"/>
                                <a:pt x="121688" y="159545"/>
                                <a:pt x="120422" y="160218"/>
                              </a:cubicBezTo>
                              <a:cubicBezTo>
                                <a:pt x="120136" y="160706"/>
                                <a:pt x="119569" y="160997"/>
                                <a:pt x="119251" y="161150"/>
                              </a:cubicBezTo>
                              <a:cubicBezTo>
                                <a:pt x="107407" y="168615"/>
                                <a:pt x="93608" y="171733"/>
                                <a:pt x="86957" y="178503"/>
                              </a:cubicBezTo>
                              <a:cubicBezTo>
                                <a:pt x="78691" y="180883"/>
                                <a:pt x="70077" y="180346"/>
                                <a:pt x="67590" y="173066"/>
                              </a:cubicBezTo>
                              <a:cubicBezTo>
                                <a:pt x="67366" y="172248"/>
                                <a:pt x="67285" y="171295"/>
                                <a:pt x="66890" y="169841"/>
                              </a:cubicBezTo>
                              <a:cubicBezTo>
                                <a:pt x="63064" y="172820"/>
                                <a:pt x="57522" y="172763"/>
                                <a:pt x="52152" y="177125"/>
                              </a:cubicBezTo>
                              <a:cubicBezTo>
                                <a:pt x="41404" y="180972"/>
                                <a:pt x="31984" y="177571"/>
                                <a:pt x="30135" y="171115"/>
                              </a:cubicBezTo>
                              <a:cubicBezTo>
                                <a:pt x="28634" y="167850"/>
                                <a:pt x="28686" y="164073"/>
                                <a:pt x="30260" y="160606"/>
                              </a:cubicBezTo>
                              <a:cubicBezTo>
                                <a:pt x="27125" y="161486"/>
                                <a:pt x="23919" y="161531"/>
                                <a:pt x="20631" y="162900"/>
                              </a:cubicBezTo>
                              <a:cubicBezTo>
                                <a:pt x="12608" y="164468"/>
                                <a:pt x="3036" y="160903"/>
                                <a:pt x="267" y="152016"/>
                              </a:cubicBezTo>
                              <a:cubicBezTo>
                                <a:pt x="36" y="149843"/>
                                <a:pt x="34" y="147936"/>
                                <a:pt x="444" y="145849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8764992E-FB6A-4470-CCA7-F93AC7E9C785}"/>
                    </a:ext>
                  </a:extLst>
                </p:cNvPr>
                <p:cNvSpPr/>
                <p:nvPr/>
              </p:nvSpPr>
              <p:spPr bwMode="auto">
                <a:xfrm rot="17100000">
                  <a:off x="3316927" y="7690356"/>
                  <a:ext cx="525261" cy="615996"/>
                </a:xfrm>
                <a:custGeom>
                  <a:avLst/>
                  <a:gdLst>
                    <a:gd name="csX0" fmla="*/ 547069 w 555196"/>
                    <a:gd name="csY0" fmla="*/ 336502 h 482059"/>
                    <a:gd name="csX1" fmla="*/ 555196 w 555196"/>
                    <a:gd name="csY1" fmla="*/ 376760 h 482059"/>
                    <a:gd name="csX2" fmla="*/ 451771 w 555196"/>
                    <a:gd name="csY2" fmla="*/ 480185 h 482059"/>
                    <a:gd name="csX3" fmla="*/ 107730 w 555196"/>
                    <a:gd name="csY3" fmla="*/ 480185 h 482059"/>
                    <a:gd name="csX4" fmla="*/ 98449 w 555196"/>
                    <a:gd name="csY4" fmla="*/ 482059 h 482059"/>
                    <a:gd name="csX5" fmla="*/ 98450 w 555196"/>
                    <a:gd name="csY5" fmla="*/ 482058 h 482059"/>
                    <a:gd name="csX6" fmla="*/ 0 w 555196"/>
                    <a:gd name="csY6" fmla="*/ 383608 h 482059"/>
                    <a:gd name="csX7" fmla="*/ 0 w 555196"/>
                    <a:gd name="csY7" fmla="*/ 0 h 482059"/>
                    <a:gd name="csX8" fmla="*/ 196899 w 555196"/>
                    <a:gd name="csY8" fmla="*/ 0 h 482059"/>
                    <a:gd name="csX9" fmla="*/ 196899 w 555196"/>
                    <a:gd name="csY9" fmla="*/ 273335 h 482059"/>
                    <a:gd name="csX10" fmla="*/ 451771 w 555196"/>
                    <a:gd name="csY10" fmla="*/ 273335 h 482059"/>
                    <a:gd name="csX11" fmla="*/ 547069 w 555196"/>
                    <a:gd name="csY11" fmla="*/ 336502 h 482059"/>
                    <a:gd name="csX0" fmla="*/ 555196 w 646636"/>
                    <a:gd name="csY0" fmla="*/ 376760 h 482059"/>
                    <a:gd name="csX1" fmla="*/ 451771 w 646636"/>
                    <a:gd name="csY1" fmla="*/ 480185 h 482059"/>
                    <a:gd name="csX2" fmla="*/ 107730 w 646636"/>
                    <a:gd name="csY2" fmla="*/ 480185 h 482059"/>
                    <a:gd name="csX3" fmla="*/ 98449 w 646636"/>
                    <a:gd name="csY3" fmla="*/ 482059 h 482059"/>
                    <a:gd name="csX4" fmla="*/ 98450 w 646636"/>
                    <a:gd name="csY4" fmla="*/ 482058 h 482059"/>
                    <a:gd name="csX5" fmla="*/ 0 w 646636"/>
                    <a:gd name="csY5" fmla="*/ 383608 h 482059"/>
                    <a:gd name="csX6" fmla="*/ 0 w 646636"/>
                    <a:gd name="csY6" fmla="*/ 0 h 482059"/>
                    <a:gd name="csX7" fmla="*/ 196899 w 646636"/>
                    <a:gd name="csY7" fmla="*/ 0 h 482059"/>
                    <a:gd name="csX8" fmla="*/ 196899 w 646636"/>
                    <a:gd name="csY8" fmla="*/ 273335 h 482059"/>
                    <a:gd name="csX9" fmla="*/ 451771 w 646636"/>
                    <a:gd name="csY9" fmla="*/ 273335 h 482059"/>
                    <a:gd name="csX10" fmla="*/ 547069 w 646636"/>
                    <a:gd name="csY10" fmla="*/ 336502 h 482059"/>
                    <a:gd name="csX11" fmla="*/ 646636 w 646636"/>
                    <a:gd name="csY11" fmla="*/ 468200 h 482059"/>
                    <a:gd name="csX0" fmla="*/ 555196 w 555196"/>
                    <a:gd name="csY0" fmla="*/ 376760 h 482059"/>
                    <a:gd name="csX1" fmla="*/ 451771 w 555196"/>
                    <a:gd name="csY1" fmla="*/ 480185 h 482059"/>
                    <a:gd name="csX2" fmla="*/ 107730 w 555196"/>
                    <a:gd name="csY2" fmla="*/ 480185 h 482059"/>
                    <a:gd name="csX3" fmla="*/ 98449 w 555196"/>
                    <a:gd name="csY3" fmla="*/ 482059 h 482059"/>
                    <a:gd name="csX4" fmla="*/ 98450 w 555196"/>
                    <a:gd name="csY4" fmla="*/ 482058 h 482059"/>
                    <a:gd name="csX5" fmla="*/ 0 w 555196"/>
                    <a:gd name="csY5" fmla="*/ 383608 h 482059"/>
                    <a:gd name="csX6" fmla="*/ 0 w 555196"/>
                    <a:gd name="csY6" fmla="*/ 0 h 482059"/>
                    <a:gd name="csX7" fmla="*/ 196899 w 555196"/>
                    <a:gd name="csY7" fmla="*/ 0 h 482059"/>
                    <a:gd name="csX8" fmla="*/ 196899 w 555196"/>
                    <a:gd name="csY8" fmla="*/ 273335 h 482059"/>
                    <a:gd name="csX9" fmla="*/ 451771 w 555196"/>
                    <a:gd name="csY9" fmla="*/ 273335 h 482059"/>
                    <a:gd name="csX10" fmla="*/ 547069 w 555196"/>
                    <a:gd name="csY10" fmla="*/ 336502 h 482059"/>
                    <a:gd name="csX0" fmla="*/ 451771 w 547069"/>
                    <a:gd name="csY0" fmla="*/ 480185 h 482059"/>
                    <a:gd name="csX1" fmla="*/ 107730 w 547069"/>
                    <a:gd name="csY1" fmla="*/ 480185 h 482059"/>
                    <a:gd name="csX2" fmla="*/ 98449 w 547069"/>
                    <a:gd name="csY2" fmla="*/ 482059 h 482059"/>
                    <a:gd name="csX3" fmla="*/ 98450 w 547069"/>
                    <a:gd name="csY3" fmla="*/ 482058 h 482059"/>
                    <a:gd name="csX4" fmla="*/ 0 w 547069"/>
                    <a:gd name="csY4" fmla="*/ 383608 h 482059"/>
                    <a:gd name="csX5" fmla="*/ 0 w 547069"/>
                    <a:gd name="csY5" fmla="*/ 0 h 482059"/>
                    <a:gd name="csX6" fmla="*/ 196899 w 547069"/>
                    <a:gd name="csY6" fmla="*/ 0 h 482059"/>
                    <a:gd name="csX7" fmla="*/ 196899 w 547069"/>
                    <a:gd name="csY7" fmla="*/ 273335 h 482059"/>
                    <a:gd name="csX8" fmla="*/ 451771 w 547069"/>
                    <a:gd name="csY8" fmla="*/ 273335 h 482059"/>
                    <a:gd name="csX9" fmla="*/ 547069 w 547069"/>
                    <a:gd name="csY9" fmla="*/ 336502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451771 w 451771"/>
                    <a:gd name="csY8" fmla="*/ 273335 h 482059"/>
                    <a:gd name="csX0" fmla="*/ 451771 w 451771"/>
                    <a:gd name="csY0" fmla="*/ 480185 h 482059"/>
                    <a:gd name="csX1" fmla="*/ 107730 w 451771"/>
                    <a:gd name="csY1" fmla="*/ 480185 h 482059"/>
                    <a:gd name="csX2" fmla="*/ 98449 w 451771"/>
                    <a:gd name="csY2" fmla="*/ 482059 h 482059"/>
                    <a:gd name="csX3" fmla="*/ 98450 w 451771"/>
                    <a:gd name="csY3" fmla="*/ 482058 h 482059"/>
                    <a:gd name="csX4" fmla="*/ 0 w 451771"/>
                    <a:gd name="csY4" fmla="*/ 383608 h 482059"/>
                    <a:gd name="csX5" fmla="*/ 0 w 451771"/>
                    <a:gd name="csY5" fmla="*/ 0 h 482059"/>
                    <a:gd name="csX6" fmla="*/ 196899 w 451771"/>
                    <a:gd name="csY6" fmla="*/ 0 h 482059"/>
                    <a:gd name="csX7" fmla="*/ 196899 w 451771"/>
                    <a:gd name="csY7" fmla="*/ 273335 h 482059"/>
                    <a:gd name="csX8" fmla="*/ 304566 w 451771"/>
                    <a:gd name="csY8" fmla="*/ 279006 h 482059"/>
                    <a:gd name="csX0" fmla="*/ 451771 w 451771"/>
                    <a:gd name="csY0" fmla="*/ 482391 h 484265"/>
                    <a:gd name="csX1" fmla="*/ 107730 w 451771"/>
                    <a:gd name="csY1" fmla="*/ 482391 h 484265"/>
                    <a:gd name="csX2" fmla="*/ 98449 w 451771"/>
                    <a:gd name="csY2" fmla="*/ 484265 h 484265"/>
                    <a:gd name="csX3" fmla="*/ 98450 w 451771"/>
                    <a:gd name="csY3" fmla="*/ 484264 h 484265"/>
                    <a:gd name="csX4" fmla="*/ 0 w 451771"/>
                    <a:gd name="csY4" fmla="*/ 385814 h 484265"/>
                    <a:gd name="csX5" fmla="*/ 0 w 451771"/>
                    <a:gd name="csY5" fmla="*/ 2206 h 484265"/>
                    <a:gd name="csX6" fmla="*/ 315613 w 451771"/>
                    <a:gd name="csY6" fmla="*/ 0 h 484265"/>
                    <a:gd name="csX7" fmla="*/ 196899 w 451771"/>
                    <a:gd name="csY7" fmla="*/ 275541 h 484265"/>
                    <a:gd name="csX8" fmla="*/ 304566 w 451771"/>
                    <a:gd name="csY8" fmla="*/ 281212 h 484265"/>
                    <a:gd name="csX0" fmla="*/ 451771 w 451771"/>
                    <a:gd name="csY0" fmla="*/ 553201 h 555075"/>
                    <a:gd name="csX1" fmla="*/ 107730 w 451771"/>
                    <a:gd name="csY1" fmla="*/ 553201 h 555075"/>
                    <a:gd name="csX2" fmla="*/ 98449 w 451771"/>
                    <a:gd name="csY2" fmla="*/ 555075 h 555075"/>
                    <a:gd name="csX3" fmla="*/ 98450 w 451771"/>
                    <a:gd name="csY3" fmla="*/ 555074 h 555075"/>
                    <a:gd name="csX4" fmla="*/ 0 w 451771"/>
                    <a:gd name="csY4" fmla="*/ 456624 h 555075"/>
                    <a:gd name="csX5" fmla="*/ 152358 w 451771"/>
                    <a:gd name="csY5" fmla="*/ 0 h 555075"/>
                    <a:gd name="csX6" fmla="*/ 315613 w 451771"/>
                    <a:gd name="csY6" fmla="*/ 70810 h 555075"/>
                    <a:gd name="csX7" fmla="*/ 196899 w 451771"/>
                    <a:gd name="csY7" fmla="*/ 346351 h 555075"/>
                    <a:gd name="csX8" fmla="*/ 304566 w 451771"/>
                    <a:gd name="csY8" fmla="*/ 352022 h 555075"/>
                    <a:gd name="csX0" fmla="*/ 465587 w 465587"/>
                    <a:gd name="csY0" fmla="*/ 553201 h 555075"/>
                    <a:gd name="csX1" fmla="*/ 121546 w 465587"/>
                    <a:gd name="csY1" fmla="*/ 553201 h 555075"/>
                    <a:gd name="csX2" fmla="*/ 112265 w 465587"/>
                    <a:gd name="csY2" fmla="*/ 555075 h 555075"/>
                    <a:gd name="csX3" fmla="*/ 112266 w 465587"/>
                    <a:gd name="csY3" fmla="*/ 555074 h 555075"/>
                    <a:gd name="csX4" fmla="*/ 0 w 465587"/>
                    <a:gd name="csY4" fmla="*/ 452745 h 555075"/>
                    <a:gd name="csX5" fmla="*/ 166174 w 465587"/>
                    <a:gd name="csY5" fmla="*/ 0 h 555075"/>
                    <a:gd name="csX6" fmla="*/ 329429 w 465587"/>
                    <a:gd name="csY6" fmla="*/ 70810 h 555075"/>
                    <a:gd name="csX7" fmla="*/ 210715 w 465587"/>
                    <a:gd name="csY7" fmla="*/ 346351 h 555075"/>
                    <a:gd name="csX8" fmla="*/ 318382 w 465587"/>
                    <a:gd name="csY8" fmla="*/ 352022 h 555075"/>
                    <a:gd name="csX0" fmla="*/ 465587 w 465587"/>
                    <a:gd name="csY0" fmla="*/ 544139 h 546013"/>
                    <a:gd name="csX1" fmla="*/ 121546 w 465587"/>
                    <a:gd name="csY1" fmla="*/ 544139 h 546013"/>
                    <a:gd name="csX2" fmla="*/ 112265 w 465587"/>
                    <a:gd name="csY2" fmla="*/ 546013 h 546013"/>
                    <a:gd name="csX3" fmla="*/ 112266 w 465587"/>
                    <a:gd name="csY3" fmla="*/ 546012 h 546013"/>
                    <a:gd name="csX4" fmla="*/ 0 w 465587"/>
                    <a:gd name="csY4" fmla="*/ 443683 h 546013"/>
                    <a:gd name="csX5" fmla="*/ 173947 w 465587"/>
                    <a:gd name="csY5" fmla="*/ 0 h 546013"/>
                    <a:gd name="csX6" fmla="*/ 329429 w 465587"/>
                    <a:gd name="csY6" fmla="*/ 61748 h 546013"/>
                    <a:gd name="csX7" fmla="*/ 210715 w 465587"/>
                    <a:gd name="csY7" fmla="*/ 337289 h 546013"/>
                    <a:gd name="csX8" fmla="*/ 318382 w 465587"/>
                    <a:gd name="csY8" fmla="*/ 342960 h 546013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465587" h="546013">
                      <a:moveTo>
                        <a:pt x="465587" y="544139"/>
                      </a:moveTo>
                      <a:lnTo>
                        <a:pt x="121546" y="544139"/>
                      </a:lnTo>
                      <a:lnTo>
                        <a:pt x="112265" y="546013"/>
                      </a:lnTo>
                      <a:lnTo>
                        <a:pt x="112266" y="546012"/>
                      </a:lnTo>
                      <a:cubicBezTo>
                        <a:pt x="57894" y="546012"/>
                        <a:pt x="0" y="498055"/>
                        <a:pt x="0" y="443683"/>
                      </a:cubicBezTo>
                      <a:lnTo>
                        <a:pt x="173947" y="0"/>
                      </a:lnTo>
                      <a:lnTo>
                        <a:pt x="329429" y="61748"/>
                      </a:lnTo>
                      <a:lnTo>
                        <a:pt x="210715" y="337289"/>
                      </a:lnTo>
                      <a:cubicBezTo>
                        <a:pt x="295672" y="337289"/>
                        <a:pt x="233425" y="342960"/>
                        <a:pt x="318382" y="342960"/>
                      </a:cubicBezTo>
                    </a:path>
                  </a:pathLst>
                </a:custGeom>
                <a:solidFill>
                  <a:srgbClr val="00B0F0"/>
                </a:solidFill>
                <a:ln w="19050" cap="rnd">
                  <a:solidFill>
                    <a:schemeClr val="tx1"/>
                  </a:solidFill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846219319">
                        <a:custGeom>
                          <a:avLst/>
                          <a:gdLst>
                            <a:gd name="csX0" fmla="*/ 289774 w 289774"/>
                            <a:gd name="csY0" fmla="*/ 338664 h 339831"/>
                            <a:gd name="csX1" fmla="*/ 75648 w 289774"/>
                            <a:gd name="csY1" fmla="*/ 338664 h 339831"/>
                            <a:gd name="csX2" fmla="*/ 69871 w 289774"/>
                            <a:gd name="csY2" fmla="*/ 339831 h 339831"/>
                            <a:gd name="csX3" fmla="*/ 69872 w 289774"/>
                            <a:gd name="csY3" fmla="*/ 339830 h 339831"/>
                            <a:gd name="csX4" fmla="*/ 0 w 289774"/>
                            <a:gd name="csY4" fmla="*/ 276142 h 339831"/>
                            <a:gd name="csX5" fmla="*/ 108261 w 289774"/>
                            <a:gd name="csY5" fmla="*/ 0 h 339831"/>
                            <a:gd name="csX6" fmla="*/ 205031 w 289774"/>
                            <a:gd name="csY6" fmla="*/ 38431 h 339831"/>
                            <a:gd name="csX7" fmla="*/ 131145 w 289774"/>
                            <a:gd name="csY7" fmla="*/ 209924 h 339831"/>
                            <a:gd name="csX8" fmla="*/ 198155 w 289774"/>
                            <a:gd name="csY8" fmla="*/ 213453 h 339831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</a:cxnLst>
                          <a:rect l="l" t="t" r="r" b="b"/>
                          <a:pathLst>
                            <a:path w="289774" h="339831" fill="none" extrusionOk="0">
                              <a:moveTo>
                                <a:pt x="289774" y="338664"/>
                              </a:moveTo>
                              <a:cubicBezTo>
                                <a:pt x="230199" y="356046"/>
                                <a:pt x="167298" y="334173"/>
                                <a:pt x="75648" y="338664"/>
                              </a:cubicBezTo>
                              <a:cubicBezTo>
                                <a:pt x="74432" y="339068"/>
                                <a:pt x="72054" y="338751"/>
                                <a:pt x="69871" y="339831"/>
                              </a:cubicBezTo>
                              <a:lnTo>
                                <a:pt x="69872" y="339830"/>
                              </a:lnTo>
                              <a:cubicBezTo>
                                <a:pt x="36098" y="344565"/>
                                <a:pt x="8930" y="305854"/>
                                <a:pt x="0" y="276142"/>
                              </a:cubicBezTo>
                              <a:cubicBezTo>
                                <a:pt x="18596" y="198693"/>
                                <a:pt x="90494" y="133862"/>
                                <a:pt x="108261" y="0"/>
                              </a:cubicBezTo>
                              <a:cubicBezTo>
                                <a:pt x="136607" y="-805"/>
                                <a:pt x="154870" y="28144"/>
                                <a:pt x="205031" y="38431"/>
                              </a:cubicBezTo>
                              <a:cubicBezTo>
                                <a:pt x="170185" y="122669"/>
                                <a:pt x="144411" y="135184"/>
                                <a:pt x="131145" y="209924"/>
                              </a:cubicBezTo>
                              <a:cubicBezTo>
                                <a:pt x="189448" y="209274"/>
                                <a:pt x="148575" y="219135"/>
                                <a:pt x="198155" y="213453"/>
                              </a:cubicBezTo>
                            </a:path>
                            <a:path w="289774" h="339831" stroke="0" extrusionOk="0">
                              <a:moveTo>
                                <a:pt x="289774" y="338664"/>
                              </a:moveTo>
                              <a:cubicBezTo>
                                <a:pt x="208796" y="363580"/>
                                <a:pt x="181140" y="313624"/>
                                <a:pt x="75648" y="338664"/>
                              </a:cubicBezTo>
                              <a:cubicBezTo>
                                <a:pt x="74466" y="339006"/>
                                <a:pt x="71118" y="339199"/>
                                <a:pt x="69871" y="339831"/>
                              </a:cubicBezTo>
                              <a:lnTo>
                                <a:pt x="69872" y="339830"/>
                              </a:lnTo>
                              <a:cubicBezTo>
                                <a:pt x="39954" y="347083"/>
                                <a:pt x="1175" y="309158"/>
                                <a:pt x="0" y="276142"/>
                              </a:cubicBezTo>
                              <a:cubicBezTo>
                                <a:pt x="29139" y="188436"/>
                                <a:pt x="99440" y="65102"/>
                                <a:pt x="108261" y="0"/>
                              </a:cubicBezTo>
                              <a:cubicBezTo>
                                <a:pt x="131432" y="5580"/>
                                <a:pt x="163682" y="30118"/>
                                <a:pt x="205031" y="38431"/>
                              </a:cubicBezTo>
                              <a:cubicBezTo>
                                <a:pt x="187840" y="127482"/>
                                <a:pt x="130713" y="158566"/>
                                <a:pt x="131145" y="209924"/>
                              </a:cubicBezTo>
                              <a:cubicBezTo>
                                <a:pt x="187144" y="214853"/>
                                <a:pt x="146313" y="214331"/>
                                <a:pt x="198155" y="213453"/>
                              </a:cubicBezTo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D4601D5F-8CE9-E095-60BB-04A5B65C7E2C}"/>
                </a:ext>
              </a:extLst>
            </p:cNvPr>
            <p:cNvGrpSpPr/>
            <p:nvPr/>
          </p:nvGrpSpPr>
          <p:grpSpPr>
            <a:xfrm>
              <a:off x="405657" y="5132054"/>
              <a:ext cx="1264393" cy="1018140"/>
              <a:chOff x="1535874" y="2054895"/>
              <a:chExt cx="2773097" cy="2233010"/>
            </a:xfrm>
          </p:grpSpPr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CC63B383-D31D-B215-A632-BC7436786895}"/>
                  </a:ext>
                </a:extLst>
              </p:cNvPr>
              <p:cNvGrpSpPr/>
              <p:nvPr/>
            </p:nvGrpSpPr>
            <p:grpSpPr>
              <a:xfrm>
                <a:off x="1535874" y="2054895"/>
                <a:ext cx="1867726" cy="1910680"/>
                <a:chOff x="1401763" y="1917700"/>
                <a:chExt cx="2001837" cy="2047875"/>
              </a:xfrm>
            </p:grpSpPr>
            <p:sp>
              <p:nvSpPr>
                <p:cNvPr id="851" name="Freeform 5">
                  <a:extLst>
                    <a:ext uri="{FF2B5EF4-FFF2-40B4-BE49-F238E27FC236}">
                      <a16:creationId xmlns:a16="http://schemas.microsoft.com/office/drawing/2014/main" id="{46CBDA49-D585-362B-EE1B-EDE73DA778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1917700"/>
                  <a:ext cx="2001837" cy="2047875"/>
                </a:xfrm>
                <a:custGeom>
                  <a:avLst/>
                  <a:gdLst>
                    <a:gd name="T0" fmla="*/ 1237 w 1261"/>
                    <a:gd name="T1" fmla="*/ 124 h 1290"/>
                    <a:gd name="T2" fmla="*/ 1255 w 1261"/>
                    <a:gd name="T3" fmla="*/ 248 h 1290"/>
                    <a:gd name="T4" fmla="*/ 1261 w 1261"/>
                    <a:gd name="T5" fmla="*/ 432 h 1290"/>
                    <a:gd name="T6" fmla="*/ 1245 w 1261"/>
                    <a:gd name="T7" fmla="*/ 626 h 1290"/>
                    <a:gd name="T8" fmla="*/ 1229 w 1261"/>
                    <a:gd name="T9" fmla="*/ 688 h 1290"/>
                    <a:gd name="T10" fmla="*/ 1201 w 1261"/>
                    <a:gd name="T11" fmla="*/ 720 h 1290"/>
                    <a:gd name="T12" fmla="*/ 1079 w 1261"/>
                    <a:gd name="T13" fmla="*/ 836 h 1290"/>
                    <a:gd name="T14" fmla="*/ 1041 w 1261"/>
                    <a:gd name="T15" fmla="*/ 884 h 1290"/>
                    <a:gd name="T16" fmla="*/ 971 w 1261"/>
                    <a:gd name="T17" fmla="*/ 1004 h 1290"/>
                    <a:gd name="T18" fmla="*/ 909 w 1261"/>
                    <a:gd name="T19" fmla="*/ 1090 h 1290"/>
                    <a:gd name="T20" fmla="*/ 847 w 1261"/>
                    <a:gd name="T21" fmla="*/ 1150 h 1290"/>
                    <a:gd name="T22" fmla="*/ 767 w 1261"/>
                    <a:gd name="T23" fmla="*/ 1212 h 1290"/>
                    <a:gd name="T24" fmla="*/ 661 w 1261"/>
                    <a:gd name="T25" fmla="*/ 1256 h 1290"/>
                    <a:gd name="T26" fmla="*/ 631 w 1261"/>
                    <a:gd name="T27" fmla="*/ 1266 h 1290"/>
                    <a:gd name="T28" fmla="*/ 548 w 1261"/>
                    <a:gd name="T29" fmla="*/ 1282 h 1290"/>
                    <a:gd name="T30" fmla="*/ 430 w 1261"/>
                    <a:gd name="T31" fmla="*/ 1290 h 1290"/>
                    <a:gd name="T32" fmla="*/ 298 w 1261"/>
                    <a:gd name="T33" fmla="*/ 1282 h 1290"/>
                    <a:gd name="T34" fmla="*/ 168 w 1261"/>
                    <a:gd name="T35" fmla="*/ 1248 h 1290"/>
                    <a:gd name="T36" fmla="*/ 112 w 1261"/>
                    <a:gd name="T37" fmla="*/ 1218 h 1290"/>
                    <a:gd name="T38" fmla="*/ 78 w 1261"/>
                    <a:gd name="T39" fmla="*/ 1194 h 1290"/>
                    <a:gd name="T40" fmla="*/ 38 w 1261"/>
                    <a:gd name="T41" fmla="*/ 1154 h 1290"/>
                    <a:gd name="T42" fmla="*/ 14 w 1261"/>
                    <a:gd name="T43" fmla="*/ 1112 h 1290"/>
                    <a:gd name="T44" fmla="*/ 2 w 1261"/>
                    <a:gd name="T45" fmla="*/ 1068 h 1290"/>
                    <a:gd name="T46" fmla="*/ 4 w 1261"/>
                    <a:gd name="T47" fmla="*/ 1024 h 1290"/>
                    <a:gd name="T48" fmla="*/ 18 w 1261"/>
                    <a:gd name="T49" fmla="*/ 980 h 1290"/>
                    <a:gd name="T50" fmla="*/ 82 w 1261"/>
                    <a:gd name="T51" fmla="*/ 894 h 1290"/>
                    <a:gd name="T52" fmla="*/ 190 w 1261"/>
                    <a:gd name="T53" fmla="*/ 810 h 1290"/>
                    <a:gd name="T54" fmla="*/ 286 w 1261"/>
                    <a:gd name="T55" fmla="*/ 760 h 1290"/>
                    <a:gd name="T56" fmla="*/ 350 w 1261"/>
                    <a:gd name="T57" fmla="*/ 722 h 1290"/>
                    <a:gd name="T58" fmla="*/ 452 w 1261"/>
                    <a:gd name="T59" fmla="*/ 632 h 1290"/>
                    <a:gd name="T60" fmla="*/ 556 w 1261"/>
                    <a:gd name="T61" fmla="*/ 500 h 1290"/>
                    <a:gd name="T62" fmla="*/ 637 w 1261"/>
                    <a:gd name="T63" fmla="*/ 372 h 1290"/>
                    <a:gd name="T64" fmla="*/ 709 w 1261"/>
                    <a:gd name="T65" fmla="*/ 234 h 1290"/>
                    <a:gd name="T66" fmla="*/ 717 w 1261"/>
                    <a:gd name="T67" fmla="*/ 196 h 1290"/>
                    <a:gd name="T68" fmla="*/ 743 w 1261"/>
                    <a:gd name="T69" fmla="*/ 138 h 1290"/>
                    <a:gd name="T70" fmla="*/ 775 w 1261"/>
                    <a:gd name="T71" fmla="*/ 98 h 1290"/>
                    <a:gd name="T72" fmla="*/ 825 w 1261"/>
                    <a:gd name="T73" fmla="*/ 64 h 1290"/>
                    <a:gd name="T74" fmla="*/ 897 w 1261"/>
                    <a:gd name="T75" fmla="*/ 34 h 1290"/>
                    <a:gd name="T76" fmla="*/ 947 w 1261"/>
                    <a:gd name="T77" fmla="*/ 10 h 1290"/>
                    <a:gd name="T78" fmla="*/ 1001 w 1261"/>
                    <a:gd name="T79" fmla="*/ 2 h 1290"/>
                    <a:gd name="T80" fmla="*/ 1081 w 1261"/>
                    <a:gd name="T81" fmla="*/ 0 h 1290"/>
                    <a:gd name="T82" fmla="*/ 1131 w 1261"/>
                    <a:gd name="T83" fmla="*/ 10 h 1290"/>
                    <a:gd name="T84" fmla="*/ 1201 w 1261"/>
                    <a:gd name="T85" fmla="*/ 50 h 1290"/>
                    <a:gd name="T86" fmla="*/ 1229 w 1261"/>
                    <a:gd name="T87" fmla="*/ 88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1" h="1290">
                      <a:moveTo>
                        <a:pt x="1229" y="88"/>
                      </a:moveTo>
                      <a:lnTo>
                        <a:pt x="1229" y="88"/>
                      </a:lnTo>
                      <a:lnTo>
                        <a:pt x="1237" y="124"/>
                      </a:lnTo>
                      <a:lnTo>
                        <a:pt x="1245" y="162"/>
                      </a:lnTo>
                      <a:lnTo>
                        <a:pt x="1251" y="204"/>
                      </a:lnTo>
                      <a:lnTo>
                        <a:pt x="1255" y="248"/>
                      </a:lnTo>
                      <a:lnTo>
                        <a:pt x="1259" y="294"/>
                      </a:lnTo>
                      <a:lnTo>
                        <a:pt x="1259" y="340"/>
                      </a:lnTo>
                      <a:lnTo>
                        <a:pt x="1261" y="432"/>
                      </a:lnTo>
                      <a:lnTo>
                        <a:pt x="1257" y="520"/>
                      </a:lnTo>
                      <a:lnTo>
                        <a:pt x="1251" y="596"/>
                      </a:lnTo>
                      <a:lnTo>
                        <a:pt x="1245" y="626"/>
                      </a:lnTo>
                      <a:lnTo>
                        <a:pt x="1241" y="654"/>
                      </a:lnTo>
                      <a:lnTo>
                        <a:pt x="1235" y="674"/>
                      </a:lnTo>
                      <a:lnTo>
                        <a:pt x="1229" y="688"/>
                      </a:lnTo>
                      <a:lnTo>
                        <a:pt x="1229" y="688"/>
                      </a:lnTo>
                      <a:lnTo>
                        <a:pt x="1219" y="702"/>
                      </a:lnTo>
                      <a:lnTo>
                        <a:pt x="1201" y="720"/>
                      </a:lnTo>
                      <a:lnTo>
                        <a:pt x="1157" y="762"/>
                      </a:lnTo>
                      <a:lnTo>
                        <a:pt x="1105" y="810"/>
                      </a:lnTo>
                      <a:lnTo>
                        <a:pt x="1079" y="836"/>
                      </a:lnTo>
                      <a:lnTo>
                        <a:pt x="1055" y="864"/>
                      </a:lnTo>
                      <a:lnTo>
                        <a:pt x="1055" y="864"/>
                      </a:lnTo>
                      <a:lnTo>
                        <a:pt x="1041" y="884"/>
                      </a:lnTo>
                      <a:lnTo>
                        <a:pt x="1025" y="910"/>
                      </a:lnTo>
                      <a:lnTo>
                        <a:pt x="989" y="972"/>
                      </a:lnTo>
                      <a:lnTo>
                        <a:pt x="971" y="1004"/>
                      </a:lnTo>
                      <a:lnTo>
                        <a:pt x="951" y="1036"/>
                      </a:lnTo>
                      <a:lnTo>
                        <a:pt x="931" y="1064"/>
                      </a:lnTo>
                      <a:lnTo>
                        <a:pt x="909" y="1090"/>
                      </a:lnTo>
                      <a:lnTo>
                        <a:pt x="909" y="1090"/>
                      </a:lnTo>
                      <a:lnTo>
                        <a:pt x="877" y="1124"/>
                      </a:lnTo>
                      <a:lnTo>
                        <a:pt x="847" y="1150"/>
                      </a:lnTo>
                      <a:lnTo>
                        <a:pt x="821" y="1174"/>
                      </a:lnTo>
                      <a:lnTo>
                        <a:pt x="795" y="1194"/>
                      </a:lnTo>
                      <a:lnTo>
                        <a:pt x="767" y="1212"/>
                      </a:lnTo>
                      <a:lnTo>
                        <a:pt x="737" y="1226"/>
                      </a:lnTo>
                      <a:lnTo>
                        <a:pt x="701" y="1242"/>
                      </a:lnTo>
                      <a:lnTo>
                        <a:pt x="661" y="1256"/>
                      </a:lnTo>
                      <a:lnTo>
                        <a:pt x="661" y="1256"/>
                      </a:lnTo>
                      <a:lnTo>
                        <a:pt x="649" y="1260"/>
                      </a:lnTo>
                      <a:lnTo>
                        <a:pt x="631" y="1266"/>
                      </a:lnTo>
                      <a:lnTo>
                        <a:pt x="608" y="1272"/>
                      </a:lnTo>
                      <a:lnTo>
                        <a:pt x="580" y="1278"/>
                      </a:lnTo>
                      <a:lnTo>
                        <a:pt x="548" y="1282"/>
                      </a:lnTo>
                      <a:lnTo>
                        <a:pt x="510" y="1286"/>
                      </a:lnTo>
                      <a:lnTo>
                        <a:pt x="472" y="1290"/>
                      </a:lnTo>
                      <a:lnTo>
                        <a:pt x="430" y="1290"/>
                      </a:lnTo>
                      <a:lnTo>
                        <a:pt x="386" y="1290"/>
                      </a:lnTo>
                      <a:lnTo>
                        <a:pt x="342" y="1288"/>
                      </a:lnTo>
                      <a:lnTo>
                        <a:pt x="298" y="1282"/>
                      </a:lnTo>
                      <a:lnTo>
                        <a:pt x="254" y="1274"/>
                      </a:lnTo>
                      <a:lnTo>
                        <a:pt x="210" y="1264"/>
                      </a:lnTo>
                      <a:lnTo>
                        <a:pt x="168" y="1248"/>
                      </a:lnTo>
                      <a:lnTo>
                        <a:pt x="150" y="1240"/>
                      </a:lnTo>
                      <a:lnTo>
                        <a:pt x="130" y="1230"/>
                      </a:lnTo>
                      <a:lnTo>
                        <a:pt x="112" y="1218"/>
                      </a:lnTo>
                      <a:lnTo>
                        <a:pt x="94" y="1206"/>
                      </a:lnTo>
                      <a:lnTo>
                        <a:pt x="94" y="1206"/>
                      </a:lnTo>
                      <a:lnTo>
                        <a:pt x="78" y="1194"/>
                      </a:lnTo>
                      <a:lnTo>
                        <a:pt x="64" y="1180"/>
                      </a:lnTo>
                      <a:lnTo>
                        <a:pt x="50" y="1166"/>
                      </a:lnTo>
                      <a:lnTo>
                        <a:pt x="38" y="1154"/>
                      </a:lnTo>
                      <a:lnTo>
                        <a:pt x="28" y="1140"/>
                      </a:lnTo>
                      <a:lnTo>
                        <a:pt x="20" y="1126"/>
                      </a:lnTo>
                      <a:lnTo>
                        <a:pt x="14" y="1112"/>
                      </a:lnTo>
                      <a:lnTo>
                        <a:pt x="8" y="1098"/>
                      </a:lnTo>
                      <a:lnTo>
                        <a:pt x="4" y="1082"/>
                      </a:lnTo>
                      <a:lnTo>
                        <a:pt x="2" y="1068"/>
                      </a:lnTo>
                      <a:lnTo>
                        <a:pt x="0" y="1054"/>
                      </a:lnTo>
                      <a:lnTo>
                        <a:pt x="2" y="1040"/>
                      </a:lnTo>
                      <a:lnTo>
                        <a:pt x="4" y="1024"/>
                      </a:lnTo>
                      <a:lnTo>
                        <a:pt x="6" y="1010"/>
                      </a:lnTo>
                      <a:lnTo>
                        <a:pt x="12" y="996"/>
                      </a:lnTo>
                      <a:lnTo>
                        <a:pt x="18" y="980"/>
                      </a:lnTo>
                      <a:lnTo>
                        <a:pt x="34" y="952"/>
                      </a:lnTo>
                      <a:lnTo>
                        <a:pt x="56" y="922"/>
                      </a:lnTo>
                      <a:lnTo>
                        <a:pt x="82" y="894"/>
                      </a:lnTo>
                      <a:lnTo>
                        <a:pt x="114" y="866"/>
                      </a:lnTo>
                      <a:lnTo>
                        <a:pt x="150" y="838"/>
                      </a:lnTo>
                      <a:lnTo>
                        <a:pt x="190" y="810"/>
                      </a:lnTo>
                      <a:lnTo>
                        <a:pt x="236" y="784"/>
                      </a:lnTo>
                      <a:lnTo>
                        <a:pt x="286" y="760"/>
                      </a:lnTo>
                      <a:lnTo>
                        <a:pt x="286" y="760"/>
                      </a:lnTo>
                      <a:lnTo>
                        <a:pt x="308" y="748"/>
                      </a:lnTo>
                      <a:lnTo>
                        <a:pt x="330" y="736"/>
                      </a:lnTo>
                      <a:lnTo>
                        <a:pt x="350" y="722"/>
                      </a:lnTo>
                      <a:lnTo>
                        <a:pt x="372" y="706"/>
                      </a:lnTo>
                      <a:lnTo>
                        <a:pt x="412" y="670"/>
                      </a:lnTo>
                      <a:lnTo>
                        <a:pt x="452" y="632"/>
                      </a:lnTo>
                      <a:lnTo>
                        <a:pt x="488" y="590"/>
                      </a:lnTo>
                      <a:lnTo>
                        <a:pt x="524" y="546"/>
                      </a:lnTo>
                      <a:lnTo>
                        <a:pt x="556" y="500"/>
                      </a:lnTo>
                      <a:lnTo>
                        <a:pt x="586" y="456"/>
                      </a:lnTo>
                      <a:lnTo>
                        <a:pt x="614" y="412"/>
                      </a:lnTo>
                      <a:lnTo>
                        <a:pt x="637" y="372"/>
                      </a:lnTo>
                      <a:lnTo>
                        <a:pt x="675" y="300"/>
                      </a:lnTo>
                      <a:lnTo>
                        <a:pt x="701" y="252"/>
                      </a:lnTo>
                      <a:lnTo>
                        <a:pt x="709" y="234"/>
                      </a:lnTo>
                      <a:lnTo>
                        <a:pt x="709" y="234"/>
                      </a:lnTo>
                      <a:lnTo>
                        <a:pt x="711" y="224"/>
                      </a:lnTo>
                      <a:lnTo>
                        <a:pt x="717" y="196"/>
                      </a:lnTo>
                      <a:lnTo>
                        <a:pt x="723" y="178"/>
                      </a:lnTo>
                      <a:lnTo>
                        <a:pt x="731" y="158"/>
                      </a:lnTo>
                      <a:lnTo>
                        <a:pt x="743" y="138"/>
                      </a:lnTo>
                      <a:lnTo>
                        <a:pt x="757" y="118"/>
                      </a:lnTo>
                      <a:lnTo>
                        <a:pt x="757" y="118"/>
                      </a:lnTo>
                      <a:lnTo>
                        <a:pt x="775" y="98"/>
                      </a:lnTo>
                      <a:lnTo>
                        <a:pt x="791" y="84"/>
                      </a:lnTo>
                      <a:lnTo>
                        <a:pt x="807" y="72"/>
                      </a:lnTo>
                      <a:lnTo>
                        <a:pt x="825" y="64"/>
                      </a:lnTo>
                      <a:lnTo>
                        <a:pt x="857" y="52"/>
                      </a:lnTo>
                      <a:lnTo>
                        <a:pt x="877" y="44"/>
                      </a:lnTo>
                      <a:lnTo>
                        <a:pt x="897" y="34"/>
                      </a:lnTo>
                      <a:lnTo>
                        <a:pt x="897" y="34"/>
                      </a:lnTo>
                      <a:lnTo>
                        <a:pt x="933" y="16"/>
                      </a:lnTo>
                      <a:lnTo>
                        <a:pt x="947" y="10"/>
                      </a:lnTo>
                      <a:lnTo>
                        <a:pt x="963" y="6"/>
                      </a:lnTo>
                      <a:lnTo>
                        <a:pt x="981" y="2"/>
                      </a:lnTo>
                      <a:lnTo>
                        <a:pt x="1001" y="2"/>
                      </a:lnTo>
                      <a:lnTo>
                        <a:pt x="1063" y="0"/>
                      </a:lnTo>
                      <a:lnTo>
                        <a:pt x="1063" y="0"/>
                      </a:lnTo>
                      <a:lnTo>
                        <a:pt x="1081" y="0"/>
                      </a:lnTo>
                      <a:lnTo>
                        <a:pt x="1099" y="2"/>
                      </a:lnTo>
                      <a:lnTo>
                        <a:pt x="1117" y="6"/>
                      </a:lnTo>
                      <a:lnTo>
                        <a:pt x="1131" y="10"/>
                      </a:lnTo>
                      <a:lnTo>
                        <a:pt x="1159" y="22"/>
                      </a:lnTo>
                      <a:lnTo>
                        <a:pt x="1183" y="36"/>
                      </a:lnTo>
                      <a:lnTo>
                        <a:pt x="1201" y="50"/>
                      </a:lnTo>
                      <a:lnTo>
                        <a:pt x="1215" y="64"/>
                      </a:lnTo>
                      <a:lnTo>
                        <a:pt x="1225" y="78"/>
                      </a:lnTo>
                      <a:lnTo>
                        <a:pt x="1229" y="88"/>
                      </a:lnTo>
                      <a:lnTo>
                        <a:pt x="1229" y="8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615080664">
                        <a:custGeom>
                          <a:avLst/>
                          <a:gdLst>
                            <a:gd name="csX0" fmla="*/ 457870 w 469803"/>
                            <a:gd name="csY0" fmla="*/ 32777 h 480606"/>
                            <a:gd name="csX1" fmla="*/ 457870 w 469803"/>
                            <a:gd name="csY1" fmla="*/ 32777 h 480606"/>
                            <a:gd name="csX2" fmla="*/ 460876 w 469803"/>
                            <a:gd name="csY2" fmla="*/ 46186 h 480606"/>
                            <a:gd name="csX3" fmla="*/ 463836 w 469803"/>
                            <a:gd name="csY3" fmla="*/ 60364 h 480606"/>
                            <a:gd name="csX4" fmla="*/ 466091 w 469803"/>
                            <a:gd name="csY4" fmla="*/ 75983 h 480606"/>
                            <a:gd name="csX5" fmla="*/ 467547 w 469803"/>
                            <a:gd name="csY5" fmla="*/ 92372 h 480606"/>
                            <a:gd name="csX6" fmla="*/ 469051 w 469803"/>
                            <a:gd name="csY6" fmla="*/ 109530 h 480606"/>
                            <a:gd name="csX7" fmla="*/ 469051 w 469803"/>
                            <a:gd name="csY7" fmla="*/ 126687 h 480606"/>
                            <a:gd name="csX8" fmla="*/ 469803 w 469803"/>
                            <a:gd name="csY8" fmla="*/ 160954 h 480606"/>
                            <a:gd name="csX9" fmla="*/ 468299 w 469803"/>
                            <a:gd name="csY9" fmla="*/ 193732 h 480606"/>
                            <a:gd name="csX10" fmla="*/ 466091 w 469803"/>
                            <a:gd name="csY10" fmla="*/ 222039 h 480606"/>
                            <a:gd name="csX11" fmla="*/ 463836 w 469803"/>
                            <a:gd name="csY11" fmla="*/ 233238 h 480606"/>
                            <a:gd name="csX12" fmla="*/ 462333 w 469803"/>
                            <a:gd name="csY12" fmla="*/ 243667 h 480606"/>
                            <a:gd name="csX13" fmla="*/ 460125 w 469803"/>
                            <a:gd name="csY13" fmla="*/ 251116 h 480606"/>
                            <a:gd name="csX14" fmla="*/ 457870 w 469803"/>
                            <a:gd name="csY14" fmla="*/ 256307 h 480606"/>
                            <a:gd name="csX15" fmla="*/ 457870 w 469803"/>
                            <a:gd name="csY15" fmla="*/ 256307 h 480606"/>
                            <a:gd name="csX16" fmla="*/ 454158 w 469803"/>
                            <a:gd name="csY16" fmla="*/ 261545 h 480606"/>
                            <a:gd name="csX17" fmla="*/ 447440 w 469803"/>
                            <a:gd name="csY17" fmla="*/ 268226 h 480606"/>
                            <a:gd name="csX18" fmla="*/ 431044 w 469803"/>
                            <a:gd name="csY18" fmla="*/ 283893 h 480606"/>
                            <a:gd name="csX19" fmla="*/ 411688 w 469803"/>
                            <a:gd name="csY19" fmla="*/ 301772 h 480606"/>
                            <a:gd name="csX20" fmla="*/ 402010 w 469803"/>
                            <a:gd name="csY20" fmla="*/ 311480 h 480606"/>
                            <a:gd name="csX21" fmla="*/ 393037 w 469803"/>
                            <a:gd name="csY21" fmla="*/ 321909 h 480606"/>
                            <a:gd name="csX22" fmla="*/ 393037 w 469803"/>
                            <a:gd name="csY22" fmla="*/ 321909 h 480606"/>
                            <a:gd name="csX23" fmla="*/ 387822 w 469803"/>
                            <a:gd name="csY23" fmla="*/ 329359 h 480606"/>
                            <a:gd name="csX24" fmla="*/ 381855 w 469803"/>
                            <a:gd name="csY24" fmla="*/ 339019 h 480606"/>
                            <a:gd name="csX25" fmla="*/ 368466 w 469803"/>
                            <a:gd name="csY25" fmla="*/ 362136 h 480606"/>
                            <a:gd name="csX26" fmla="*/ 361748 w 469803"/>
                            <a:gd name="csY26" fmla="*/ 374055 h 480606"/>
                            <a:gd name="csX27" fmla="*/ 354325 w 469803"/>
                            <a:gd name="csY27" fmla="*/ 385974 h 480606"/>
                            <a:gd name="csX28" fmla="*/ 346855 w 469803"/>
                            <a:gd name="csY28" fmla="*/ 396403 h 480606"/>
                            <a:gd name="csX29" fmla="*/ 338680 w 469803"/>
                            <a:gd name="csY29" fmla="*/ 406112 h 480606"/>
                            <a:gd name="csX30" fmla="*/ 338680 w 469803"/>
                            <a:gd name="csY30" fmla="*/ 406112 h 480606"/>
                            <a:gd name="csX31" fmla="*/ 326747 w 469803"/>
                            <a:gd name="csY31" fmla="*/ 418752 h 480606"/>
                            <a:gd name="csX32" fmla="*/ 315566 w 469803"/>
                            <a:gd name="csY32" fmla="*/ 428460 h 480606"/>
                            <a:gd name="csX33" fmla="*/ 305888 w 469803"/>
                            <a:gd name="csY33" fmla="*/ 437399 h 480606"/>
                            <a:gd name="csX34" fmla="*/ 296210 w 469803"/>
                            <a:gd name="csY34" fmla="*/ 444848 h 480606"/>
                            <a:gd name="csX35" fmla="*/ 285734 w 469803"/>
                            <a:gd name="csY35" fmla="*/ 451529 h 480606"/>
                            <a:gd name="csX36" fmla="*/ 274599 w 469803"/>
                            <a:gd name="csY36" fmla="*/ 456767 h 480606"/>
                            <a:gd name="csX37" fmla="*/ 261163 w 469803"/>
                            <a:gd name="csY37" fmla="*/ 462727 h 480606"/>
                            <a:gd name="csX38" fmla="*/ 246270 w 469803"/>
                            <a:gd name="csY38" fmla="*/ 467918 h 480606"/>
                            <a:gd name="csX39" fmla="*/ 246270 w 469803"/>
                            <a:gd name="csY39" fmla="*/ 467918 h 480606"/>
                            <a:gd name="csX40" fmla="*/ 241807 w 469803"/>
                            <a:gd name="csY40" fmla="*/ 469407 h 480606"/>
                            <a:gd name="csX41" fmla="*/ 235089 w 469803"/>
                            <a:gd name="csY41" fmla="*/ 471666 h 480606"/>
                            <a:gd name="csX42" fmla="*/ 226539 w 469803"/>
                            <a:gd name="csY42" fmla="*/ 473877 h 480606"/>
                            <a:gd name="csX43" fmla="*/ 216109 w 469803"/>
                            <a:gd name="csY43" fmla="*/ 476136 h 480606"/>
                            <a:gd name="csX44" fmla="*/ 204176 w 469803"/>
                            <a:gd name="csY44" fmla="*/ 477626 h 480606"/>
                            <a:gd name="csX45" fmla="*/ 189988 w 469803"/>
                            <a:gd name="csY45" fmla="*/ 479116 h 480606"/>
                            <a:gd name="csX46" fmla="*/ 175847 w 469803"/>
                            <a:gd name="csY46" fmla="*/ 480606 h 480606"/>
                            <a:gd name="csX47" fmla="*/ 160202 w 469803"/>
                            <a:gd name="csY47" fmla="*/ 480606 h 480606"/>
                            <a:gd name="csX48" fmla="*/ 143806 w 469803"/>
                            <a:gd name="csY48" fmla="*/ 480606 h 480606"/>
                            <a:gd name="csX49" fmla="*/ 127410 w 469803"/>
                            <a:gd name="csY49" fmla="*/ 479837 h 480606"/>
                            <a:gd name="csX50" fmla="*/ 111014 w 469803"/>
                            <a:gd name="csY50" fmla="*/ 477626 h 480606"/>
                            <a:gd name="csX51" fmla="*/ 94618 w 469803"/>
                            <a:gd name="csY51" fmla="*/ 474646 h 480606"/>
                            <a:gd name="csX52" fmla="*/ 78222 w 469803"/>
                            <a:gd name="csY52" fmla="*/ 470897 h 480606"/>
                            <a:gd name="csX53" fmla="*/ 62577 w 469803"/>
                            <a:gd name="csY53" fmla="*/ 464938 h 480606"/>
                            <a:gd name="csX54" fmla="*/ 55906 w 469803"/>
                            <a:gd name="csY54" fmla="*/ 461958 h 480606"/>
                            <a:gd name="csX55" fmla="*/ 48436 w 469803"/>
                            <a:gd name="csY55" fmla="*/ 458257 h 480606"/>
                            <a:gd name="csX56" fmla="*/ 41718 w 469803"/>
                            <a:gd name="csY56" fmla="*/ 453788 h 480606"/>
                            <a:gd name="csX57" fmla="*/ 35000 w 469803"/>
                            <a:gd name="csY57" fmla="*/ 449318 h 480606"/>
                            <a:gd name="csX58" fmla="*/ 35000 w 469803"/>
                            <a:gd name="csY58" fmla="*/ 449318 h 480606"/>
                            <a:gd name="csX59" fmla="*/ 29080 w 469803"/>
                            <a:gd name="csY59" fmla="*/ 444848 h 480606"/>
                            <a:gd name="csX60" fmla="*/ 23865 w 469803"/>
                            <a:gd name="csY60" fmla="*/ 439610 h 480606"/>
                            <a:gd name="csX61" fmla="*/ 18651 w 469803"/>
                            <a:gd name="csY61" fmla="*/ 434419 h 480606"/>
                            <a:gd name="csX62" fmla="*/ 14141 w 469803"/>
                            <a:gd name="csY62" fmla="*/ 429950 h 480606"/>
                            <a:gd name="csX63" fmla="*/ 10429 w 469803"/>
                            <a:gd name="csY63" fmla="*/ 424711 h 480606"/>
                            <a:gd name="csX64" fmla="*/ 7469 w 469803"/>
                            <a:gd name="csY64" fmla="*/ 419520 h 480606"/>
                            <a:gd name="csX65" fmla="*/ 5214 w 469803"/>
                            <a:gd name="csY65" fmla="*/ 414282 h 480606"/>
                            <a:gd name="csX66" fmla="*/ 2959 w 469803"/>
                            <a:gd name="csY66" fmla="*/ 409091 h 480606"/>
                            <a:gd name="csX67" fmla="*/ 1503 w 469803"/>
                            <a:gd name="csY67" fmla="*/ 403132 h 480606"/>
                            <a:gd name="csX68" fmla="*/ 751 w 469803"/>
                            <a:gd name="csY68" fmla="*/ 397893 h 480606"/>
                            <a:gd name="csX69" fmla="*/ 0 w 469803"/>
                            <a:gd name="csY69" fmla="*/ 392703 h 480606"/>
                            <a:gd name="csX70" fmla="*/ 751 w 469803"/>
                            <a:gd name="csY70" fmla="*/ 387464 h 480606"/>
                            <a:gd name="csX71" fmla="*/ 1503 w 469803"/>
                            <a:gd name="csY71" fmla="*/ 381505 h 480606"/>
                            <a:gd name="csX72" fmla="*/ 2255 w 469803"/>
                            <a:gd name="csY72" fmla="*/ 376266 h 480606"/>
                            <a:gd name="csX73" fmla="*/ 4463 w 469803"/>
                            <a:gd name="csY73" fmla="*/ 371075 h 480606"/>
                            <a:gd name="csX74" fmla="*/ 6718 w 469803"/>
                            <a:gd name="csY74" fmla="*/ 365116 h 480606"/>
                            <a:gd name="csX75" fmla="*/ 12684 w 469803"/>
                            <a:gd name="csY75" fmla="*/ 354687 h 480606"/>
                            <a:gd name="csX76" fmla="*/ 20859 w 469803"/>
                            <a:gd name="csY76" fmla="*/ 343489 h 480606"/>
                            <a:gd name="csX77" fmla="*/ 30537 w 469803"/>
                            <a:gd name="csY77" fmla="*/ 333059 h 480606"/>
                            <a:gd name="csX78" fmla="*/ 42470 w 469803"/>
                            <a:gd name="csY78" fmla="*/ 322630 h 480606"/>
                            <a:gd name="csX79" fmla="*/ 55906 w 469803"/>
                            <a:gd name="csY79" fmla="*/ 312201 h 480606"/>
                            <a:gd name="csX80" fmla="*/ 70799 w 469803"/>
                            <a:gd name="csY80" fmla="*/ 301772 h 480606"/>
                            <a:gd name="csX81" fmla="*/ 87947 w 469803"/>
                            <a:gd name="csY81" fmla="*/ 292112 h 480606"/>
                            <a:gd name="csX82" fmla="*/ 106551 w 469803"/>
                            <a:gd name="csY82" fmla="*/ 283124 h 480606"/>
                            <a:gd name="csX83" fmla="*/ 106551 w 469803"/>
                            <a:gd name="csY83" fmla="*/ 283124 h 480606"/>
                            <a:gd name="csX84" fmla="*/ 114772 w 469803"/>
                            <a:gd name="csY84" fmla="*/ 278655 h 480606"/>
                            <a:gd name="csX85" fmla="*/ 122947 w 469803"/>
                            <a:gd name="csY85" fmla="*/ 274185 h 480606"/>
                            <a:gd name="csX86" fmla="*/ 130417 w 469803"/>
                            <a:gd name="csY86" fmla="*/ 268995 h 480606"/>
                            <a:gd name="csX87" fmla="*/ 138591 w 469803"/>
                            <a:gd name="csY87" fmla="*/ 263035 h 480606"/>
                            <a:gd name="csX88" fmla="*/ 153484 w 469803"/>
                            <a:gd name="csY88" fmla="*/ 249626 h 480606"/>
                            <a:gd name="csX89" fmla="*/ 168377 w 469803"/>
                            <a:gd name="csY89" fmla="*/ 235448 h 480606"/>
                            <a:gd name="csX90" fmla="*/ 181813 w 469803"/>
                            <a:gd name="csY90" fmla="*/ 219829 h 480606"/>
                            <a:gd name="csX91" fmla="*/ 195203 w 469803"/>
                            <a:gd name="csY91" fmla="*/ 203440 h 480606"/>
                            <a:gd name="csX92" fmla="*/ 207136 w 469803"/>
                            <a:gd name="csY92" fmla="*/ 186282 h 480606"/>
                            <a:gd name="csX93" fmla="*/ 218317 w 469803"/>
                            <a:gd name="csY93" fmla="*/ 169894 h 480606"/>
                            <a:gd name="csX94" fmla="*/ 228747 w 469803"/>
                            <a:gd name="csY94" fmla="*/ 153505 h 480606"/>
                            <a:gd name="csX95" fmla="*/ 237344 w 469803"/>
                            <a:gd name="csY95" fmla="*/ 138606 h 480606"/>
                            <a:gd name="csX96" fmla="*/ 251485 w 469803"/>
                            <a:gd name="csY96" fmla="*/ 111788 h 480606"/>
                            <a:gd name="csX97" fmla="*/ 261163 w 469803"/>
                            <a:gd name="csY97" fmla="*/ 93862 h 480606"/>
                            <a:gd name="csX98" fmla="*/ 264170 w 469803"/>
                            <a:gd name="csY98" fmla="*/ 87181 h 480606"/>
                            <a:gd name="csX99" fmla="*/ 264170 w 469803"/>
                            <a:gd name="csY99" fmla="*/ 87181 h 480606"/>
                            <a:gd name="csX100" fmla="*/ 264874 w 469803"/>
                            <a:gd name="csY100" fmla="*/ 83433 h 480606"/>
                            <a:gd name="csX101" fmla="*/ 267129 w 469803"/>
                            <a:gd name="csY101" fmla="*/ 73004 h 480606"/>
                            <a:gd name="csX102" fmla="*/ 269385 w 469803"/>
                            <a:gd name="csY102" fmla="*/ 66323 h 480606"/>
                            <a:gd name="csX103" fmla="*/ 272344 w 469803"/>
                            <a:gd name="csY103" fmla="*/ 58874 h 480606"/>
                            <a:gd name="csX104" fmla="*/ 276807 w 469803"/>
                            <a:gd name="csY104" fmla="*/ 51424 h 480606"/>
                            <a:gd name="csX105" fmla="*/ 282022 w 469803"/>
                            <a:gd name="csY105" fmla="*/ 43975 h 480606"/>
                            <a:gd name="csX106" fmla="*/ 282022 w 469803"/>
                            <a:gd name="csY106" fmla="*/ 43975 h 480606"/>
                            <a:gd name="csX107" fmla="*/ 288740 w 469803"/>
                            <a:gd name="csY107" fmla="*/ 36526 h 480606"/>
                            <a:gd name="csX108" fmla="*/ 294707 w 469803"/>
                            <a:gd name="csY108" fmla="*/ 31287 h 480606"/>
                            <a:gd name="csX109" fmla="*/ 300673 w 469803"/>
                            <a:gd name="csY109" fmla="*/ 26817 h 480606"/>
                            <a:gd name="csX110" fmla="*/ 307345 w 469803"/>
                            <a:gd name="csY110" fmla="*/ 23838 h 480606"/>
                            <a:gd name="csX111" fmla="*/ 319278 w 469803"/>
                            <a:gd name="csY111" fmla="*/ 19368 h 480606"/>
                            <a:gd name="csX112" fmla="*/ 326747 w 469803"/>
                            <a:gd name="csY112" fmla="*/ 16388 h 480606"/>
                            <a:gd name="csX113" fmla="*/ 334170 w 469803"/>
                            <a:gd name="csY113" fmla="*/ 12687 h 480606"/>
                            <a:gd name="csX114" fmla="*/ 334170 w 469803"/>
                            <a:gd name="csY114" fmla="*/ 12687 h 480606"/>
                            <a:gd name="csX115" fmla="*/ 347607 w 469803"/>
                            <a:gd name="csY115" fmla="*/ 5959 h 480606"/>
                            <a:gd name="csX116" fmla="*/ 352822 w 469803"/>
                            <a:gd name="csY116" fmla="*/ 3748 h 480606"/>
                            <a:gd name="csX117" fmla="*/ 358788 w 469803"/>
                            <a:gd name="csY117" fmla="*/ 2258 h 480606"/>
                            <a:gd name="csX118" fmla="*/ 365506 w 469803"/>
                            <a:gd name="csY118" fmla="*/ 768 h 480606"/>
                            <a:gd name="csX119" fmla="*/ 372929 w 469803"/>
                            <a:gd name="csY119" fmla="*/ 768 h 480606"/>
                            <a:gd name="csX120" fmla="*/ 396043 w 469803"/>
                            <a:gd name="csY120" fmla="*/ 0 h 480606"/>
                            <a:gd name="csX121" fmla="*/ 396043 w 469803"/>
                            <a:gd name="csY121" fmla="*/ 0 h 480606"/>
                            <a:gd name="csX122" fmla="*/ 402762 w 469803"/>
                            <a:gd name="csY122" fmla="*/ 0 h 480606"/>
                            <a:gd name="csX123" fmla="*/ 409433 w 469803"/>
                            <a:gd name="csY123" fmla="*/ 768 h 480606"/>
                            <a:gd name="csX124" fmla="*/ 416151 w 469803"/>
                            <a:gd name="csY124" fmla="*/ 2258 h 480606"/>
                            <a:gd name="csX125" fmla="*/ 421366 w 469803"/>
                            <a:gd name="csY125" fmla="*/ 3748 h 480606"/>
                            <a:gd name="csX126" fmla="*/ 431795 w 469803"/>
                            <a:gd name="csY126" fmla="*/ 8218 h 480606"/>
                            <a:gd name="csX127" fmla="*/ 440722 w 469803"/>
                            <a:gd name="csY127" fmla="*/ 13408 h 480606"/>
                            <a:gd name="csX128" fmla="*/ 447440 w 469803"/>
                            <a:gd name="csY128" fmla="*/ 18647 h 480606"/>
                            <a:gd name="csX129" fmla="*/ 452655 w 469803"/>
                            <a:gd name="csY129" fmla="*/ 23838 h 480606"/>
                            <a:gd name="csX130" fmla="*/ 456413 w 469803"/>
                            <a:gd name="csY130" fmla="*/ 29076 h 480606"/>
                            <a:gd name="csX131" fmla="*/ 457870 w 469803"/>
                            <a:gd name="csY131" fmla="*/ 32777 h 480606"/>
                            <a:gd name="csX132" fmla="*/ 457870 w 469803"/>
                            <a:gd name="csY132" fmla="*/ 32777 h 48060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  <a:cxn ang="0">
                              <a:pos x="csX70" y="csY70"/>
                            </a:cxn>
                            <a:cxn ang="0">
                              <a:pos x="csX71" y="csY71"/>
                            </a:cxn>
                            <a:cxn ang="0">
                              <a:pos x="csX72" y="csY72"/>
                            </a:cxn>
                            <a:cxn ang="0">
                              <a:pos x="csX73" y="csY73"/>
                            </a:cxn>
                            <a:cxn ang="0">
                              <a:pos x="csX74" y="csY74"/>
                            </a:cxn>
                            <a:cxn ang="0">
                              <a:pos x="csX75" y="csY75"/>
                            </a:cxn>
                            <a:cxn ang="0">
                              <a:pos x="csX76" y="csY76"/>
                            </a:cxn>
                            <a:cxn ang="0">
                              <a:pos x="csX77" y="csY77"/>
                            </a:cxn>
                            <a:cxn ang="0">
                              <a:pos x="csX78" y="csY78"/>
                            </a:cxn>
                            <a:cxn ang="0">
                              <a:pos x="csX79" y="csY79"/>
                            </a:cxn>
                            <a:cxn ang="0">
                              <a:pos x="csX80" y="csY80"/>
                            </a:cxn>
                            <a:cxn ang="0">
                              <a:pos x="csX81" y="csY81"/>
                            </a:cxn>
                            <a:cxn ang="0">
                              <a:pos x="csX82" y="csY82"/>
                            </a:cxn>
                            <a:cxn ang="0">
                              <a:pos x="csX83" y="csY83"/>
                            </a:cxn>
                            <a:cxn ang="0">
                              <a:pos x="csX84" y="csY84"/>
                            </a:cxn>
                            <a:cxn ang="0">
                              <a:pos x="csX85" y="csY85"/>
                            </a:cxn>
                            <a:cxn ang="0">
                              <a:pos x="csX86" y="csY86"/>
                            </a:cxn>
                            <a:cxn ang="0">
                              <a:pos x="csX87" y="csY87"/>
                            </a:cxn>
                            <a:cxn ang="0">
                              <a:pos x="csX88" y="csY88"/>
                            </a:cxn>
                            <a:cxn ang="0">
                              <a:pos x="csX89" y="csY89"/>
                            </a:cxn>
                            <a:cxn ang="0">
                              <a:pos x="csX90" y="csY90"/>
                            </a:cxn>
                            <a:cxn ang="0">
                              <a:pos x="csX91" y="csY91"/>
                            </a:cxn>
                            <a:cxn ang="0">
                              <a:pos x="csX92" y="csY92"/>
                            </a:cxn>
                            <a:cxn ang="0">
                              <a:pos x="csX93" y="csY93"/>
                            </a:cxn>
                            <a:cxn ang="0">
                              <a:pos x="csX94" y="csY94"/>
                            </a:cxn>
                            <a:cxn ang="0">
                              <a:pos x="csX95" y="csY95"/>
                            </a:cxn>
                            <a:cxn ang="0">
                              <a:pos x="csX96" y="csY96"/>
                            </a:cxn>
                            <a:cxn ang="0">
                              <a:pos x="csX97" y="csY97"/>
                            </a:cxn>
                            <a:cxn ang="0">
                              <a:pos x="csX98" y="csY98"/>
                            </a:cxn>
                            <a:cxn ang="0">
                              <a:pos x="csX99" y="csY99"/>
                            </a:cxn>
                            <a:cxn ang="0">
                              <a:pos x="csX100" y="csY100"/>
                            </a:cxn>
                            <a:cxn ang="0">
                              <a:pos x="csX101" y="csY101"/>
                            </a:cxn>
                            <a:cxn ang="0">
                              <a:pos x="csX102" y="csY102"/>
                            </a:cxn>
                            <a:cxn ang="0">
                              <a:pos x="csX103" y="csY103"/>
                            </a:cxn>
                            <a:cxn ang="0">
                              <a:pos x="csX104" y="csY104"/>
                            </a:cxn>
                            <a:cxn ang="0">
                              <a:pos x="csX105" y="csY105"/>
                            </a:cxn>
                            <a:cxn ang="0">
                              <a:pos x="csX106" y="csY106"/>
                            </a:cxn>
                            <a:cxn ang="0">
                              <a:pos x="csX107" y="csY107"/>
                            </a:cxn>
                            <a:cxn ang="0">
                              <a:pos x="csX108" y="csY108"/>
                            </a:cxn>
                            <a:cxn ang="0">
                              <a:pos x="csX109" y="csY109"/>
                            </a:cxn>
                            <a:cxn ang="0">
                              <a:pos x="csX110" y="csY110"/>
                            </a:cxn>
                            <a:cxn ang="0">
                              <a:pos x="csX111" y="csY111"/>
                            </a:cxn>
                            <a:cxn ang="0">
                              <a:pos x="csX112" y="csY112"/>
                            </a:cxn>
                            <a:cxn ang="0">
                              <a:pos x="csX113" y="csY113"/>
                            </a:cxn>
                            <a:cxn ang="0">
                              <a:pos x="csX114" y="csY114"/>
                            </a:cxn>
                            <a:cxn ang="0">
                              <a:pos x="csX115" y="csY115"/>
                            </a:cxn>
                            <a:cxn ang="0">
                              <a:pos x="csX116" y="csY116"/>
                            </a:cxn>
                            <a:cxn ang="0">
                              <a:pos x="csX117" y="csY117"/>
                            </a:cxn>
                            <a:cxn ang="0">
                              <a:pos x="csX118" y="csY118"/>
                            </a:cxn>
                            <a:cxn ang="0">
                              <a:pos x="csX119" y="csY119"/>
                            </a:cxn>
                            <a:cxn ang="0">
                              <a:pos x="csX120" y="csY120"/>
                            </a:cxn>
                            <a:cxn ang="0">
                              <a:pos x="csX121" y="csY121"/>
                            </a:cxn>
                            <a:cxn ang="0">
                              <a:pos x="csX122" y="csY122"/>
                            </a:cxn>
                            <a:cxn ang="0">
                              <a:pos x="csX123" y="csY123"/>
                            </a:cxn>
                            <a:cxn ang="0">
                              <a:pos x="csX124" y="csY124"/>
                            </a:cxn>
                            <a:cxn ang="0">
                              <a:pos x="csX125" y="csY125"/>
                            </a:cxn>
                            <a:cxn ang="0">
                              <a:pos x="csX126" y="csY126"/>
                            </a:cxn>
                            <a:cxn ang="0">
                              <a:pos x="csX127" y="csY127"/>
                            </a:cxn>
                            <a:cxn ang="0">
                              <a:pos x="csX128" y="csY128"/>
                            </a:cxn>
                            <a:cxn ang="0">
                              <a:pos x="csX129" y="csY129"/>
                            </a:cxn>
                            <a:cxn ang="0">
                              <a:pos x="csX130" y="csY130"/>
                            </a:cxn>
                            <a:cxn ang="0">
                              <a:pos x="csX131" y="csY131"/>
                            </a:cxn>
                            <a:cxn ang="0">
                              <a:pos x="csX132" y="csY132"/>
                            </a:cxn>
                          </a:cxnLst>
                          <a:rect l="l" t="t" r="r" b="b"/>
                          <a:pathLst>
                            <a:path w="469803" h="480606" fill="none" extrusionOk="0">
                              <a:moveTo>
                                <a:pt x="457870" y="32777"/>
                              </a:moveTo>
                              <a:lnTo>
                                <a:pt x="457870" y="32777"/>
                              </a:lnTo>
                              <a:cubicBezTo>
                                <a:pt x="458799" y="37508"/>
                                <a:pt x="458758" y="41822"/>
                                <a:pt x="460876" y="46186"/>
                              </a:cubicBezTo>
                              <a:cubicBezTo>
                                <a:pt x="461891" y="49760"/>
                                <a:pt x="463457" y="56114"/>
                                <a:pt x="463836" y="60364"/>
                              </a:cubicBezTo>
                              <a:cubicBezTo>
                                <a:pt x="464585" y="67082"/>
                                <a:pt x="464996" y="71045"/>
                                <a:pt x="466091" y="75983"/>
                              </a:cubicBezTo>
                              <a:cubicBezTo>
                                <a:pt x="467755" y="82244"/>
                                <a:pt x="466566" y="87096"/>
                                <a:pt x="467547" y="92372"/>
                              </a:cubicBezTo>
                              <a:cubicBezTo>
                                <a:pt x="467786" y="98669"/>
                                <a:pt x="468261" y="104110"/>
                                <a:pt x="469051" y="109530"/>
                              </a:cubicBezTo>
                              <a:cubicBezTo>
                                <a:pt x="469162" y="116333"/>
                                <a:pt x="467713" y="118452"/>
                                <a:pt x="469051" y="126687"/>
                              </a:cubicBezTo>
                              <a:cubicBezTo>
                                <a:pt x="467536" y="138981"/>
                                <a:pt x="467588" y="147841"/>
                                <a:pt x="469803" y="160954"/>
                              </a:cubicBezTo>
                              <a:cubicBezTo>
                                <a:pt x="469607" y="171989"/>
                                <a:pt x="469652" y="180032"/>
                                <a:pt x="468299" y="193732"/>
                              </a:cubicBezTo>
                              <a:cubicBezTo>
                                <a:pt x="468396" y="203873"/>
                                <a:pt x="467289" y="213114"/>
                                <a:pt x="466091" y="222039"/>
                              </a:cubicBezTo>
                              <a:cubicBezTo>
                                <a:pt x="465795" y="225573"/>
                                <a:pt x="464243" y="228768"/>
                                <a:pt x="463836" y="233238"/>
                              </a:cubicBezTo>
                              <a:cubicBezTo>
                                <a:pt x="463537" y="237024"/>
                                <a:pt x="462078" y="240784"/>
                                <a:pt x="462333" y="243667"/>
                              </a:cubicBezTo>
                              <a:cubicBezTo>
                                <a:pt x="461925" y="246515"/>
                                <a:pt x="460809" y="249126"/>
                                <a:pt x="460125" y="251116"/>
                              </a:cubicBezTo>
                              <a:cubicBezTo>
                                <a:pt x="459070" y="253598"/>
                                <a:pt x="458404" y="255010"/>
                                <a:pt x="457870" y="256307"/>
                              </a:cubicBezTo>
                              <a:lnTo>
                                <a:pt x="457870" y="256307"/>
                              </a:lnTo>
                              <a:cubicBezTo>
                                <a:pt x="456826" y="257916"/>
                                <a:pt x="454492" y="259874"/>
                                <a:pt x="454158" y="261545"/>
                              </a:cubicBezTo>
                              <a:cubicBezTo>
                                <a:pt x="452257" y="264260"/>
                                <a:pt x="449567" y="266307"/>
                                <a:pt x="447440" y="268226"/>
                              </a:cubicBezTo>
                              <a:cubicBezTo>
                                <a:pt x="444155" y="274384"/>
                                <a:pt x="436593" y="275039"/>
                                <a:pt x="431044" y="283893"/>
                              </a:cubicBezTo>
                              <a:cubicBezTo>
                                <a:pt x="423755" y="290693"/>
                                <a:pt x="417801" y="293067"/>
                                <a:pt x="411688" y="301772"/>
                              </a:cubicBezTo>
                              <a:cubicBezTo>
                                <a:pt x="407907" y="307106"/>
                                <a:pt x="406050" y="306080"/>
                                <a:pt x="402010" y="311480"/>
                              </a:cubicBezTo>
                              <a:cubicBezTo>
                                <a:pt x="400006" y="315207"/>
                                <a:pt x="396711" y="319058"/>
                                <a:pt x="393037" y="321909"/>
                              </a:cubicBezTo>
                              <a:lnTo>
                                <a:pt x="393037" y="321909"/>
                              </a:lnTo>
                              <a:cubicBezTo>
                                <a:pt x="391123" y="325359"/>
                                <a:pt x="389034" y="327422"/>
                                <a:pt x="387822" y="329359"/>
                              </a:cubicBezTo>
                              <a:cubicBezTo>
                                <a:pt x="385159" y="332363"/>
                                <a:pt x="383290" y="335946"/>
                                <a:pt x="381855" y="339019"/>
                              </a:cubicBezTo>
                              <a:cubicBezTo>
                                <a:pt x="379837" y="346607"/>
                                <a:pt x="371281" y="351350"/>
                                <a:pt x="368466" y="362136"/>
                              </a:cubicBezTo>
                              <a:cubicBezTo>
                                <a:pt x="366998" y="365294"/>
                                <a:pt x="363229" y="369017"/>
                                <a:pt x="361748" y="374055"/>
                              </a:cubicBezTo>
                              <a:cubicBezTo>
                                <a:pt x="359946" y="378793"/>
                                <a:pt x="355859" y="383493"/>
                                <a:pt x="354325" y="385974"/>
                              </a:cubicBezTo>
                              <a:cubicBezTo>
                                <a:pt x="351748" y="390002"/>
                                <a:pt x="349844" y="392208"/>
                                <a:pt x="346855" y="396403"/>
                              </a:cubicBezTo>
                              <a:cubicBezTo>
                                <a:pt x="342956" y="401132"/>
                                <a:pt x="341044" y="401762"/>
                                <a:pt x="338680" y="406112"/>
                              </a:cubicBezTo>
                              <a:lnTo>
                                <a:pt x="338680" y="406112"/>
                              </a:lnTo>
                              <a:cubicBezTo>
                                <a:pt x="335874" y="410047"/>
                                <a:pt x="330317" y="414641"/>
                                <a:pt x="326747" y="418752"/>
                              </a:cubicBezTo>
                              <a:cubicBezTo>
                                <a:pt x="322959" y="422196"/>
                                <a:pt x="318072" y="425912"/>
                                <a:pt x="315566" y="428460"/>
                              </a:cubicBezTo>
                              <a:cubicBezTo>
                                <a:pt x="311560" y="433737"/>
                                <a:pt x="310095" y="433474"/>
                                <a:pt x="305888" y="437399"/>
                              </a:cubicBezTo>
                              <a:cubicBezTo>
                                <a:pt x="303059" y="439824"/>
                                <a:pt x="298683" y="441820"/>
                                <a:pt x="296210" y="444848"/>
                              </a:cubicBezTo>
                              <a:cubicBezTo>
                                <a:pt x="292159" y="448126"/>
                                <a:pt x="289438" y="448187"/>
                                <a:pt x="285734" y="451529"/>
                              </a:cubicBezTo>
                              <a:cubicBezTo>
                                <a:pt x="282254" y="453975"/>
                                <a:pt x="277633" y="454341"/>
                                <a:pt x="274599" y="456767"/>
                              </a:cubicBezTo>
                              <a:cubicBezTo>
                                <a:pt x="271472" y="458299"/>
                                <a:pt x="265097" y="460269"/>
                                <a:pt x="261163" y="462727"/>
                              </a:cubicBezTo>
                              <a:cubicBezTo>
                                <a:pt x="255657" y="465336"/>
                                <a:pt x="251677" y="465986"/>
                                <a:pt x="246270" y="467918"/>
                              </a:cubicBezTo>
                              <a:lnTo>
                                <a:pt x="246270" y="467918"/>
                              </a:lnTo>
                              <a:cubicBezTo>
                                <a:pt x="244813" y="468379"/>
                                <a:pt x="243457" y="468895"/>
                                <a:pt x="241807" y="469407"/>
                              </a:cubicBezTo>
                              <a:cubicBezTo>
                                <a:pt x="239262" y="471076"/>
                                <a:pt x="238293" y="470132"/>
                                <a:pt x="235089" y="471666"/>
                              </a:cubicBezTo>
                              <a:cubicBezTo>
                                <a:pt x="232123" y="472810"/>
                                <a:pt x="229516" y="472127"/>
                                <a:pt x="226539" y="473877"/>
                              </a:cubicBezTo>
                              <a:cubicBezTo>
                                <a:pt x="223337" y="475859"/>
                                <a:pt x="218848" y="474240"/>
                                <a:pt x="216109" y="476136"/>
                              </a:cubicBezTo>
                              <a:cubicBezTo>
                                <a:pt x="210206" y="477124"/>
                                <a:pt x="208742" y="476196"/>
                                <a:pt x="204176" y="477626"/>
                              </a:cubicBezTo>
                              <a:cubicBezTo>
                                <a:pt x="197710" y="478876"/>
                                <a:pt x="193065" y="478148"/>
                                <a:pt x="189988" y="479116"/>
                              </a:cubicBezTo>
                              <a:cubicBezTo>
                                <a:pt x="183814" y="480232"/>
                                <a:pt x="179268" y="480217"/>
                                <a:pt x="175847" y="480606"/>
                              </a:cubicBezTo>
                              <a:cubicBezTo>
                                <a:pt x="171348" y="481190"/>
                                <a:pt x="163361" y="479652"/>
                                <a:pt x="160202" y="480606"/>
                              </a:cubicBezTo>
                              <a:cubicBezTo>
                                <a:pt x="156697" y="482448"/>
                                <a:pt x="151130" y="478946"/>
                                <a:pt x="143806" y="480606"/>
                              </a:cubicBezTo>
                              <a:cubicBezTo>
                                <a:pt x="140327" y="481200"/>
                                <a:pt x="133412" y="479414"/>
                                <a:pt x="127410" y="479837"/>
                              </a:cubicBezTo>
                              <a:cubicBezTo>
                                <a:pt x="123656" y="479998"/>
                                <a:pt x="117399" y="477113"/>
                                <a:pt x="111014" y="477626"/>
                              </a:cubicBezTo>
                              <a:cubicBezTo>
                                <a:pt x="103316" y="477527"/>
                                <a:pt x="101872" y="475361"/>
                                <a:pt x="94618" y="474646"/>
                              </a:cubicBezTo>
                              <a:cubicBezTo>
                                <a:pt x="90943" y="474026"/>
                                <a:pt x="84211" y="471365"/>
                                <a:pt x="78222" y="470897"/>
                              </a:cubicBezTo>
                              <a:cubicBezTo>
                                <a:pt x="71609" y="468419"/>
                                <a:pt x="69515" y="466462"/>
                                <a:pt x="62577" y="464938"/>
                              </a:cubicBezTo>
                              <a:cubicBezTo>
                                <a:pt x="60526" y="464402"/>
                                <a:pt x="57900" y="463299"/>
                                <a:pt x="55906" y="461958"/>
                              </a:cubicBezTo>
                              <a:cubicBezTo>
                                <a:pt x="53384" y="460943"/>
                                <a:pt x="51172" y="458669"/>
                                <a:pt x="48436" y="458257"/>
                              </a:cubicBezTo>
                              <a:cubicBezTo>
                                <a:pt x="45959" y="457349"/>
                                <a:pt x="44058" y="454684"/>
                                <a:pt x="41718" y="453788"/>
                              </a:cubicBezTo>
                              <a:cubicBezTo>
                                <a:pt x="39032" y="452657"/>
                                <a:pt x="38238" y="451251"/>
                                <a:pt x="35000" y="449318"/>
                              </a:cubicBezTo>
                              <a:lnTo>
                                <a:pt x="35000" y="449318"/>
                              </a:lnTo>
                              <a:cubicBezTo>
                                <a:pt x="33555" y="448697"/>
                                <a:pt x="31472" y="445931"/>
                                <a:pt x="29080" y="444848"/>
                              </a:cubicBezTo>
                              <a:cubicBezTo>
                                <a:pt x="26903" y="443846"/>
                                <a:pt x="26778" y="441559"/>
                                <a:pt x="23865" y="439610"/>
                              </a:cubicBezTo>
                              <a:cubicBezTo>
                                <a:pt x="21096" y="437401"/>
                                <a:pt x="21522" y="436376"/>
                                <a:pt x="18651" y="434419"/>
                              </a:cubicBezTo>
                              <a:cubicBezTo>
                                <a:pt x="17044" y="433530"/>
                                <a:pt x="15303" y="430632"/>
                                <a:pt x="14141" y="429950"/>
                              </a:cubicBezTo>
                              <a:cubicBezTo>
                                <a:pt x="12785" y="428042"/>
                                <a:pt x="11713" y="425696"/>
                                <a:pt x="10429" y="424711"/>
                              </a:cubicBezTo>
                              <a:cubicBezTo>
                                <a:pt x="9672" y="423594"/>
                                <a:pt x="9067" y="421378"/>
                                <a:pt x="7469" y="419520"/>
                              </a:cubicBezTo>
                              <a:cubicBezTo>
                                <a:pt x="6452" y="418213"/>
                                <a:pt x="6314" y="416185"/>
                                <a:pt x="5214" y="414282"/>
                              </a:cubicBezTo>
                              <a:cubicBezTo>
                                <a:pt x="4037" y="412269"/>
                                <a:pt x="3731" y="410583"/>
                                <a:pt x="2959" y="409091"/>
                              </a:cubicBezTo>
                              <a:cubicBezTo>
                                <a:pt x="2261" y="407343"/>
                                <a:pt x="2013" y="405078"/>
                                <a:pt x="1503" y="403132"/>
                              </a:cubicBezTo>
                              <a:cubicBezTo>
                                <a:pt x="1146" y="401589"/>
                                <a:pt x="848" y="399415"/>
                                <a:pt x="751" y="397893"/>
                              </a:cubicBezTo>
                              <a:cubicBezTo>
                                <a:pt x="277" y="395923"/>
                                <a:pt x="-7" y="394283"/>
                                <a:pt x="0" y="392703"/>
                              </a:cubicBezTo>
                              <a:cubicBezTo>
                                <a:pt x="220" y="391042"/>
                                <a:pt x="859" y="389537"/>
                                <a:pt x="751" y="387464"/>
                              </a:cubicBezTo>
                              <a:cubicBezTo>
                                <a:pt x="1035" y="385444"/>
                                <a:pt x="1158" y="383932"/>
                                <a:pt x="1503" y="381505"/>
                              </a:cubicBezTo>
                              <a:cubicBezTo>
                                <a:pt x="2122" y="379691"/>
                                <a:pt x="2305" y="377863"/>
                                <a:pt x="2255" y="376266"/>
                              </a:cubicBezTo>
                              <a:cubicBezTo>
                                <a:pt x="2912" y="374635"/>
                                <a:pt x="3838" y="373298"/>
                                <a:pt x="4463" y="371075"/>
                              </a:cubicBezTo>
                              <a:cubicBezTo>
                                <a:pt x="4954" y="369450"/>
                                <a:pt x="5675" y="367036"/>
                                <a:pt x="6718" y="365116"/>
                              </a:cubicBezTo>
                              <a:cubicBezTo>
                                <a:pt x="9130" y="359969"/>
                                <a:pt x="10601" y="359376"/>
                                <a:pt x="12684" y="354687"/>
                              </a:cubicBezTo>
                              <a:cubicBezTo>
                                <a:pt x="15872" y="349294"/>
                                <a:pt x="18523" y="348478"/>
                                <a:pt x="20859" y="343489"/>
                              </a:cubicBezTo>
                              <a:cubicBezTo>
                                <a:pt x="23261" y="339513"/>
                                <a:pt x="27414" y="337527"/>
                                <a:pt x="30537" y="333059"/>
                              </a:cubicBezTo>
                              <a:cubicBezTo>
                                <a:pt x="35075" y="328732"/>
                                <a:pt x="38268" y="327899"/>
                                <a:pt x="42470" y="322630"/>
                              </a:cubicBezTo>
                              <a:cubicBezTo>
                                <a:pt x="48354" y="316778"/>
                                <a:pt x="49565" y="317585"/>
                                <a:pt x="55906" y="312201"/>
                              </a:cubicBezTo>
                              <a:cubicBezTo>
                                <a:pt x="62297" y="306611"/>
                                <a:pt x="65048" y="307835"/>
                                <a:pt x="70799" y="301772"/>
                              </a:cubicBezTo>
                              <a:cubicBezTo>
                                <a:pt x="78022" y="296887"/>
                                <a:pt x="85127" y="295274"/>
                                <a:pt x="87947" y="292112"/>
                              </a:cubicBezTo>
                              <a:cubicBezTo>
                                <a:pt x="93848" y="288888"/>
                                <a:pt x="101990" y="285599"/>
                                <a:pt x="106551" y="283124"/>
                              </a:cubicBezTo>
                              <a:lnTo>
                                <a:pt x="106551" y="283124"/>
                              </a:lnTo>
                              <a:cubicBezTo>
                                <a:pt x="109364" y="280817"/>
                                <a:pt x="112807" y="280661"/>
                                <a:pt x="114772" y="278655"/>
                              </a:cubicBezTo>
                              <a:cubicBezTo>
                                <a:pt x="117652" y="276698"/>
                                <a:pt x="120051" y="276171"/>
                                <a:pt x="122947" y="274185"/>
                              </a:cubicBezTo>
                              <a:cubicBezTo>
                                <a:pt x="124934" y="272040"/>
                                <a:pt x="127927" y="270847"/>
                                <a:pt x="130417" y="268995"/>
                              </a:cubicBezTo>
                              <a:cubicBezTo>
                                <a:pt x="132522" y="267345"/>
                                <a:pt x="135959" y="265760"/>
                                <a:pt x="138591" y="263035"/>
                              </a:cubicBezTo>
                              <a:cubicBezTo>
                                <a:pt x="141664" y="259538"/>
                                <a:pt x="149679" y="255049"/>
                                <a:pt x="153484" y="249626"/>
                              </a:cubicBezTo>
                              <a:cubicBezTo>
                                <a:pt x="159956" y="243170"/>
                                <a:pt x="161800" y="243169"/>
                                <a:pt x="168377" y="235448"/>
                              </a:cubicBezTo>
                              <a:cubicBezTo>
                                <a:pt x="172588" y="227343"/>
                                <a:pt x="176757" y="226213"/>
                                <a:pt x="181813" y="219829"/>
                              </a:cubicBezTo>
                              <a:cubicBezTo>
                                <a:pt x="184474" y="214492"/>
                                <a:pt x="192884" y="207144"/>
                                <a:pt x="195203" y="203440"/>
                              </a:cubicBezTo>
                              <a:cubicBezTo>
                                <a:pt x="196780" y="198425"/>
                                <a:pt x="203752" y="194321"/>
                                <a:pt x="207136" y="186282"/>
                              </a:cubicBezTo>
                              <a:cubicBezTo>
                                <a:pt x="211288" y="181148"/>
                                <a:pt x="214079" y="174795"/>
                                <a:pt x="218317" y="169894"/>
                              </a:cubicBezTo>
                              <a:cubicBezTo>
                                <a:pt x="222702" y="161258"/>
                                <a:pt x="226465" y="160675"/>
                                <a:pt x="228747" y="153505"/>
                              </a:cubicBezTo>
                              <a:cubicBezTo>
                                <a:pt x="231290" y="145275"/>
                                <a:pt x="234749" y="145436"/>
                                <a:pt x="237344" y="138606"/>
                              </a:cubicBezTo>
                              <a:cubicBezTo>
                                <a:pt x="240396" y="131992"/>
                                <a:pt x="247283" y="123290"/>
                                <a:pt x="251485" y="111788"/>
                              </a:cubicBezTo>
                              <a:cubicBezTo>
                                <a:pt x="254802" y="105330"/>
                                <a:pt x="257753" y="99002"/>
                                <a:pt x="261163" y="93862"/>
                              </a:cubicBezTo>
                              <a:cubicBezTo>
                                <a:pt x="262284" y="91747"/>
                                <a:pt x="262817" y="88853"/>
                                <a:pt x="264170" y="87181"/>
                              </a:cubicBezTo>
                              <a:lnTo>
                                <a:pt x="264170" y="87181"/>
                              </a:lnTo>
                              <a:cubicBezTo>
                                <a:pt x="263975" y="85995"/>
                                <a:pt x="264830" y="84632"/>
                                <a:pt x="264874" y="83433"/>
                              </a:cubicBezTo>
                              <a:cubicBezTo>
                                <a:pt x="265572" y="79872"/>
                                <a:pt x="266836" y="76637"/>
                                <a:pt x="267129" y="73004"/>
                              </a:cubicBezTo>
                              <a:cubicBezTo>
                                <a:pt x="268103" y="70778"/>
                                <a:pt x="268648" y="68388"/>
                                <a:pt x="269385" y="66323"/>
                              </a:cubicBezTo>
                              <a:cubicBezTo>
                                <a:pt x="270470" y="63230"/>
                                <a:pt x="271221" y="61332"/>
                                <a:pt x="272344" y="58874"/>
                              </a:cubicBezTo>
                              <a:cubicBezTo>
                                <a:pt x="272839" y="56057"/>
                                <a:pt x="275687" y="55229"/>
                                <a:pt x="276807" y="51424"/>
                              </a:cubicBezTo>
                              <a:cubicBezTo>
                                <a:pt x="278151" y="48518"/>
                                <a:pt x="281028" y="46169"/>
                                <a:pt x="282022" y="43975"/>
                              </a:cubicBezTo>
                              <a:lnTo>
                                <a:pt x="282022" y="43975"/>
                              </a:lnTo>
                              <a:cubicBezTo>
                                <a:pt x="283801" y="40908"/>
                                <a:pt x="286275" y="40210"/>
                                <a:pt x="288740" y="36526"/>
                              </a:cubicBezTo>
                              <a:cubicBezTo>
                                <a:pt x="290897" y="34170"/>
                                <a:pt x="293904" y="33257"/>
                                <a:pt x="294707" y="31287"/>
                              </a:cubicBezTo>
                              <a:cubicBezTo>
                                <a:pt x="296665" y="29471"/>
                                <a:pt x="298374" y="28788"/>
                                <a:pt x="300673" y="26817"/>
                              </a:cubicBezTo>
                              <a:cubicBezTo>
                                <a:pt x="302904" y="25892"/>
                                <a:pt x="304690" y="24870"/>
                                <a:pt x="307345" y="23838"/>
                              </a:cubicBezTo>
                              <a:cubicBezTo>
                                <a:pt x="310828" y="21774"/>
                                <a:pt x="316138" y="21335"/>
                                <a:pt x="319278" y="19368"/>
                              </a:cubicBezTo>
                              <a:cubicBezTo>
                                <a:pt x="322189" y="17751"/>
                                <a:pt x="323883" y="17708"/>
                                <a:pt x="326747" y="16388"/>
                              </a:cubicBezTo>
                              <a:cubicBezTo>
                                <a:pt x="329533" y="14675"/>
                                <a:pt x="331926" y="14157"/>
                                <a:pt x="334170" y="12687"/>
                              </a:cubicBezTo>
                              <a:lnTo>
                                <a:pt x="334170" y="12687"/>
                              </a:lnTo>
                              <a:cubicBezTo>
                                <a:pt x="338813" y="8749"/>
                                <a:pt x="345239" y="8755"/>
                                <a:pt x="347607" y="5959"/>
                              </a:cubicBezTo>
                              <a:cubicBezTo>
                                <a:pt x="348625" y="4898"/>
                                <a:pt x="351697" y="4526"/>
                                <a:pt x="352822" y="3748"/>
                              </a:cubicBezTo>
                              <a:cubicBezTo>
                                <a:pt x="355349" y="3113"/>
                                <a:pt x="357232" y="2796"/>
                                <a:pt x="358788" y="2258"/>
                              </a:cubicBezTo>
                              <a:cubicBezTo>
                                <a:pt x="361463" y="1661"/>
                                <a:pt x="363738" y="1881"/>
                                <a:pt x="365506" y="768"/>
                              </a:cubicBezTo>
                              <a:cubicBezTo>
                                <a:pt x="367061" y="-23"/>
                                <a:pt x="369827" y="1469"/>
                                <a:pt x="372929" y="768"/>
                              </a:cubicBezTo>
                              <a:cubicBezTo>
                                <a:pt x="379924" y="78"/>
                                <a:pt x="388926" y="359"/>
                                <a:pt x="396043" y="0"/>
                              </a:cubicBezTo>
                              <a:lnTo>
                                <a:pt x="396043" y="0"/>
                              </a:lnTo>
                              <a:cubicBezTo>
                                <a:pt x="398873" y="-774"/>
                                <a:pt x="400327" y="246"/>
                                <a:pt x="402762" y="0"/>
                              </a:cubicBezTo>
                              <a:cubicBezTo>
                                <a:pt x="404927" y="-559"/>
                                <a:pt x="406102" y="864"/>
                                <a:pt x="409433" y="768"/>
                              </a:cubicBezTo>
                              <a:cubicBezTo>
                                <a:pt x="410959" y="430"/>
                                <a:pt x="412942" y="2256"/>
                                <a:pt x="416151" y="2258"/>
                              </a:cubicBezTo>
                              <a:cubicBezTo>
                                <a:pt x="418147" y="2604"/>
                                <a:pt x="418763" y="3493"/>
                                <a:pt x="421366" y="3748"/>
                              </a:cubicBezTo>
                              <a:cubicBezTo>
                                <a:pt x="423744" y="4066"/>
                                <a:pt x="427113" y="7187"/>
                                <a:pt x="431795" y="8218"/>
                              </a:cubicBezTo>
                              <a:cubicBezTo>
                                <a:pt x="435504" y="10344"/>
                                <a:pt x="437683" y="12547"/>
                                <a:pt x="440722" y="13408"/>
                              </a:cubicBezTo>
                              <a:cubicBezTo>
                                <a:pt x="442342" y="14706"/>
                                <a:pt x="445005" y="17161"/>
                                <a:pt x="447440" y="18647"/>
                              </a:cubicBezTo>
                              <a:cubicBezTo>
                                <a:pt x="450010" y="19978"/>
                                <a:pt x="450637" y="22575"/>
                                <a:pt x="452655" y="23838"/>
                              </a:cubicBezTo>
                              <a:cubicBezTo>
                                <a:pt x="453692" y="25525"/>
                                <a:pt x="455087" y="27119"/>
                                <a:pt x="456413" y="29076"/>
                              </a:cubicBezTo>
                              <a:cubicBezTo>
                                <a:pt x="456669" y="30401"/>
                                <a:pt x="457724" y="31345"/>
                                <a:pt x="457870" y="32777"/>
                              </a:cubicBezTo>
                              <a:lnTo>
                                <a:pt x="457870" y="32777"/>
                              </a:lnTo>
                              <a:close/>
                            </a:path>
                            <a:path w="469803" h="480606" stroke="0" extrusionOk="0">
                              <a:moveTo>
                                <a:pt x="457870" y="32777"/>
                              </a:moveTo>
                              <a:lnTo>
                                <a:pt x="457870" y="32777"/>
                              </a:lnTo>
                              <a:cubicBezTo>
                                <a:pt x="458558" y="37536"/>
                                <a:pt x="460005" y="41643"/>
                                <a:pt x="460876" y="46186"/>
                              </a:cubicBezTo>
                              <a:cubicBezTo>
                                <a:pt x="461435" y="50933"/>
                                <a:pt x="463066" y="56236"/>
                                <a:pt x="463836" y="60364"/>
                              </a:cubicBezTo>
                              <a:cubicBezTo>
                                <a:pt x="465068" y="65644"/>
                                <a:pt x="465133" y="72122"/>
                                <a:pt x="466091" y="75983"/>
                              </a:cubicBezTo>
                              <a:cubicBezTo>
                                <a:pt x="466678" y="81903"/>
                                <a:pt x="467785" y="86353"/>
                                <a:pt x="467547" y="92372"/>
                              </a:cubicBezTo>
                              <a:cubicBezTo>
                                <a:pt x="468186" y="99200"/>
                                <a:pt x="468608" y="103965"/>
                                <a:pt x="469051" y="109530"/>
                              </a:cubicBezTo>
                              <a:cubicBezTo>
                                <a:pt x="469779" y="113947"/>
                                <a:pt x="467458" y="122779"/>
                                <a:pt x="469051" y="126687"/>
                              </a:cubicBezTo>
                              <a:cubicBezTo>
                                <a:pt x="466871" y="137589"/>
                                <a:pt x="471225" y="150409"/>
                                <a:pt x="469803" y="160954"/>
                              </a:cubicBezTo>
                              <a:cubicBezTo>
                                <a:pt x="471790" y="170917"/>
                                <a:pt x="468391" y="183188"/>
                                <a:pt x="468299" y="193732"/>
                              </a:cubicBezTo>
                              <a:cubicBezTo>
                                <a:pt x="467120" y="203235"/>
                                <a:pt x="466808" y="212126"/>
                                <a:pt x="466091" y="222039"/>
                              </a:cubicBezTo>
                              <a:cubicBezTo>
                                <a:pt x="464985" y="225925"/>
                                <a:pt x="464616" y="230434"/>
                                <a:pt x="463836" y="233238"/>
                              </a:cubicBezTo>
                              <a:cubicBezTo>
                                <a:pt x="463370" y="236802"/>
                                <a:pt x="462153" y="240905"/>
                                <a:pt x="462333" y="243667"/>
                              </a:cubicBezTo>
                              <a:cubicBezTo>
                                <a:pt x="462037" y="245747"/>
                                <a:pt x="461418" y="249070"/>
                                <a:pt x="460125" y="251116"/>
                              </a:cubicBezTo>
                              <a:cubicBezTo>
                                <a:pt x="459866" y="252242"/>
                                <a:pt x="458283" y="255154"/>
                                <a:pt x="457870" y="256307"/>
                              </a:cubicBezTo>
                              <a:lnTo>
                                <a:pt x="457870" y="256307"/>
                              </a:lnTo>
                              <a:cubicBezTo>
                                <a:pt x="456557" y="259202"/>
                                <a:pt x="454892" y="260169"/>
                                <a:pt x="454158" y="261545"/>
                              </a:cubicBezTo>
                              <a:cubicBezTo>
                                <a:pt x="451966" y="263700"/>
                                <a:pt x="450586" y="266039"/>
                                <a:pt x="447440" y="268226"/>
                              </a:cubicBezTo>
                              <a:cubicBezTo>
                                <a:pt x="440070" y="275759"/>
                                <a:pt x="433852" y="279273"/>
                                <a:pt x="431044" y="283893"/>
                              </a:cubicBezTo>
                              <a:cubicBezTo>
                                <a:pt x="423522" y="293365"/>
                                <a:pt x="419278" y="290855"/>
                                <a:pt x="411688" y="301772"/>
                              </a:cubicBezTo>
                              <a:cubicBezTo>
                                <a:pt x="410097" y="305492"/>
                                <a:pt x="403741" y="308242"/>
                                <a:pt x="402010" y="311480"/>
                              </a:cubicBezTo>
                              <a:cubicBezTo>
                                <a:pt x="398825" y="315053"/>
                                <a:pt x="396305" y="318006"/>
                                <a:pt x="393037" y="321909"/>
                              </a:cubicBezTo>
                              <a:lnTo>
                                <a:pt x="393037" y="321909"/>
                              </a:lnTo>
                              <a:cubicBezTo>
                                <a:pt x="391584" y="325409"/>
                                <a:pt x="389711" y="325475"/>
                                <a:pt x="387822" y="329359"/>
                              </a:cubicBezTo>
                              <a:cubicBezTo>
                                <a:pt x="385773" y="332660"/>
                                <a:pt x="383827" y="336501"/>
                                <a:pt x="381855" y="339019"/>
                              </a:cubicBezTo>
                              <a:cubicBezTo>
                                <a:pt x="377436" y="348688"/>
                                <a:pt x="371028" y="351493"/>
                                <a:pt x="368466" y="362136"/>
                              </a:cubicBezTo>
                              <a:cubicBezTo>
                                <a:pt x="367246" y="365993"/>
                                <a:pt x="364024" y="368805"/>
                                <a:pt x="361748" y="374055"/>
                              </a:cubicBezTo>
                              <a:cubicBezTo>
                                <a:pt x="359739" y="380233"/>
                                <a:pt x="355025" y="381856"/>
                                <a:pt x="354325" y="385974"/>
                              </a:cubicBezTo>
                              <a:cubicBezTo>
                                <a:pt x="351983" y="389700"/>
                                <a:pt x="349036" y="391700"/>
                                <a:pt x="346855" y="396403"/>
                              </a:cubicBezTo>
                              <a:cubicBezTo>
                                <a:pt x="345749" y="398979"/>
                                <a:pt x="341111" y="402476"/>
                                <a:pt x="338680" y="406112"/>
                              </a:cubicBezTo>
                              <a:lnTo>
                                <a:pt x="338680" y="406112"/>
                              </a:lnTo>
                              <a:cubicBezTo>
                                <a:pt x="335761" y="410092"/>
                                <a:pt x="329700" y="412752"/>
                                <a:pt x="326747" y="418752"/>
                              </a:cubicBezTo>
                              <a:cubicBezTo>
                                <a:pt x="322633" y="423009"/>
                                <a:pt x="317842" y="425522"/>
                                <a:pt x="315566" y="428460"/>
                              </a:cubicBezTo>
                              <a:cubicBezTo>
                                <a:pt x="313382" y="431735"/>
                                <a:pt x="309368" y="433911"/>
                                <a:pt x="305888" y="437399"/>
                              </a:cubicBezTo>
                              <a:cubicBezTo>
                                <a:pt x="302081" y="441726"/>
                                <a:pt x="298730" y="442842"/>
                                <a:pt x="296210" y="444848"/>
                              </a:cubicBezTo>
                              <a:cubicBezTo>
                                <a:pt x="292454" y="448066"/>
                                <a:pt x="287501" y="448976"/>
                                <a:pt x="285734" y="451529"/>
                              </a:cubicBezTo>
                              <a:cubicBezTo>
                                <a:pt x="280826" y="454722"/>
                                <a:pt x="278719" y="453324"/>
                                <a:pt x="274599" y="456767"/>
                              </a:cubicBezTo>
                              <a:cubicBezTo>
                                <a:pt x="270088" y="458787"/>
                                <a:pt x="266576" y="460154"/>
                                <a:pt x="261163" y="462727"/>
                              </a:cubicBezTo>
                              <a:cubicBezTo>
                                <a:pt x="254843" y="466473"/>
                                <a:pt x="250187" y="465313"/>
                                <a:pt x="246270" y="467918"/>
                              </a:cubicBezTo>
                              <a:lnTo>
                                <a:pt x="246270" y="467918"/>
                              </a:lnTo>
                              <a:cubicBezTo>
                                <a:pt x="244783" y="468582"/>
                                <a:pt x="243377" y="468492"/>
                                <a:pt x="241807" y="469407"/>
                              </a:cubicBezTo>
                              <a:cubicBezTo>
                                <a:pt x="239604" y="470641"/>
                                <a:pt x="238163" y="470422"/>
                                <a:pt x="235089" y="471666"/>
                              </a:cubicBezTo>
                              <a:cubicBezTo>
                                <a:pt x="233371" y="472637"/>
                                <a:pt x="230490" y="472167"/>
                                <a:pt x="226539" y="473877"/>
                              </a:cubicBezTo>
                              <a:cubicBezTo>
                                <a:pt x="222424" y="474892"/>
                                <a:pt x="220024" y="475172"/>
                                <a:pt x="216109" y="476136"/>
                              </a:cubicBezTo>
                              <a:cubicBezTo>
                                <a:pt x="210346" y="477513"/>
                                <a:pt x="206797" y="476856"/>
                                <a:pt x="204176" y="477626"/>
                              </a:cubicBezTo>
                              <a:cubicBezTo>
                                <a:pt x="198011" y="478346"/>
                                <a:pt x="196257" y="477373"/>
                                <a:pt x="189988" y="479116"/>
                              </a:cubicBezTo>
                              <a:cubicBezTo>
                                <a:pt x="185060" y="481224"/>
                                <a:pt x="182807" y="479793"/>
                                <a:pt x="175847" y="480606"/>
                              </a:cubicBezTo>
                              <a:cubicBezTo>
                                <a:pt x="168249" y="481671"/>
                                <a:pt x="167792" y="480574"/>
                                <a:pt x="160202" y="480606"/>
                              </a:cubicBezTo>
                              <a:cubicBezTo>
                                <a:pt x="154154" y="482223"/>
                                <a:pt x="151541" y="479850"/>
                                <a:pt x="143806" y="480606"/>
                              </a:cubicBezTo>
                              <a:cubicBezTo>
                                <a:pt x="136165" y="480592"/>
                                <a:pt x="133239" y="480016"/>
                                <a:pt x="127410" y="479837"/>
                              </a:cubicBezTo>
                              <a:cubicBezTo>
                                <a:pt x="122559" y="480147"/>
                                <a:pt x="114919" y="478093"/>
                                <a:pt x="111014" y="477626"/>
                              </a:cubicBezTo>
                              <a:cubicBezTo>
                                <a:pt x="106327" y="477636"/>
                                <a:pt x="102225" y="474167"/>
                                <a:pt x="94618" y="474646"/>
                              </a:cubicBezTo>
                              <a:cubicBezTo>
                                <a:pt x="90587" y="475048"/>
                                <a:pt x="85476" y="470698"/>
                                <a:pt x="78222" y="470897"/>
                              </a:cubicBezTo>
                              <a:cubicBezTo>
                                <a:pt x="72040" y="469303"/>
                                <a:pt x="70271" y="467180"/>
                                <a:pt x="62577" y="464938"/>
                              </a:cubicBezTo>
                              <a:cubicBezTo>
                                <a:pt x="60246" y="464062"/>
                                <a:pt x="57955" y="462786"/>
                                <a:pt x="55906" y="461958"/>
                              </a:cubicBezTo>
                              <a:cubicBezTo>
                                <a:pt x="53558" y="461628"/>
                                <a:pt x="50845" y="458406"/>
                                <a:pt x="48436" y="458257"/>
                              </a:cubicBezTo>
                              <a:cubicBezTo>
                                <a:pt x="46773" y="457823"/>
                                <a:pt x="43827" y="454182"/>
                                <a:pt x="41718" y="453788"/>
                              </a:cubicBezTo>
                              <a:cubicBezTo>
                                <a:pt x="39963" y="452680"/>
                                <a:pt x="38117" y="451330"/>
                                <a:pt x="35000" y="449318"/>
                              </a:cubicBezTo>
                              <a:lnTo>
                                <a:pt x="35000" y="449318"/>
                              </a:lnTo>
                              <a:cubicBezTo>
                                <a:pt x="32967" y="447958"/>
                                <a:pt x="31722" y="446741"/>
                                <a:pt x="29080" y="444848"/>
                              </a:cubicBezTo>
                              <a:cubicBezTo>
                                <a:pt x="27583" y="444067"/>
                                <a:pt x="25561" y="440725"/>
                                <a:pt x="23865" y="439610"/>
                              </a:cubicBezTo>
                              <a:cubicBezTo>
                                <a:pt x="21757" y="438729"/>
                                <a:pt x="20860" y="436030"/>
                                <a:pt x="18651" y="434419"/>
                              </a:cubicBezTo>
                              <a:cubicBezTo>
                                <a:pt x="16701" y="433086"/>
                                <a:pt x="16814" y="431644"/>
                                <a:pt x="14141" y="429950"/>
                              </a:cubicBezTo>
                              <a:cubicBezTo>
                                <a:pt x="12365" y="427962"/>
                                <a:pt x="12492" y="427109"/>
                                <a:pt x="10429" y="424711"/>
                              </a:cubicBezTo>
                              <a:cubicBezTo>
                                <a:pt x="8752" y="422239"/>
                                <a:pt x="9050" y="421719"/>
                                <a:pt x="7469" y="419520"/>
                              </a:cubicBezTo>
                              <a:cubicBezTo>
                                <a:pt x="6705" y="417884"/>
                                <a:pt x="5761" y="416316"/>
                                <a:pt x="5214" y="414282"/>
                              </a:cubicBezTo>
                              <a:cubicBezTo>
                                <a:pt x="3991" y="412233"/>
                                <a:pt x="3883" y="410090"/>
                                <a:pt x="2959" y="409091"/>
                              </a:cubicBezTo>
                              <a:cubicBezTo>
                                <a:pt x="2207" y="407250"/>
                                <a:pt x="1814" y="405570"/>
                                <a:pt x="1503" y="403132"/>
                              </a:cubicBezTo>
                              <a:cubicBezTo>
                                <a:pt x="1568" y="401398"/>
                                <a:pt x="1005" y="399162"/>
                                <a:pt x="751" y="397893"/>
                              </a:cubicBezTo>
                              <a:cubicBezTo>
                                <a:pt x="350" y="395851"/>
                                <a:pt x="341" y="394518"/>
                                <a:pt x="0" y="392703"/>
                              </a:cubicBezTo>
                              <a:cubicBezTo>
                                <a:pt x="174" y="391463"/>
                                <a:pt x="810" y="389529"/>
                                <a:pt x="751" y="387464"/>
                              </a:cubicBezTo>
                              <a:cubicBezTo>
                                <a:pt x="1389" y="385109"/>
                                <a:pt x="1750" y="383256"/>
                                <a:pt x="1503" y="381505"/>
                              </a:cubicBezTo>
                              <a:cubicBezTo>
                                <a:pt x="1734" y="379973"/>
                                <a:pt x="2208" y="378089"/>
                                <a:pt x="2255" y="376266"/>
                              </a:cubicBezTo>
                              <a:cubicBezTo>
                                <a:pt x="3025" y="374480"/>
                                <a:pt x="3754" y="372815"/>
                                <a:pt x="4463" y="371075"/>
                              </a:cubicBezTo>
                              <a:cubicBezTo>
                                <a:pt x="5310" y="369015"/>
                                <a:pt x="5950" y="366694"/>
                                <a:pt x="6718" y="365116"/>
                              </a:cubicBezTo>
                              <a:cubicBezTo>
                                <a:pt x="8790" y="360600"/>
                                <a:pt x="11003" y="359078"/>
                                <a:pt x="12684" y="354687"/>
                              </a:cubicBezTo>
                              <a:cubicBezTo>
                                <a:pt x="15763" y="349726"/>
                                <a:pt x="19127" y="346986"/>
                                <a:pt x="20859" y="343489"/>
                              </a:cubicBezTo>
                              <a:cubicBezTo>
                                <a:pt x="23414" y="338451"/>
                                <a:pt x="27627" y="337024"/>
                                <a:pt x="30537" y="333059"/>
                              </a:cubicBezTo>
                              <a:cubicBezTo>
                                <a:pt x="34643" y="327562"/>
                                <a:pt x="38611" y="327411"/>
                                <a:pt x="42470" y="322630"/>
                              </a:cubicBezTo>
                              <a:cubicBezTo>
                                <a:pt x="48185" y="317926"/>
                                <a:pt x="53072" y="314821"/>
                                <a:pt x="55906" y="312201"/>
                              </a:cubicBezTo>
                              <a:cubicBezTo>
                                <a:pt x="62717" y="306797"/>
                                <a:pt x="64278" y="307958"/>
                                <a:pt x="70799" y="301772"/>
                              </a:cubicBezTo>
                              <a:cubicBezTo>
                                <a:pt x="76920" y="295730"/>
                                <a:pt x="80919" y="298415"/>
                                <a:pt x="87947" y="292112"/>
                              </a:cubicBezTo>
                              <a:cubicBezTo>
                                <a:pt x="93197" y="287580"/>
                                <a:pt x="99007" y="288899"/>
                                <a:pt x="106551" y="283124"/>
                              </a:cubicBezTo>
                              <a:lnTo>
                                <a:pt x="106551" y="283124"/>
                              </a:lnTo>
                              <a:cubicBezTo>
                                <a:pt x="109275" y="281637"/>
                                <a:pt x="112537" y="280620"/>
                                <a:pt x="114772" y="278655"/>
                              </a:cubicBezTo>
                              <a:cubicBezTo>
                                <a:pt x="118594" y="276386"/>
                                <a:pt x="120125" y="276326"/>
                                <a:pt x="122947" y="274185"/>
                              </a:cubicBezTo>
                              <a:cubicBezTo>
                                <a:pt x="125017" y="271981"/>
                                <a:pt x="128295" y="271101"/>
                                <a:pt x="130417" y="268995"/>
                              </a:cubicBezTo>
                              <a:cubicBezTo>
                                <a:pt x="133716" y="266572"/>
                                <a:pt x="136979" y="264485"/>
                                <a:pt x="138591" y="263035"/>
                              </a:cubicBezTo>
                              <a:cubicBezTo>
                                <a:pt x="142076" y="257877"/>
                                <a:pt x="147222" y="256135"/>
                                <a:pt x="153484" y="249626"/>
                              </a:cubicBezTo>
                              <a:cubicBezTo>
                                <a:pt x="158736" y="243855"/>
                                <a:pt x="163866" y="241601"/>
                                <a:pt x="168377" y="235448"/>
                              </a:cubicBezTo>
                              <a:cubicBezTo>
                                <a:pt x="170232" y="231480"/>
                                <a:pt x="177039" y="225453"/>
                                <a:pt x="181813" y="219829"/>
                              </a:cubicBezTo>
                              <a:cubicBezTo>
                                <a:pt x="183572" y="214036"/>
                                <a:pt x="190608" y="209922"/>
                                <a:pt x="195203" y="203440"/>
                              </a:cubicBezTo>
                              <a:cubicBezTo>
                                <a:pt x="198233" y="197338"/>
                                <a:pt x="204853" y="192166"/>
                                <a:pt x="207136" y="186282"/>
                              </a:cubicBezTo>
                              <a:cubicBezTo>
                                <a:pt x="210616" y="180384"/>
                                <a:pt x="214941" y="174934"/>
                                <a:pt x="218317" y="169894"/>
                              </a:cubicBezTo>
                              <a:cubicBezTo>
                                <a:pt x="220520" y="164667"/>
                                <a:pt x="224913" y="162334"/>
                                <a:pt x="228747" y="153505"/>
                              </a:cubicBezTo>
                              <a:cubicBezTo>
                                <a:pt x="232472" y="146994"/>
                                <a:pt x="236794" y="142327"/>
                                <a:pt x="237344" y="138606"/>
                              </a:cubicBezTo>
                              <a:cubicBezTo>
                                <a:pt x="241304" y="124073"/>
                                <a:pt x="247456" y="125508"/>
                                <a:pt x="251485" y="111788"/>
                              </a:cubicBezTo>
                              <a:cubicBezTo>
                                <a:pt x="253943" y="106688"/>
                                <a:pt x="257386" y="99041"/>
                                <a:pt x="261163" y="93862"/>
                              </a:cubicBezTo>
                              <a:cubicBezTo>
                                <a:pt x="261957" y="91577"/>
                                <a:pt x="263048" y="90002"/>
                                <a:pt x="264170" y="87181"/>
                              </a:cubicBezTo>
                              <a:lnTo>
                                <a:pt x="264170" y="87181"/>
                              </a:lnTo>
                              <a:cubicBezTo>
                                <a:pt x="264098" y="85411"/>
                                <a:pt x="264926" y="84739"/>
                                <a:pt x="264874" y="83433"/>
                              </a:cubicBezTo>
                              <a:cubicBezTo>
                                <a:pt x="265388" y="80004"/>
                                <a:pt x="266500" y="77203"/>
                                <a:pt x="267129" y="73004"/>
                              </a:cubicBezTo>
                              <a:cubicBezTo>
                                <a:pt x="267963" y="70908"/>
                                <a:pt x="268802" y="68495"/>
                                <a:pt x="269385" y="66323"/>
                              </a:cubicBezTo>
                              <a:cubicBezTo>
                                <a:pt x="270196" y="63620"/>
                                <a:pt x="270840" y="61226"/>
                                <a:pt x="272344" y="58874"/>
                              </a:cubicBezTo>
                              <a:cubicBezTo>
                                <a:pt x="273522" y="56090"/>
                                <a:pt x="275275" y="55020"/>
                                <a:pt x="276807" y="51424"/>
                              </a:cubicBezTo>
                              <a:cubicBezTo>
                                <a:pt x="277687" y="48626"/>
                                <a:pt x="280964" y="45996"/>
                                <a:pt x="282022" y="43975"/>
                              </a:cubicBezTo>
                              <a:lnTo>
                                <a:pt x="282022" y="43975"/>
                              </a:lnTo>
                              <a:cubicBezTo>
                                <a:pt x="283659" y="41028"/>
                                <a:pt x="287285" y="39250"/>
                                <a:pt x="288740" y="36526"/>
                              </a:cubicBezTo>
                              <a:cubicBezTo>
                                <a:pt x="289857" y="34358"/>
                                <a:pt x="292694" y="33506"/>
                                <a:pt x="294707" y="31287"/>
                              </a:cubicBezTo>
                              <a:cubicBezTo>
                                <a:pt x="296145" y="30194"/>
                                <a:pt x="298417" y="28587"/>
                                <a:pt x="300673" y="26817"/>
                              </a:cubicBezTo>
                              <a:cubicBezTo>
                                <a:pt x="302551" y="25778"/>
                                <a:pt x="304916" y="25264"/>
                                <a:pt x="307345" y="23838"/>
                              </a:cubicBezTo>
                              <a:cubicBezTo>
                                <a:pt x="309544" y="22144"/>
                                <a:pt x="316877" y="20991"/>
                                <a:pt x="319278" y="19368"/>
                              </a:cubicBezTo>
                              <a:cubicBezTo>
                                <a:pt x="322196" y="17588"/>
                                <a:pt x="324340" y="17349"/>
                                <a:pt x="326747" y="16388"/>
                              </a:cubicBezTo>
                              <a:cubicBezTo>
                                <a:pt x="329077" y="14499"/>
                                <a:pt x="331494" y="14461"/>
                                <a:pt x="334170" y="12687"/>
                              </a:cubicBezTo>
                              <a:lnTo>
                                <a:pt x="334170" y="12687"/>
                              </a:lnTo>
                              <a:cubicBezTo>
                                <a:pt x="337672" y="9660"/>
                                <a:pt x="341336" y="9578"/>
                                <a:pt x="347607" y="5959"/>
                              </a:cubicBezTo>
                              <a:cubicBezTo>
                                <a:pt x="349906" y="4734"/>
                                <a:pt x="350930" y="4855"/>
                                <a:pt x="352822" y="3748"/>
                              </a:cubicBezTo>
                              <a:cubicBezTo>
                                <a:pt x="354316" y="3211"/>
                                <a:pt x="356813" y="3303"/>
                                <a:pt x="358788" y="2258"/>
                              </a:cubicBezTo>
                              <a:cubicBezTo>
                                <a:pt x="360751" y="1671"/>
                                <a:pt x="364048" y="1520"/>
                                <a:pt x="365506" y="768"/>
                              </a:cubicBezTo>
                              <a:cubicBezTo>
                                <a:pt x="368027" y="94"/>
                                <a:pt x="370272" y="780"/>
                                <a:pt x="372929" y="768"/>
                              </a:cubicBezTo>
                              <a:cubicBezTo>
                                <a:pt x="382699" y="342"/>
                                <a:pt x="385112" y="2720"/>
                                <a:pt x="396043" y="0"/>
                              </a:cubicBezTo>
                              <a:lnTo>
                                <a:pt x="396043" y="0"/>
                              </a:lnTo>
                              <a:cubicBezTo>
                                <a:pt x="398226" y="-236"/>
                                <a:pt x="399857" y="85"/>
                                <a:pt x="402762" y="0"/>
                              </a:cubicBezTo>
                              <a:cubicBezTo>
                                <a:pt x="404455" y="-364"/>
                                <a:pt x="406691" y="1112"/>
                                <a:pt x="409433" y="768"/>
                              </a:cubicBezTo>
                              <a:cubicBezTo>
                                <a:pt x="411147" y="869"/>
                                <a:pt x="414651" y="2639"/>
                                <a:pt x="416151" y="2258"/>
                              </a:cubicBezTo>
                              <a:cubicBezTo>
                                <a:pt x="418643" y="2451"/>
                                <a:pt x="418926" y="3727"/>
                                <a:pt x="421366" y="3748"/>
                              </a:cubicBezTo>
                              <a:cubicBezTo>
                                <a:pt x="425750" y="4880"/>
                                <a:pt x="429113" y="8398"/>
                                <a:pt x="431795" y="8218"/>
                              </a:cubicBezTo>
                              <a:cubicBezTo>
                                <a:pt x="434241" y="8226"/>
                                <a:pt x="437148" y="12536"/>
                                <a:pt x="440722" y="13408"/>
                              </a:cubicBezTo>
                              <a:cubicBezTo>
                                <a:pt x="443459" y="14932"/>
                                <a:pt x="445666" y="17346"/>
                                <a:pt x="447440" y="18647"/>
                              </a:cubicBezTo>
                              <a:cubicBezTo>
                                <a:pt x="450162" y="20644"/>
                                <a:pt x="450710" y="22361"/>
                                <a:pt x="452655" y="23838"/>
                              </a:cubicBezTo>
                              <a:cubicBezTo>
                                <a:pt x="453879" y="25851"/>
                                <a:pt x="455521" y="27303"/>
                                <a:pt x="456413" y="29076"/>
                              </a:cubicBezTo>
                              <a:cubicBezTo>
                                <a:pt x="456872" y="30591"/>
                                <a:pt x="457209" y="31516"/>
                                <a:pt x="457870" y="32777"/>
                              </a:cubicBezTo>
                              <a:lnTo>
                                <a:pt x="457870" y="3277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2" name="Freeform 6">
                  <a:extLst>
                    <a:ext uri="{FF2B5EF4-FFF2-40B4-BE49-F238E27FC236}">
                      <a16:creationId xmlns:a16="http://schemas.microsoft.com/office/drawing/2014/main" id="{CC92108F-949D-7006-D737-134DAD0984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38" y="2841625"/>
                  <a:ext cx="1995487" cy="1123950"/>
                </a:xfrm>
                <a:custGeom>
                  <a:avLst/>
                  <a:gdLst>
                    <a:gd name="T0" fmla="*/ 116 w 1257"/>
                    <a:gd name="T1" fmla="*/ 280 h 708"/>
                    <a:gd name="T2" fmla="*/ 52 w 1257"/>
                    <a:gd name="T3" fmla="*/ 342 h 708"/>
                    <a:gd name="T4" fmla="*/ 12 w 1257"/>
                    <a:gd name="T5" fmla="*/ 408 h 708"/>
                    <a:gd name="T6" fmla="*/ 0 w 1257"/>
                    <a:gd name="T7" fmla="*/ 454 h 708"/>
                    <a:gd name="T8" fmla="*/ 12 w 1257"/>
                    <a:gd name="T9" fmla="*/ 530 h 708"/>
                    <a:gd name="T10" fmla="*/ 64 w 1257"/>
                    <a:gd name="T11" fmla="*/ 602 h 708"/>
                    <a:gd name="T12" fmla="*/ 94 w 1257"/>
                    <a:gd name="T13" fmla="*/ 624 h 708"/>
                    <a:gd name="T14" fmla="*/ 176 w 1257"/>
                    <a:gd name="T15" fmla="*/ 670 h 708"/>
                    <a:gd name="T16" fmla="*/ 268 w 1257"/>
                    <a:gd name="T17" fmla="*/ 696 h 708"/>
                    <a:gd name="T18" fmla="*/ 366 w 1257"/>
                    <a:gd name="T19" fmla="*/ 708 h 708"/>
                    <a:gd name="T20" fmla="*/ 516 w 1257"/>
                    <a:gd name="T21" fmla="*/ 704 h 708"/>
                    <a:gd name="T22" fmla="*/ 600 w 1257"/>
                    <a:gd name="T23" fmla="*/ 692 h 708"/>
                    <a:gd name="T24" fmla="*/ 659 w 1257"/>
                    <a:gd name="T25" fmla="*/ 674 h 708"/>
                    <a:gd name="T26" fmla="*/ 735 w 1257"/>
                    <a:gd name="T27" fmla="*/ 644 h 708"/>
                    <a:gd name="T28" fmla="*/ 819 w 1257"/>
                    <a:gd name="T29" fmla="*/ 592 h 708"/>
                    <a:gd name="T30" fmla="*/ 907 w 1257"/>
                    <a:gd name="T31" fmla="*/ 508 h 708"/>
                    <a:gd name="T32" fmla="*/ 949 w 1257"/>
                    <a:gd name="T33" fmla="*/ 454 h 708"/>
                    <a:gd name="T34" fmla="*/ 1023 w 1257"/>
                    <a:gd name="T35" fmla="*/ 328 h 708"/>
                    <a:gd name="T36" fmla="*/ 1053 w 1257"/>
                    <a:gd name="T37" fmla="*/ 282 h 708"/>
                    <a:gd name="T38" fmla="*/ 1163 w 1257"/>
                    <a:gd name="T39" fmla="*/ 170 h 708"/>
                    <a:gd name="T40" fmla="*/ 1243 w 1257"/>
                    <a:gd name="T41" fmla="*/ 88 h 708"/>
                    <a:gd name="T42" fmla="*/ 1255 w 1257"/>
                    <a:gd name="T43" fmla="*/ 58 h 708"/>
                    <a:gd name="T44" fmla="*/ 1257 w 1257"/>
                    <a:gd name="T45" fmla="*/ 10 h 708"/>
                    <a:gd name="T46" fmla="*/ 1251 w 1257"/>
                    <a:gd name="T47" fmla="*/ 0 h 708"/>
                    <a:gd name="T48" fmla="*/ 1245 w 1257"/>
                    <a:gd name="T49" fmla="*/ 6 h 708"/>
                    <a:gd name="T50" fmla="*/ 1165 w 1257"/>
                    <a:gd name="T51" fmla="*/ 90 h 708"/>
                    <a:gd name="T52" fmla="*/ 1053 w 1257"/>
                    <a:gd name="T53" fmla="*/ 202 h 708"/>
                    <a:gd name="T54" fmla="*/ 1023 w 1257"/>
                    <a:gd name="T55" fmla="*/ 248 h 708"/>
                    <a:gd name="T56" fmla="*/ 949 w 1257"/>
                    <a:gd name="T57" fmla="*/ 374 h 708"/>
                    <a:gd name="T58" fmla="*/ 907 w 1257"/>
                    <a:gd name="T59" fmla="*/ 428 h 708"/>
                    <a:gd name="T60" fmla="*/ 819 w 1257"/>
                    <a:gd name="T61" fmla="*/ 512 h 708"/>
                    <a:gd name="T62" fmla="*/ 735 w 1257"/>
                    <a:gd name="T63" fmla="*/ 564 h 708"/>
                    <a:gd name="T64" fmla="*/ 659 w 1257"/>
                    <a:gd name="T65" fmla="*/ 594 h 708"/>
                    <a:gd name="T66" fmla="*/ 651 w 1257"/>
                    <a:gd name="T67" fmla="*/ 578 h 708"/>
                    <a:gd name="T68" fmla="*/ 653 w 1257"/>
                    <a:gd name="T69" fmla="*/ 528 h 708"/>
                    <a:gd name="T70" fmla="*/ 631 w 1257"/>
                    <a:gd name="T71" fmla="*/ 454 h 708"/>
                    <a:gd name="T72" fmla="*/ 582 w 1257"/>
                    <a:gd name="T73" fmla="*/ 386 h 708"/>
                    <a:gd name="T74" fmla="*/ 508 w 1257"/>
                    <a:gd name="T75" fmla="*/ 328 h 708"/>
                    <a:gd name="T76" fmla="*/ 414 w 1257"/>
                    <a:gd name="T77" fmla="*/ 282 h 708"/>
                    <a:gd name="T78" fmla="*/ 344 w 1257"/>
                    <a:gd name="T79" fmla="*/ 262 h 708"/>
                    <a:gd name="T80" fmla="*/ 264 w 1257"/>
                    <a:gd name="T81" fmla="*/ 252 h 708"/>
                    <a:gd name="T82" fmla="*/ 190 w 1257"/>
                    <a:gd name="T83" fmla="*/ 252 h 708"/>
                    <a:gd name="T84" fmla="*/ 142 w 1257"/>
                    <a:gd name="T85" fmla="*/ 260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57" h="708">
                      <a:moveTo>
                        <a:pt x="142" y="260"/>
                      </a:moveTo>
                      <a:lnTo>
                        <a:pt x="142" y="260"/>
                      </a:lnTo>
                      <a:lnTo>
                        <a:pt x="116" y="280"/>
                      </a:lnTo>
                      <a:lnTo>
                        <a:pt x="92" y="300"/>
                      </a:lnTo>
                      <a:lnTo>
                        <a:pt x="70" y="322"/>
                      </a:lnTo>
                      <a:lnTo>
                        <a:pt x="52" y="342"/>
                      </a:lnTo>
                      <a:lnTo>
                        <a:pt x="36" y="364"/>
                      </a:lnTo>
                      <a:lnTo>
                        <a:pt x="22" y="386"/>
                      </a:lnTo>
                      <a:lnTo>
                        <a:pt x="12" y="408"/>
                      </a:lnTo>
                      <a:lnTo>
                        <a:pt x="4" y="430"/>
                      </a:lnTo>
                      <a:lnTo>
                        <a:pt x="4" y="430"/>
                      </a:lnTo>
                      <a:lnTo>
                        <a:pt x="0" y="454"/>
                      </a:lnTo>
                      <a:lnTo>
                        <a:pt x="0" y="480"/>
                      </a:lnTo>
                      <a:lnTo>
                        <a:pt x="4" y="506"/>
                      </a:lnTo>
                      <a:lnTo>
                        <a:pt x="12" y="530"/>
                      </a:lnTo>
                      <a:lnTo>
                        <a:pt x="24" y="554"/>
                      </a:lnTo>
                      <a:lnTo>
                        <a:pt x="42" y="578"/>
                      </a:lnTo>
                      <a:lnTo>
                        <a:pt x="64" y="602"/>
                      </a:lnTo>
                      <a:lnTo>
                        <a:pt x="92" y="624"/>
                      </a:lnTo>
                      <a:lnTo>
                        <a:pt x="94" y="624"/>
                      </a:lnTo>
                      <a:lnTo>
                        <a:pt x="94" y="624"/>
                      </a:lnTo>
                      <a:lnTo>
                        <a:pt x="118" y="642"/>
                      </a:lnTo>
                      <a:lnTo>
                        <a:pt x="146" y="656"/>
                      </a:lnTo>
                      <a:lnTo>
                        <a:pt x="176" y="670"/>
                      </a:lnTo>
                      <a:lnTo>
                        <a:pt x="206" y="680"/>
                      </a:lnTo>
                      <a:lnTo>
                        <a:pt x="236" y="690"/>
                      </a:lnTo>
                      <a:lnTo>
                        <a:pt x="268" y="696"/>
                      </a:lnTo>
                      <a:lnTo>
                        <a:pt x="300" y="702"/>
                      </a:lnTo>
                      <a:lnTo>
                        <a:pt x="334" y="706"/>
                      </a:lnTo>
                      <a:lnTo>
                        <a:pt x="366" y="708"/>
                      </a:lnTo>
                      <a:lnTo>
                        <a:pt x="398" y="708"/>
                      </a:lnTo>
                      <a:lnTo>
                        <a:pt x="460" y="708"/>
                      </a:lnTo>
                      <a:lnTo>
                        <a:pt x="516" y="704"/>
                      </a:lnTo>
                      <a:lnTo>
                        <a:pt x="568" y="698"/>
                      </a:lnTo>
                      <a:lnTo>
                        <a:pt x="568" y="698"/>
                      </a:lnTo>
                      <a:lnTo>
                        <a:pt x="600" y="692"/>
                      </a:lnTo>
                      <a:lnTo>
                        <a:pt x="626" y="686"/>
                      </a:lnTo>
                      <a:lnTo>
                        <a:pt x="647" y="680"/>
                      </a:lnTo>
                      <a:lnTo>
                        <a:pt x="659" y="674"/>
                      </a:lnTo>
                      <a:lnTo>
                        <a:pt x="659" y="674"/>
                      </a:lnTo>
                      <a:lnTo>
                        <a:pt x="699" y="660"/>
                      </a:lnTo>
                      <a:lnTo>
                        <a:pt x="735" y="644"/>
                      </a:lnTo>
                      <a:lnTo>
                        <a:pt x="765" y="630"/>
                      </a:lnTo>
                      <a:lnTo>
                        <a:pt x="793" y="612"/>
                      </a:lnTo>
                      <a:lnTo>
                        <a:pt x="819" y="592"/>
                      </a:lnTo>
                      <a:lnTo>
                        <a:pt x="845" y="568"/>
                      </a:lnTo>
                      <a:lnTo>
                        <a:pt x="875" y="542"/>
                      </a:lnTo>
                      <a:lnTo>
                        <a:pt x="907" y="508"/>
                      </a:lnTo>
                      <a:lnTo>
                        <a:pt x="907" y="508"/>
                      </a:lnTo>
                      <a:lnTo>
                        <a:pt x="929" y="482"/>
                      </a:lnTo>
                      <a:lnTo>
                        <a:pt x="949" y="454"/>
                      </a:lnTo>
                      <a:lnTo>
                        <a:pt x="969" y="422"/>
                      </a:lnTo>
                      <a:lnTo>
                        <a:pt x="987" y="390"/>
                      </a:lnTo>
                      <a:lnTo>
                        <a:pt x="1023" y="328"/>
                      </a:lnTo>
                      <a:lnTo>
                        <a:pt x="1039" y="302"/>
                      </a:lnTo>
                      <a:lnTo>
                        <a:pt x="1053" y="282"/>
                      </a:lnTo>
                      <a:lnTo>
                        <a:pt x="1053" y="282"/>
                      </a:lnTo>
                      <a:lnTo>
                        <a:pt x="1079" y="254"/>
                      </a:lnTo>
                      <a:lnTo>
                        <a:pt x="1107" y="226"/>
                      </a:lnTo>
                      <a:lnTo>
                        <a:pt x="1163" y="170"/>
                      </a:lnTo>
                      <a:lnTo>
                        <a:pt x="1213" y="122"/>
                      </a:lnTo>
                      <a:lnTo>
                        <a:pt x="1231" y="104"/>
                      </a:lnTo>
                      <a:lnTo>
                        <a:pt x="1243" y="88"/>
                      </a:lnTo>
                      <a:lnTo>
                        <a:pt x="1243" y="88"/>
                      </a:lnTo>
                      <a:lnTo>
                        <a:pt x="1249" y="74"/>
                      </a:lnTo>
                      <a:lnTo>
                        <a:pt x="1255" y="58"/>
                      </a:lnTo>
                      <a:lnTo>
                        <a:pt x="1257" y="40"/>
                      </a:lnTo>
                      <a:lnTo>
                        <a:pt x="1257" y="24"/>
                      </a:lnTo>
                      <a:lnTo>
                        <a:pt x="1257" y="10"/>
                      </a:lnTo>
                      <a:lnTo>
                        <a:pt x="1255" y="2"/>
                      </a:lnTo>
                      <a:lnTo>
                        <a:pt x="1253" y="0"/>
                      </a:lnTo>
                      <a:lnTo>
                        <a:pt x="1251" y="0"/>
                      </a:lnTo>
                      <a:lnTo>
                        <a:pt x="1247" y="2"/>
                      </a:lnTo>
                      <a:lnTo>
                        <a:pt x="1245" y="6"/>
                      </a:lnTo>
                      <a:lnTo>
                        <a:pt x="1245" y="6"/>
                      </a:lnTo>
                      <a:lnTo>
                        <a:pt x="1233" y="22"/>
                      </a:lnTo>
                      <a:lnTo>
                        <a:pt x="1215" y="40"/>
                      </a:lnTo>
                      <a:lnTo>
                        <a:pt x="1165" y="90"/>
                      </a:lnTo>
                      <a:lnTo>
                        <a:pt x="1107" y="144"/>
                      </a:lnTo>
                      <a:lnTo>
                        <a:pt x="1079" y="174"/>
                      </a:lnTo>
                      <a:lnTo>
                        <a:pt x="1053" y="202"/>
                      </a:lnTo>
                      <a:lnTo>
                        <a:pt x="1053" y="202"/>
                      </a:lnTo>
                      <a:lnTo>
                        <a:pt x="1039" y="222"/>
                      </a:lnTo>
                      <a:lnTo>
                        <a:pt x="1023" y="248"/>
                      </a:lnTo>
                      <a:lnTo>
                        <a:pt x="987" y="310"/>
                      </a:lnTo>
                      <a:lnTo>
                        <a:pt x="969" y="342"/>
                      </a:lnTo>
                      <a:lnTo>
                        <a:pt x="949" y="374"/>
                      </a:lnTo>
                      <a:lnTo>
                        <a:pt x="929" y="402"/>
                      </a:lnTo>
                      <a:lnTo>
                        <a:pt x="907" y="428"/>
                      </a:lnTo>
                      <a:lnTo>
                        <a:pt x="907" y="428"/>
                      </a:lnTo>
                      <a:lnTo>
                        <a:pt x="875" y="462"/>
                      </a:lnTo>
                      <a:lnTo>
                        <a:pt x="845" y="488"/>
                      </a:lnTo>
                      <a:lnTo>
                        <a:pt x="819" y="512"/>
                      </a:lnTo>
                      <a:lnTo>
                        <a:pt x="793" y="532"/>
                      </a:lnTo>
                      <a:lnTo>
                        <a:pt x="765" y="550"/>
                      </a:lnTo>
                      <a:lnTo>
                        <a:pt x="735" y="564"/>
                      </a:lnTo>
                      <a:lnTo>
                        <a:pt x="699" y="580"/>
                      </a:lnTo>
                      <a:lnTo>
                        <a:pt x="659" y="594"/>
                      </a:lnTo>
                      <a:lnTo>
                        <a:pt x="659" y="594"/>
                      </a:lnTo>
                      <a:lnTo>
                        <a:pt x="645" y="600"/>
                      </a:lnTo>
                      <a:lnTo>
                        <a:pt x="645" y="600"/>
                      </a:lnTo>
                      <a:lnTo>
                        <a:pt x="651" y="578"/>
                      </a:lnTo>
                      <a:lnTo>
                        <a:pt x="651" y="578"/>
                      </a:lnTo>
                      <a:lnTo>
                        <a:pt x="655" y="554"/>
                      </a:lnTo>
                      <a:lnTo>
                        <a:pt x="653" y="528"/>
                      </a:lnTo>
                      <a:lnTo>
                        <a:pt x="649" y="504"/>
                      </a:lnTo>
                      <a:lnTo>
                        <a:pt x="641" y="478"/>
                      </a:lnTo>
                      <a:lnTo>
                        <a:pt x="631" y="454"/>
                      </a:lnTo>
                      <a:lnTo>
                        <a:pt x="618" y="430"/>
                      </a:lnTo>
                      <a:lnTo>
                        <a:pt x="602" y="408"/>
                      </a:lnTo>
                      <a:lnTo>
                        <a:pt x="582" y="386"/>
                      </a:lnTo>
                      <a:lnTo>
                        <a:pt x="560" y="366"/>
                      </a:lnTo>
                      <a:lnTo>
                        <a:pt x="534" y="346"/>
                      </a:lnTo>
                      <a:lnTo>
                        <a:pt x="508" y="328"/>
                      </a:lnTo>
                      <a:lnTo>
                        <a:pt x="478" y="310"/>
                      </a:lnTo>
                      <a:lnTo>
                        <a:pt x="448" y="296"/>
                      </a:lnTo>
                      <a:lnTo>
                        <a:pt x="414" y="282"/>
                      </a:lnTo>
                      <a:lnTo>
                        <a:pt x="380" y="272"/>
                      </a:lnTo>
                      <a:lnTo>
                        <a:pt x="344" y="262"/>
                      </a:lnTo>
                      <a:lnTo>
                        <a:pt x="344" y="262"/>
                      </a:lnTo>
                      <a:lnTo>
                        <a:pt x="318" y="256"/>
                      </a:lnTo>
                      <a:lnTo>
                        <a:pt x="290" y="254"/>
                      </a:lnTo>
                      <a:lnTo>
                        <a:pt x="264" y="252"/>
                      </a:lnTo>
                      <a:lnTo>
                        <a:pt x="240" y="250"/>
                      </a:lnTo>
                      <a:lnTo>
                        <a:pt x="214" y="250"/>
                      </a:lnTo>
                      <a:lnTo>
                        <a:pt x="190" y="252"/>
                      </a:lnTo>
                      <a:lnTo>
                        <a:pt x="166" y="256"/>
                      </a:lnTo>
                      <a:lnTo>
                        <a:pt x="142" y="260"/>
                      </a:lnTo>
                      <a:lnTo>
                        <a:pt x="142" y="26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917411767">
                        <a:custGeom>
                          <a:avLst/>
                          <a:gdLst>
                            <a:gd name="csX0" fmla="*/ 52919 w 468313"/>
                            <a:gd name="csY0" fmla="*/ 96857 h 263774"/>
                            <a:gd name="csX1" fmla="*/ 52919 w 468313"/>
                            <a:gd name="csY1" fmla="*/ 96857 h 263774"/>
                            <a:gd name="csX2" fmla="*/ 43225 w 468313"/>
                            <a:gd name="csY2" fmla="*/ 104322 h 263774"/>
                            <a:gd name="csX3" fmla="*/ 34280 w 468313"/>
                            <a:gd name="csY3" fmla="*/ 111761 h 263774"/>
                            <a:gd name="csX4" fmla="*/ 26085 w 468313"/>
                            <a:gd name="csY4" fmla="*/ 119964 h 263774"/>
                            <a:gd name="csX5" fmla="*/ 19388 w 468313"/>
                            <a:gd name="csY5" fmla="*/ 127429 h 263774"/>
                            <a:gd name="csX6" fmla="*/ 13393 w 468313"/>
                            <a:gd name="csY6" fmla="*/ 135606 h 263774"/>
                            <a:gd name="csX7" fmla="*/ 8195 w 468313"/>
                            <a:gd name="csY7" fmla="*/ 143809 h 263774"/>
                            <a:gd name="csX8" fmla="*/ 4448 w 468313"/>
                            <a:gd name="csY8" fmla="*/ 152012 h 263774"/>
                            <a:gd name="csX9" fmla="*/ 1498 w 468313"/>
                            <a:gd name="csY9" fmla="*/ 160189 h 263774"/>
                            <a:gd name="csX10" fmla="*/ 1498 w 468313"/>
                            <a:gd name="csY10" fmla="*/ 160189 h 263774"/>
                            <a:gd name="csX11" fmla="*/ 0 w 468313"/>
                            <a:gd name="csY11" fmla="*/ 169131 h 263774"/>
                            <a:gd name="csX12" fmla="*/ 0 w 468313"/>
                            <a:gd name="csY12" fmla="*/ 178838 h 263774"/>
                            <a:gd name="csX13" fmla="*/ 1498 w 468313"/>
                            <a:gd name="csY13" fmla="*/ 188519 h 263774"/>
                            <a:gd name="csX14" fmla="*/ 4448 w 468313"/>
                            <a:gd name="csY14" fmla="*/ 197461 h 263774"/>
                            <a:gd name="csX15" fmla="*/ 8944 w 468313"/>
                            <a:gd name="csY15" fmla="*/ 206403 h 263774"/>
                            <a:gd name="csX16" fmla="*/ 15641 w 468313"/>
                            <a:gd name="csY16" fmla="*/ 215345 h 263774"/>
                            <a:gd name="csX17" fmla="*/ 23837 w 468313"/>
                            <a:gd name="csY17" fmla="*/ 224287 h 263774"/>
                            <a:gd name="csX18" fmla="*/ 34280 w 468313"/>
                            <a:gd name="csY18" fmla="*/ 232490 h 263774"/>
                            <a:gd name="csX19" fmla="*/ 35029 w 468313"/>
                            <a:gd name="csY19" fmla="*/ 232490 h 263774"/>
                            <a:gd name="csX20" fmla="*/ 35029 w 468313"/>
                            <a:gd name="csY20" fmla="*/ 232490 h 263774"/>
                            <a:gd name="csX21" fmla="*/ 43974 w 468313"/>
                            <a:gd name="csY21" fmla="*/ 239190 h 263774"/>
                            <a:gd name="csX22" fmla="*/ 54371 w 468313"/>
                            <a:gd name="csY22" fmla="*/ 244412 h 263774"/>
                            <a:gd name="csX23" fmla="*/ 65563 w 468313"/>
                            <a:gd name="csY23" fmla="*/ 249609 h 263774"/>
                            <a:gd name="csX24" fmla="*/ 76756 w 468313"/>
                            <a:gd name="csY24" fmla="*/ 253354 h 263774"/>
                            <a:gd name="csX25" fmla="*/ 87902 w 468313"/>
                            <a:gd name="csY25" fmla="*/ 257074 h 263774"/>
                            <a:gd name="csX26" fmla="*/ 99844 w 468313"/>
                            <a:gd name="csY26" fmla="*/ 259316 h 263774"/>
                            <a:gd name="csX27" fmla="*/ 111786 w 468313"/>
                            <a:gd name="csY27" fmla="*/ 261531 h 263774"/>
                            <a:gd name="csX28" fmla="*/ 124430 w 468313"/>
                            <a:gd name="csY28" fmla="*/ 263035 h 263774"/>
                            <a:gd name="csX29" fmla="*/ 136372 w 468313"/>
                            <a:gd name="csY29" fmla="*/ 263774 h 263774"/>
                            <a:gd name="csX30" fmla="*/ 148267 w 468313"/>
                            <a:gd name="csY30" fmla="*/ 263774 h 263774"/>
                            <a:gd name="csX31" fmla="*/ 171402 w 468313"/>
                            <a:gd name="csY31" fmla="*/ 263774 h 263774"/>
                            <a:gd name="csX32" fmla="*/ 192242 w 468313"/>
                            <a:gd name="csY32" fmla="*/ 262296 h 263774"/>
                            <a:gd name="csX33" fmla="*/ 211630 w 468313"/>
                            <a:gd name="csY33" fmla="*/ 260054 h 263774"/>
                            <a:gd name="csX34" fmla="*/ 211630 w 468313"/>
                            <a:gd name="csY34" fmla="*/ 260054 h 263774"/>
                            <a:gd name="csX35" fmla="*/ 223525 w 468313"/>
                            <a:gd name="csY35" fmla="*/ 257812 h 263774"/>
                            <a:gd name="csX36" fmla="*/ 233219 w 468313"/>
                            <a:gd name="csY36" fmla="*/ 255570 h 263774"/>
                            <a:gd name="csX37" fmla="*/ 241040 w 468313"/>
                            <a:gd name="csY37" fmla="*/ 253354 h 263774"/>
                            <a:gd name="csX38" fmla="*/ 245536 w 468313"/>
                            <a:gd name="csY38" fmla="*/ 251112 h 263774"/>
                            <a:gd name="csX39" fmla="*/ 245536 w 468313"/>
                            <a:gd name="csY39" fmla="*/ 251112 h 263774"/>
                            <a:gd name="csX40" fmla="*/ 260428 w 468313"/>
                            <a:gd name="csY40" fmla="*/ 245890 h 263774"/>
                            <a:gd name="csX41" fmla="*/ 273822 w 468313"/>
                            <a:gd name="csY41" fmla="*/ 239928 h 263774"/>
                            <a:gd name="csX42" fmla="*/ 285015 w 468313"/>
                            <a:gd name="csY42" fmla="*/ 234706 h 263774"/>
                            <a:gd name="csX43" fmla="*/ 295458 w 468313"/>
                            <a:gd name="csY43" fmla="*/ 228006 h 263774"/>
                            <a:gd name="csX44" fmla="*/ 305152 w 468313"/>
                            <a:gd name="csY44" fmla="*/ 220567 h 263774"/>
                            <a:gd name="csX45" fmla="*/ 314799 w 468313"/>
                            <a:gd name="csY45" fmla="*/ 211625 h 263774"/>
                            <a:gd name="csX46" fmla="*/ 325992 w 468313"/>
                            <a:gd name="csY46" fmla="*/ 201918 h 263774"/>
                            <a:gd name="csX47" fmla="*/ 337934 w 468313"/>
                            <a:gd name="csY47" fmla="*/ 189257 h 263774"/>
                            <a:gd name="csX48" fmla="*/ 337934 w 468313"/>
                            <a:gd name="csY48" fmla="*/ 189257 h 263774"/>
                            <a:gd name="csX49" fmla="*/ 346130 w 468313"/>
                            <a:gd name="csY49" fmla="*/ 179577 h 263774"/>
                            <a:gd name="csX50" fmla="*/ 353576 w 468313"/>
                            <a:gd name="csY50" fmla="*/ 169131 h 263774"/>
                            <a:gd name="csX51" fmla="*/ 361022 w 468313"/>
                            <a:gd name="csY51" fmla="*/ 157209 h 263774"/>
                            <a:gd name="csX52" fmla="*/ 367719 w 468313"/>
                            <a:gd name="csY52" fmla="*/ 145286 h 263774"/>
                            <a:gd name="csX53" fmla="*/ 381113 w 468313"/>
                            <a:gd name="csY53" fmla="*/ 122206 h 263774"/>
                            <a:gd name="csX54" fmla="*/ 387107 w 468313"/>
                            <a:gd name="csY54" fmla="*/ 112525 h 263774"/>
                            <a:gd name="csX55" fmla="*/ 392305 w 468313"/>
                            <a:gd name="csY55" fmla="*/ 105061 h 263774"/>
                            <a:gd name="csX56" fmla="*/ 392305 w 468313"/>
                            <a:gd name="csY56" fmla="*/ 105061 h 263774"/>
                            <a:gd name="csX57" fmla="*/ 401999 w 468313"/>
                            <a:gd name="csY57" fmla="*/ 94642 h 263774"/>
                            <a:gd name="csX58" fmla="*/ 412443 w 468313"/>
                            <a:gd name="csY58" fmla="*/ 84196 h 263774"/>
                            <a:gd name="csX59" fmla="*/ 433283 w 468313"/>
                            <a:gd name="csY59" fmla="*/ 63332 h 263774"/>
                            <a:gd name="csX60" fmla="*/ 451922 w 468313"/>
                            <a:gd name="csY60" fmla="*/ 45448 h 263774"/>
                            <a:gd name="csX61" fmla="*/ 458618 w 468313"/>
                            <a:gd name="csY61" fmla="*/ 38748 h 263774"/>
                            <a:gd name="csX62" fmla="*/ 463114 w 468313"/>
                            <a:gd name="csY62" fmla="*/ 32787 h 263774"/>
                            <a:gd name="csX63" fmla="*/ 463114 w 468313"/>
                            <a:gd name="csY63" fmla="*/ 32787 h 263774"/>
                            <a:gd name="csX64" fmla="*/ 465315 w 468313"/>
                            <a:gd name="csY64" fmla="*/ 27564 h 263774"/>
                            <a:gd name="csX65" fmla="*/ 467563 w 468313"/>
                            <a:gd name="csY65" fmla="*/ 21603 h 263774"/>
                            <a:gd name="csX66" fmla="*/ 468313 w 468313"/>
                            <a:gd name="csY66" fmla="*/ 14903 h 263774"/>
                            <a:gd name="csX67" fmla="*/ 468313 w 468313"/>
                            <a:gd name="csY67" fmla="*/ 8941 h 263774"/>
                            <a:gd name="csX68" fmla="*/ 468313 w 468313"/>
                            <a:gd name="csY68" fmla="*/ 3719 h 263774"/>
                            <a:gd name="csX69" fmla="*/ 467563 w 468313"/>
                            <a:gd name="csY69" fmla="*/ 738 h 263774"/>
                            <a:gd name="csX70" fmla="*/ 466814 w 468313"/>
                            <a:gd name="csY70" fmla="*/ 0 h 263774"/>
                            <a:gd name="csX71" fmla="*/ 466065 w 468313"/>
                            <a:gd name="csY71" fmla="*/ 0 h 263774"/>
                            <a:gd name="csX72" fmla="*/ 464566 w 468313"/>
                            <a:gd name="csY72" fmla="*/ 738 h 263774"/>
                            <a:gd name="csX73" fmla="*/ 463864 w 468313"/>
                            <a:gd name="csY73" fmla="*/ 2242 h 263774"/>
                            <a:gd name="csX74" fmla="*/ 463864 w 468313"/>
                            <a:gd name="csY74" fmla="*/ 2242 h 263774"/>
                            <a:gd name="csX75" fmla="*/ 459368 w 468313"/>
                            <a:gd name="csY75" fmla="*/ 8203 h 263774"/>
                            <a:gd name="csX76" fmla="*/ 452671 w 468313"/>
                            <a:gd name="csY76" fmla="*/ 14903 h 263774"/>
                            <a:gd name="csX77" fmla="*/ 434032 w 468313"/>
                            <a:gd name="csY77" fmla="*/ 33525 h 263774"/>
                            <a:gd name="csX78" fmla="*/ 412443 w 468313"/>
                            <a:gd name="csY78" fmla="*/ 53651 h 263774"/>
                            <a:gd name="csX79" fmla="*/ 401999 w 468313"/>
                            <a:gd name="csY79" fmla="*/ 64835 h 263774"/>
                            <a:gd name="csX80" fmla="*/ 392305 w 468313"/>
                            <a:gd name="csY80" fmla="*/ 75254 h 263774"/>
                            <a:gd name="csX81" fmla="*/ 392305 w 468313"/>
                            <a:gd name="csY81" fmla="*/ 75254 h 263774"/>
                            <a:gd name="csX82" fmla="*/ 387107 w 468313"/>
                            <a:gd name="csY82" fmla="*/ 82719 h 263774"/>
                            <a:gd name="csX83" fmla="*/ 381113 w 468313"/>
                            <a:gd name="csY83" fmla="*/ 92400 h 263774"/>
                            <a:gd name="csX84" fmla="*/ 367719 w 468313"/>
                            <a:gd name="csY84" fmla="*/ 115506 h 263774"/>
                            <a:gd name="csX85" fmla="*/ 361022 w 468313"/>
                            <a:gd name="csY85" fmla="*/ 127429 h 263774"/>
                            <a:gd name="csX86" fmla="*/ 353576 w 468313"/>
                            <a:gd name="csY86" fmla="*/ 139325 h 263774"/>
                            <a:gd name="csX87" fmla="*/ 346130 w 468313"/>
                            <a:gd name="csY87" fmla="*/ 149770 h 263774"/>
                            <a:gd name="csX88" fmla="*/ 337934 w 468313"/>
                            <a:gd name="csY88" fmla="*/ 159451 h 263774"/>
                            <a:gd name="csX89" fmla="*/ 337934 w 468313"/>
                            <a:gd name="csY89" fmla="*/ 159451 h 263774"/>
                            <a:gd name="csX90" fmla="*/ 325992 w 468313"/>
                            <a:gd name="csY90" fmla="*/ 172112 h 263774"/>
                            <a:gd name="csX91" fmla="*/ 314799 w 468313"/>
                            <a:gd name="csY91" fmla="*/ 181819 h 263774"/>
                            <a:gd name="csX92" fmla="*/ 305152 w 468313"/>
                            <a:gd name="csY92" fmla="*/ 190761 h 263774"/>
                            <a:gd name="csX93" fmla="*/ 295458 w 468313"/>
                            <a:gd name="csY93" fmla="*/ 198199 h 263774"/>
                            <a:gd name="csX94" fmla="*/ 285015 w 468313"/>
                            <a:gd name="csY94" fmla="*/ 204899 h 263774"/>
                            <a:gd name="csX95" fmla="*/ 273822 w 468313"/>
                            <a:gd name="csY95" fmla="*/ 210122 h 263774"/>
                            <a:gd name="csX96" fmla="*/ 260428 w 468313"/>
                            <a:gd name="csY96" fmla="*/ 216083 h 263774"/>
                            <a:gd name="csX97" fmla="*/ 245536 w 468313"/>
                            <a:gd name="csY97" fmla="*/ 221306 h 263774"/>
                            <a:gd name="csX98" fmla="*/ 245536 w 468313"/>
                            <a:gd name="csY98" fmla="*/ 221306 h 263774"/>
                            <a:gd name="csX99" fmla="*/ 240291 w 468313"/>
                            <a:gd name="csY99" fmla="*/ 223548 h 263774"/>
                            <a:gd name="csX100" fmla="*/ 240291 w 468313"/>
                            <a:gd name="csY100" fmla="*/ 223548 h 263774"/>
                            <a:gd name="csX101" fmla="*/ 242539 w 468313"/>
                            <a:gd name="csY101" fmla="*/ 215345 h 263774"/>
                            <a:gd name="csX102" fmla="*/ 242539 w 468313"/>
                            <a:gd name="csY102" fmla="*/ 215345 h 263774"/>
                            <a:gd name="csX103" fmla="*/ 244037 w 468313"/>
                            <a:gd name="csY103" fmla="*/ 206403 h 263774"/>
                            <a:gd name="csX104" fmla="*/ 243288 w 468313"/>
                            <a:gd name="csY104" fmla="*/ 196722 h 263774"/>
                            <a:gd name="csX105" fmla="*/ 241790 w 468313"/>
                            <a:gd name="csY105" fmla="*/ 187780 h 263774"/>
                            <a:gd name="csX106" fmla="*/ 238792 w 468313"/>
                            <a:gd name="csY106" fmla="*/ 178073 h 263774"/>
                            <a:gd name="csX107" fmla="*/ 235093 w 468313"/>
                            <a:gd name="csY107" fmla="*/ 169131 h 263774"/>
                            <a:gd name="csX108" fmla="*/ 230222 w 468313"/>
                            <a:gd name="csY108" fmla="*/ 160189 h 263774"/>
                            <a:gd name="csX109" fmla="*/ 224275 w 468313"/>
                            <a:gd name="csY109" fmla="*/ 152012 h 263774"/>
                            <a:gd name="csX110" fmla="*/ 216828 w 468313"/>
                            <a:gd name="csY110" fmla="*/ 143809 h 263774"/>
                            <a:gd name="csX111" fmla="*/ 208633 w 468313"/>
                            <a:gd name="csY111" fmla="*/ 136344 h 263774"/>
                            <a:gd name="csX112" fmla="*/ 198939 w 468313"/>
                            <a:gd name="csY112" fmla="*/ 128906 h 263774"/>
                            <a:gd name="csX113" fmla="*/ 189245 w 468313"/>
                            <a:gd name="csY113" fmla="*/ 122206 h 263774"/>
                            <a:gd name="csX114" fmla="*/ 178099 w 468313"/>
                            <a:gd name="csY114" fmla="*/ 115506 h 263774"/>
                            <a:gd name="csX115" fmla="*/ 166906 w 468313"/>
                            <a:gd name="csY115" fmla="*/ 110283 h 263774"/>
                            <a:gd name="csX116" fmla="*/ 154262 w 468313"/>
                            <a:gd name="csY116" fmla="*/ 105061 h 263774"/>
                            <a:gd name="csX117" fmla="*/ 141571 w 468313"/>
                            <a:gd name="csY117" fmla="*/ 101341 h 263774"/>
                            <a:gd name="csX118" fmla="*/ 128177 w 468313"/>
                            <a:gd name="csY118" fmla="*/ 97622 h 263774"/>
                            <a:gd name="csX119" fmla="*/ 128177 w 468313"/>
                            <a:gd name="csY119" fmla="*/ 97622 h 263774"/>
                            <a:gd name="csX120" fmla="*/ 118483 w 468313"/>
                            <a:gd name="csY120" fmla="*/ 95380 h 263774"/>
                            <a:gd name="csX121" fmla="*/ 108039 w 468313"/>
                            <a:gd name="csY121" fmla="*/ 94642 h 263774"/>
                            <a:gd name="csX122" fmla="*/ 98345 w 468313"/>
                            <a:gd name="csY122" fmla="*/ 93877 h 263774"/>
                            <a:gd name="csX123" fmla="*/ 89400 w 468313"/>
                            <a:gd name="csY123" fmla="*/ 93138 h 263774"/>
                            <a:gd name="csX124" fmla="*/ 79706 w 468313"/>
                            <a:gd name="csY124" fmla="*/ 93138 h 263774"/>
                            <a:gd name="csX125" fmla="*/ 70808 w 468313"/>
                            <a:gd name="csY125" fmla="*/ 93877 h 263774"/>
                            <a:gd name="csX126" fmla="*/ 61864 w 468313"/>
                            <a:gd name="csY126" fmla="*/ 95380 h 263774"/>
                            <a:gd name="csX127" fmla="*/ 52919 w 468313"/>
                            <a:gd name="csY127" fmla="*/ 96857 h 263774"/>
                            <a:gd name="csX128" fmla="*/ 52919 w 468313"/>
                            <a:gd name="csY128" fmla="*/ 96857 h 26377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  <a:cxn ang="0">
                              <a:pos x="csX70" y="csY70"/>
                            </a:cxn>
                            <a:cxn ang="0">
                              <a:pos x="csX71" y="csY71"/>
                            </a:cxn>
                            <a:cxn ang="0">
                              <a:pos x="csX72" y="csY72"/>
                            </a:cxn>
                            <a:cxn ang="0">
                              <a:pos x="csX73" y="csY73"/>
                            </a:cxn>
                            <a:cxn ang="0">
                              <a:pos x="csX74" y="csY74"/>
                            </a:cxn>
                            <a:cxn ang="0">
                              <a:pos x="csX75" y="csY75"/>
                            </a:cxn>
                            <a:cxn ang="0">
                              <a:pos x="csX76" y="csY76"/>
                            </a:cxn>
                            <a:cxn ang="0">
                              <a:pos x="csX77" y="csY77"/>
                            </a:cxn>
                            <a:cxn ang="0">
                              <a:pos x="csX78" y="csY78"/>
                            </a:cxn>
                            <a:cxn ang="0">
                              <a:pos x="csX79" y="csY79"/>
                            </a:cxn>
                            <a:cxn ang="0">
                              <a:pos x="csX80" y="csY80"/>
                            </a:cxn>
                            <a:cxn ang="0">
                              <a:pos x="csX81" y="csY81"/>
                            </a:cxn>
                            <a:cxn ang="0">
                              <a:pos x="csX82" y="csY82"/>
                            </a:cxn>
                            <a:cxn ang="0">
                              <a:pos x="csX83" y="csY83"/>
                            </a:cxn>
                            <a:cxn ang="0">
                              <a:pos x="csX84" y="csY84"/>
                            </a:cxn>
                            <a:cxn ang="0">
                              <a:pos x="csX85" y="csY85"/>
                            </a:cxn>
                            <a:cxn ang="0">
                              <a:pos x="csX86" y="csY86"/>
                            </a:cxn>
                            <a:cxn ang="0">
                              <a:pos x="csX87" y="csY87"/>
                            </a:cxn>
                            <a:cxn ang="0">
                              <a:pos x="csX88" y="csY88"/>
                            </a:cxn>
                            <a:cxn ang="0">
                              <a:pos x="csX89" y="csY89"/>
                            </a:cxn>
                            <a:cxn ang="0">
                              <a:pos x="csX90" y="csY90"/>
                            </a:cxn>
                            <a:cxn ang="0">
                              <a:pos x="csX91" y="csY91"/>
                            </a:cxn>
                            <a:cxn ang="0">
                              <a:pos x="csX92" y="csY92"/>
                            </a:cxn>
                            <a:cxn ang="0">
                              <a:pos x="csX93" y="csY93"/>
                            </a:cxn>
                            <a:cxn ang="0">
                              <a:pos x="csX94" y="csY94"/>
                            </a:cxn>
                            <a:cxn ang="0">
                              <a:pos x="csX95" y="csY95"/>
                            </a:cxn>
                            <a:cxn ang="0">
                              <a:pos x="csX96" y="csY96"/>
                            </a:cxn>
                            <a:cxn ang="0">
                              <a:pos x="csX97" y="csY97"/>
                            </a:cxn>
                            <a:cxn ang="0">
                              <a:pos x="csX98" y="csY98"/>
                            </a:cxn>
                            <a:cxn ang="0">
                              <a:pos x="csX99" y="csY99"/>
                            </a:cxn>
                            <a:cxn ang="0">
                              <a:pos x="csX100" y="csY100"/>
                            </a:cxn>
                            <a:cxn ang="0">
                              <a:pos x="csX101" y="csY101"/>
                            </a:cxn>
                            <a:cxn ang="0">
                              <a:pos x="csX102" y="csY102"/>
                            </a:cxn>
                            <a:cxn ang="0">
                              <a:pos x="csX103" y="csY103"/>
                            </a:cxn>
                            <a:cxn ang="0">
                              <a:pos x="csX104" y="csY104"/>
                            </a:cxn>
                            <a:cxn ang="0">
                              <a:pos x="csX105" y="csY105"/>
                            </a:cxn>
                            <a:cxn ang="0">
                              <a:pos x="csX106" y="csY106"/>
                            </a:cxn>
                            <a:cxn ang="0">
                              <a:pos x="csX107" y="csY107"/>
                            </a:cxn>
                            <a:cxn ang="0">
                              <a:pos x="csX108" y="csY108"/>
                            </a:cxn>
                            <a:cxn ang="0">
                              <a:pos x="csX109" y="csY109"/>
                            </a:cxn>
                            <a:cxn ang="0">
                              <a:pos x="csX110" y="csY110"/>
                            </a:cxn>
                            <a:cxn ang="0">
                              <a:pos x="csX111" y="csY111"/>
                            </a:cxn>
                            <a:cxn ang="0">
                              <a:pos x="csX112" y="csY112"/>
                            </a:cxn>
                            <a:cxn ang="0">
                              <a:pos x="csX113" y="csY113"/>
                            </a:cxn>
                            <a:cxn ang="0">
                              <a:pos x="csX114" y="csY114"/>
                            </a:cxn>
                            <a:cxn ang="0">
                              <a:pos x="csX115" y="csY115"/>
                            </a:cxn>
                            <a:cxn ang="0">
                              <a:pos x="csX116" y="csY116"/>
                            </a:cxn>
                            <a:cxn ang="0">
                              <a:pos x="csX117" y="csY117"/>
                            </a:cxn>
                            <a:cxn ang="0">
                              <a:pos x="csX118" y="csY118"/>
                            </a:cxn>
                            <a:cxn ang="0">
                              <a:pos x="csX119" y="csY119"/>
                            </a:cxn>
                            <a:cxn ang="0">
                              <a:pos x="csX120" y="csY120"/>
                            </a:cxn>
                            <a:cxn ang="0">
                              <a:pos x="csX121" y="csY121"/>
                            </a:cxn>
                            <a:cxn ang="0">
                              <a:pos x="csX122" y="csY122"/>
                            </a:cxn>
                            <a:cxn ang="0">
                              <a:pos x="csX123" y="csY123"/>
                            </a:cxn>
                            <a:cxn ang="0">
                              <a:pos x="csX124" y="csY124"/>
                            </a:cxn>
                            <a:cxn ang="0">
                              <a:pos x="csX125" y="csY125"/>
                            </a:cxn>
                            <a:cxn ang="0">
                              <a:pos x="csX126" y="csY126"/>
                            </a:cxn>
                            <a:cxn ang="0">
                              <a:pos x="csX127" y="csY127"/>
                            </a:cxn>
                            <a:cxn ang="0">
                              <a:pos x="csX128" y="csY128"/>
                            </a:cxn>
                          </a:cxnLst>
                          <a:rect l="l" t="t" r="r" b="b"/>
                          <a:pathLst>
                            <a:path w="468313" h="263774" fill="none" extrusionOk="0">
                              <a:moveTo>
                                <a:pt x="52919" y="96857"/>
                              </a:moveTo>
                              <a:lnTo>
                                <a:pt x="52919" y="96857"/>
                              </a:lnTo>
                              <a:cubicBezTo>
                                <a:pt x="51137" y="99546"/>
                                <a:pt x="47136" y="99801"/>
                                <a:pt x="43225" y="104322"/>
                              </a:cubicBezTo>
                              <a:cubicBezTo>
                                <a:pt x="40952" y="107777"/>
                                <a:pt x="36797" y="109455"/>
                                <a:pt x="34280" y="111761"/>
                              </a:cubicBezTo>
                              <a:cubicBezTo>
                                <a:pt x="31742" y="116144"/>
                                <a:pt x="27497" y="116589"/>
                                <a:pt x="26085" y="119964"/>
                              </a:cubicBezTo>
                              <a:cubicBezTo>
                                <a:pt x="24034" y="122400"/>
                                <a:pt x="21503" y="124470"/>
                                <a:pt x="19388" y="127429"/>
                              </a:cubicBezTo>
                              <a:cubicBezTo>
                                <a:pt x="17355" y="130840"/>
                                <a:pt x="15817" y="132913"/>
                                <a:pt x="13393" y="135606"/>
                              </a:cubicBezTo>
                              <a:cubicBezTo>
                                <a:pt x="11337" y="139456"/>
                                <a:pt x="10194" y="140271"/>
                                <a:pt x="8195" y="143809"/>
                              </a:cubicBezTo>
                              <a:cubicBezTo>
                                <a:pt x="6733" y="146103"/>
                                <a:pt x="6463" y="149486"/>
                                <a:pt x="4448" y="152012"/>
                              </a:cubicBezTo>
                              <a:cubicBezTo>
                                <a:pt x="3617" y="155635"/>
                                <a:pt x="1444" y="157328"/>
                                <a:pt x="1498" y="160189"/>
                              </a:cubicBezTo>
                              <a:lnTo>
                                <a:pt x="1498" y="160189"/>
                              </a:lnTo>
                              <a:cubicBezTo>
                                <a:pt x="352" y="162969"/>
                                <a:pt x="638" y="166702"/>
                                <a:pt x="0" y="169131"/>
                              </a:cubicBezTo>
                              <a:cubicBezTo>
                                <a:pt x="1049" y="172985"/>
                                <a:pt x="-475" y="174753"/>
                                <a:pt x="0" y="178838"/>
                              </a:cubicBezTo>
                              <a:cubicBezTo>
                                <a:pt x="124" y="181485"/>
                                <a:pt x="981" y="185108"/>
                                <a:pt x="1498" y="188519"/>
                              </a:cubicBezTo>
                              <a:cubicBezTo>
                                <a:pt x="3212" y="191808"/>
                                <a:pt x="3187" y="194518"/>
                                <a:pt x="4448" y="197461"/>
                              </a:cubicBezTo>
                              <a:cubicBezTo>
                                <a:pt x="6489" y="200411"/>
                                <a:pt x="7708" y="204329"/>
                                <a:pt x="8944" y="206403"/>
                              </a:cubicBezTo>
                              <a:cubicBezTo>
                                <a:pt x="11609" y="208776"/>
                                <a:pt x="13157" y="212249"/>
                                <a:pt x="15641" y="215345"/>
                              </a:cubicBezTo>
                              <a:cubicBezTo>
                                <a:pt x="18261" y="216660"/>
                                <a:pt x="19664" y="221093"/>
                                <a:pt x="23837" y="224287"/>
                              </a:cubicBezTo>
                              <a:cubicBezTo>
                                <a:pt x="29184" y="228065"/>
                                <a:pt x="29185" y="229969"/>
                                <a:pt x="34280" y="232490"/>
                              </a:cubicBezTo>
                              <a:cubicBezTo>
                                <a:pt x="34626" y="232431"/>
                                <a:pt x="34723" y="232510"/>
                                <a:pt x="35029" y="232490"/>
                              </a:cubicBezTo>
                              <a:lnTo>
                                <a:pt x="35029" y="232490"/>
                              </a:lnTo>
                              <a:cubicBezTo>
                                <a:pt x="39136" y="234647"/>
                                <a:pt x="39944" y="236613"/>
                                <a:pt x="43974" y="239190"/>
                              </a:cubicBezTo>
                              <a:cubicBezTo>
                                <a:pt x="47780" y="240877"/>
                                <a:pt x="49475" y="242773"/>
                                <a:pt x="54371" y="244412"/>
                              </a:cubicBezTo>
                              <a:cubicBezTo>
                                <a:pt x="58799" y="245920"/>
                                <a:pt x="61157" y="247632"/>
                                <a:pt x="65563" y="249609"/>
                              </a:cubicBezTo>
                              <a:cubicBezTo>
                                <a:pt x="70725" y="250474"/>
                                <a:pt x="72746" y="252955"/>
                                <a:pt x="76756" y="253354"/>
                              </a:cubicBezTo>
                              <a:cubicBezTo>
                                <a:pt x="80437" y="254136"/>
                                <a:pt x="85071" y="256570"/>
                                <a:pt x="87902" y="257074"/>
                              </a:cubicBezTo>
                              <a:cubicBezTo>
                                <a:pt x="91228" y="256361"/>
                                <a:pt x="95185" y="258832"/>
                                <a:pt x="99844" y="259316"/>
                              </a:cubicBezTo>
                              <a:cubicBezTo>
                                <a:pt x="105638" y="260188"/>
                                <a:pt x="107232" y="262060"/>
                                <a:pt x="111786" y="261531"/>
                              </a:cubicBezTo>
                              <a:cubicBezTo>
                                <a:pt x="114393" y="261273"/>
                                <a:pt x="119383" y="263143"/>
                                <a:pt x="124430" y="263035"/>
                              </a:cubicBezTo>
                              <a:cubicBezTo>
                                <a:pt x="128770" y="262789"/>
                                <a:pt x="133425" y="264104"/>
                                <a:pt x="136372" y="263774"/>
                              </a:cubicBezTo>
                              <a:cubicBezTo>
                                <a:pt x="140249" y="263465"/>
                                <a:pt x="145666" y="264395"/>
                                <a:pt x="148267" y="263774"/>
                              </a:cubicBezTo>
                              <a:cubicBezTo>
                                <a:pt x="157741" y="261981"/>
                                <a:pt x="165562" y="265302"/>
                                <a:pt x="171402" y="263774"/>
                              </a:cubicBezTo>
                              <a:cubicBezTo>
                                <a:pt x="175575" y="261882"/>
                                <a:pt x="185216" y="262918"/>
                                <a:pt x="192242" y="262296"/>
                              </a:cubicBezTo>
                              <a:cubicBezTo>
                                <a:pt x="198848" y="261069"/>
                                <a:pt x="204633" y="262654"/>
                                <a:pt x="211630" y="260054"/>
                              </a:cubicBezTo>
                              <a:lnTo>
                                <a:pt x="211630" y="260054"/>
                              </a:lnTo>
                              <a:cubicBezTo>
                                <a:pt x="214178" y="259313"/>
                                <a:pt x="220565" y="258630"/>
                                <a:pt x="223525" y="257812"/>
                              </a:cubicBezTo>
                              <a:cubicBezTo>
                                <a:pt x="225358" y="256593"/>
                                <a:pt x="228923" y="257359"/>
                                <a:pt x="233219" y="255570"/>
                              </a:cubicBezTo>
                              <a:cubicBezTo>
                                <a:pt x="235168" y="254265"/>
                                <a:pt x="239068" y="254127"/>
                                <a:pt x="241040" y="253354"/>
                              </a:cubicBezTo>
                              <a:cubicBezTo>
                                <a:pt x="242974" y="252102"/>
                                <a:pt x="243961" y="252268"/>
                                <a:pt x="245536" y="251112"/>
                              </a:cubicBezTo>
                              <a:lnTo>
                                <a:pt x="245536" y="251112"/>
                              </a:lnTo>
                              <a:cubicBezTo>
                                <a:pt x="251051" y="247359"/>
                                <a:pt x="253695" y="249186"/>
                                <a:pt x="260428" y="245890"/>
                              </a:cubicBezTo>
                              <a:cubicBezTo>
                                <a:pt x="266179" y="242107"/>
                                <a:pt x="271406" y="242140"/>
                                <a:pt x="273822" y="239928"/>
                              </a:cubicBezTo>
                              <a:cubicBezTo>
                                <a:pt x="276782" y="237290"/>
                                <a:pt x="281029" y="236763"/>
                                <a:pt x="285015" y="234706"/>
                              </a:cubicBezTo>
                              <a:cubicBezTo>
                                <a:pt x="289743" y="230796"/>
                                <a:pt x="292907" y="231111"/>
                                <a:pt x="295458" y="228006"/>
                              </a:cubicBezTo>
                              <a:cubicBezTo>
                                <a:pt x="298542" y="225235"/>
                                <a:pt x="301894" y="224199"/>
                                <a:pt x="305152" y="220567"/>
                              </a:cubicBezTo>
                              <a:cubicBezTo>
                                <a:pt x="306619" y="218262"/>
                                <a:pt x="312910" y="214242"/>
                                <a:pt x="314799" y="211625"/>
                              </a:cubicBezTo>
                              <a:cubicBezTo>
                                <a:pt x="318668" y="207311"/>
                                <a:pt x="324375" y="205444"/>
                                <a:pt x="325992" y="201918"/>
                              </a:cubicBezTo>
                              <a:cubicBezTo>
                                <a:pt x="328188" y="197768"/>
                                <a:pt x="335088" y="194194"/>
                                <a:pt x="337934" y="189257"/>
                              </a:cubicBezTo>
                              <a:lnTo>
                                <a:pt x="337934" y="189257"/>
                              </a:lnTo>
                              <a:cubicBezTo>
                                <a:pt x="339755" y="186393"/>
                                <a:pt x="344708" y="182052"/>
                                <a:pt x="346130" y="179577"/>
                              </a:cubicBezTo>
                              <a:cubicBezTo>
                                <a:pt x="348337" y="174637"/>
                                <a:pt x="350937" y="174893"/>
                                <a:pt x="353576" y="169131"/>
                              </a:cubicBezTo>
                              <a:cubicBezTo>
                                <a:pt x="355801" y="165009"/>
                                <a:pt x="358960" y="163466"/>
                                <a:pt x="361022" y="157209"/>
                              </a:cubicBezTo>
                              <a:cubicBezTo>
                                <a:pt x="361603" y="152990"/>
                                <a:pt x="366721" y="148519"/>
                                <a:pt x="367719" y="145286"/>
                              </a:cubicBezTo>
                              <a:cubicBezTo>
                                <a:pt x="371929" y="137064"/>
                                <a:pt x="379488" y="128727"/>
                                <a:pt x="381113" y="122206"/>
                              </a:cubicBezTo>
                              <a:cubicBezTo>
                                <a:pt x="383501" y="119213"/>
                                <a:pt x="385494" y="115739"/>
                                <a:pt x="387107" y="112525"/>
                              </a:cubicBezTo>
                              <a:cubicBezTo>
                                <a:pt x="387757" y="110523"/>
                                <a:pt x="391266" y="107884"/>
                                <a:pt x="392305" y="105061"/>
                              </a:cubicBezTo>
                              <a:lnTo>
                                <a:pt x="392305" y="105061"/>
                              </a:lnTo>
                              <a:cubicBezTo>
                                <a:pt x="394856" y="101391"/>
                                <a:pt x="399140" y="98661"/>
                                <a:pt x="401999" y="94642"/>
                              </a:cubicBezTo>
                              <a:cubicBezTo>
                                <a:pt x="403885" y="91930"/>
                                <a:pt x="409580" y="88216"/>
                                <a:pt x="412443" y="84196"/>
                              </a:cubicBezTo>
                              <a:cubicBezTo>
                                <a:pt x="416791" y="76686"/>
                                <a:pt x="427737" y="70182"/>
                                <a:pt x="433283" y="63332"/>
                              </a:cubicBezTo>
                              <a:cubicBezTo>
                                <a:pt x="437368" y="59303"/>
                                <a:pt x="446804" y="53492"/>
                                <a:pt x="451922" y="45448"/>
                              </a:cubicBezTo>
                              <a:cubicBezTo>
                                <a:pt x="453787" y="42472"/>
                                <a:pt x="457618" y="40434"/>
                                <a:pt x="458618" y="38748"/>
                              </a:cubicBezTo>
                              <a:cubicBezTo>
                                <a:pt x="459582" y="37135"/>
                                <a:pt x="461993" y="34855"/>
                                <a:pt x="463114" y="32787"/>
                              </a:cubicBezTo>
                              <a:lnTo>
                                <a:pt x="463114" y="32787"/>
                              </a:lnTo>
                              <a:cubicBezTo>
                                <a:pt x="463613" y="30971"/>
                                <a:pt x="464737" y="29313"/>
                                <a:pt x="465315" y="27564"/>
                              </a:cubicBezTo>
                              <a:cubicBezTo>
                                <a:pt x="466109" y="25802"/>
                                <a:pt x="467024" y="23736"/>
                                <a:pt x="467563" y="21603"/>
                              </a:cubicBezTo>
                              <a:cubicBezTo>
                                <a:pt x="467905" y="19597"/>
                                <a:pt x="467842" y="16873"/>
                                <a:pt x="468313" y="14903"/>
                              </a:cubicBezTo>
                              <a:cubicBezTo>
                                <a:pt x="467728" y="12493"/>
                                <a:pt x="468991" y="11407"/>
                                <a:pt x="468313" y="8941"/>
                              </a:cubicBezTo>
                              <a:cubicBezTo>
                                <a:pt x="468161" y="7596"/>
                                <a:pt x="468514" y="6323"/>
                                <a:pt x="468313" y="3719"/>
                              </a:cubicBezTo>
                              <a:cubicBezTo>
                                <a:pt x="467972" y="2560"/>
                                <a:pt x="467701" y="1527"/>
                                <a:pt x="467563" y="738"/>
                              </a:cubicBezTo>
                              <a:cubicBezTo>
                                <a:pt x="467292" y="501"/>
                                <a:pt x="467077" y="228"/>
                                <a:pt x="466814" y="0"/>
                              </a:cubicBezTo>
                              <a:cubicBezTo>
                                <a:pt x="466470" y="69"/>
                                <a:pt x="466303" y="0"/>
                                <a:pt x="466065" y="0"/>
                              </a:cubicBezTo>
                              <a:cubicBezTo>
                                <a:pt x="465612" y="253"/>
                                <a:pt x="465064" y="504"/>
                                <a:pt x="464566" y="738"/>
                              </a:cubicBezTo>
                              <a:cubicBezTo>
                                <a:pt x="464300" y="1427"/>
                                <a:pt x="464054" y="1802"/>
                                <a:pt x="463864" y="2242"/>
                              </a:cubicBezTo>
                              <a:lnTo>
                                <a:pt x="463864" y="2242"/>
                              </a:lnTo>
                              <a:cubicBezTo>
                                <a:pt x="462707" y="4886"/>
                                <a:pt x="460830" y="4780"/>
                                <a:pt x="459368" y="8203"/>
                              </a:cubicBezTo>
                              <a:cubicBezTo>
                                <a:pt x="457940" y="11014"/>
                                <a:pt x="454296" y="11847"/>
                                <a:pt x="452671" y="14903"/>
                              </a:cubicBezTo>
                              <a:cubicBezTo>
                                <a:pt x="446763" y="23255"/>
                                <a:pt x="438679" y="25988"/>
                                <a:pt x="434032" y="33525"/>
                              </a:cubicBezTo>
                              <a:cubicBezTo>
                                <a:pt x="426197" y="44890"/>
                                <a:pt x="416868" y="46195"/>
                                <a:pt x="412443" y="53651"/>
                              </a:cubicBezTo>
                              <a:cubicBezTo>
                                <a:pt x="410556" y="56399"/>
                                <a:pt x="403790" y="60432"/>
                                <a:pt x="401999" y="64835"/>
                              </a:cubicBezTo>
                              <a:cubicBezTo>
                                <a:pt x="398813" y="70019"/>
                                <a:pt x="396242" y="69502"/>
                                <a:pt x="392305" y="75254"/>
                              </a:cubicBezTo>
                              <a:lnTo>
                                <a:pt x="392305" y="75254"/>
                              </a:lnTo>
                              <a:cubicBezTo>
                                <a:pt x="390253" y="79342"/>
                                <a:pt x="388425" y="80516"/>
                                <a:pt x="387107" y="82719"/>
                              </a:cubicBezTo>
                              <a:cubicBezTo>
                                <a:pt x="385409" y="86187"/>
                                <a:pt x="382229" y="89534"/>
                                <a:pt x="381113" y="92400"/>
                              </a:cubicBezTo>
                              <a:cubicBezTo>
                                <a:pt x="375991" y="103096"/>
                                <a:pt x="373625" y="104534"/>
                                <a:pt x="367719" y="115506"/>
                              </a:cubicBezTo>
                              <a:cubicBezTo>
                                <a:pt x="364818" y="121497"/>
                                <a:pt x="362348" y="122309"/>
                                <a:pt x="361022" y="127429"/>
                              </a:cubicBezTo>
                              <a:cubicBezTo>
                                <a:pt x="358753" y="134225"/>
                                <a:pt x="354526" y="135930"/>
                                <a:pt x="353576" y="139325"/>
                              </a:cubicBezTo>
                              <a:cubicBezTo>
                                <a:pt x="353079" y="142332"/>
                                <a:pt x="347483" y="145756"/>
                                <a:pt x="346130" y="149770"/>
                              </a:cubicBezTo>
                              <a:cubicBezTo>
                                <a:pt x="342732" y="154871"/>
                                <a:pt x="339972" y="156734"/>
                                <a:pt x="337934" y="159451"/>
                              </a:cubicBezTo>
                              <a:lnTo>
                                <a:pt x="337934" y="159451"/>
                              </a:lnTo>
                              <a:cubicBezTo>
                                <a:pt x="333420" y="164958"/>
                                <a:pt x="328534" y="169208"/>
                                <a:pt x="325992" y="172112"/>
                              </a:cubicBezTo>
                              <a:cubicBezTo>
                                <a:pt x="323802" y="175782"/>
                                <a:pt x="318114" y="178106"/>
                                <a:pt x="314799" y="181819"/>
                              </a:cubicBezTo>
                              <a:cubicBezTo>
                                <a:pt x="312925" y="183741"/>
                                <a:pt x="309810" y="186308"/>
                                <a:pt x="305152" y="190761"/>
                              </a:cubicBezTo>
                              <a:cubicBezTo>
                                <a:pt x="301330" y="194666"/>
                                <a:pt x="299649" y="194639"/>
                                <a:pt x="295458" y="198199"/>
                              </a:cubicBezTo>
                              <a:cubicBezTo>
                                <a:pt x="291075" y="201832"/>
                                <a:pt x="287199" y="201899"/>
                                <a:pt x="285015" y="204899"/>
                              </a:cubicBezTo>
                              <a:cubicBezTo>
                                <a:pt x="283001" y="207155"/>
                                <a:pt x="278392" y="206692"/>
                                <a:pt x="273822" y="210122"/>
                              </a:cubicBezTo>
                              <a:cubicBezTo>
                                <a:pt x="269317" y="212389"/>
                                <a:pt x="262602" y="213656"/>
                                <a:pt x="260428" y="216083"/>
                              </a:cubicBezTo>
                              <a:cubicBezTo>
                                <a:pt x="253653" y="219155"/>
                                <a:pt x="250510" y="219227"/>
                                <a:pt x="245536" y="221306"/>
                              </a:cubicBezTo>
                              <a:lnTo>
                                <a:pt x="245536" y="221306"/>
                              </a:lnTo>
                              <a:cubicBezTo>
                                <a:pt x="242961" y="222515"/>
                                <a:pt x="241864" y="222148"/>
                                <a:pt x="240291" y="223548"/>
                              </a:cubicBezTo>
                              <a:lnTo>
                                <a:pt x="240291" y="223548"/>
                              </a:lnTo>
                              <a:cubicBezTo>
                                <a:pt x="240897" y="221026"/>
                                <a:pt x="242197" y="218392"/>
                                <a:pt x="242539" y="215345"/>
                              </a:cubicBezTo>
                              <a:lnTo>
                                <a:pt x="242539" y="215345"/>
                              </a:lnTo>
                              <a:cubicBezTo>
                                <a:pt x="242865" y="212481"/>
                                <a:pt x="243584" y="209478"/>
                                <a:pt x="244037" y="206403"/>
                              </a:cubicBezTo>
                              <a:cubicBezTo>
                                <a:pt x="243890" y="203497"/>
                                <a:pt x="244005" y="200734"/>
                                <a:pt x="243288" y="196722"/>
                              </a:cubicBezTo>
                              <a:cubicBezTo>
                                <a:pt x="242384" y="193561"/>
                                <a:pt x="242125" y="190708"/>
                                <a:pt x="241790" y="187780"/>
                              </a:cubicBezTo>
                              <a:cubicBezTo>
                                <a:pt x="240272" y="185392"/>
                                <a:pt x="239802" y="181634"/>
                                <a:pt x="238792" y="178073"/>
                              </a:cubicBezTo>
                              <a:cubicBezTo>
                                <a:pt x="236938" y="174754"/>
                                <a:pt x="236529" y="172055"/>
                                <a:pt x="235093" y="169131"/>
                              </a:cubicBezTo>
                              <a:cubicBezTo>
                                <a:pt x="233059" y="165892"/>
                                <a:pt x="232341" y="162714"/>
                                <a:pt x="230222" y="160189"/>
                              </a:cubicBezTo>
                              <a:cubicBezTo>
                                <a:pt x="227872" y="158845"/>
                                <a:pt x="227790" y="155310"/>
                                <a:pt x="224275" y="152012"/>
                              </a:cubicBezTo>
                              <a:cubicBezTo>
                                <a:pt x="221830" y="150160"/>
                                <a:pt x="220037" y="145944"/>
                                <a:pt x="216828" y="143809"/>
                              </a:cubicBezTo>
                              <a:cubicBezTo>
                                <a:pt x="214205" y="141612"/>
                                <a:pt x="212357" y="138508"/>
                                <a:pt x="208633" y="136344"/>
                              </a:cubicBezTo>
                              <a:cubicBezTo>
                                <a:pt x="204386" y="133180"/>
                                <a:pt x="202085" y="129909"/>
                                <a:pt x="198939" y="128906"/>
                              </a:cubicBezTo>
                              <a:cubicBezTo>
                                <a:pt x="194135" y="125985"/>
                                <a:pt x="192986" y="123577"/>
                                <a:pt x="189245" y="122206"/>
                              </a:cubicBezTo>
                              <a:cubicBezTo>
                                <a:pt x="186137" y="120848"/>
                                <a:pt x="182041" y="117549"/>
                                <a:pt x="178099" y="115506"/>
                              </a:cubicBezTo>
                              <a:cubicBezTo>
                                <a:pt x="174261" y="113912"/>
                                <a:pt x="170809" y="110915"/>
                                <a:pt x="166906" y="110283"/>
                              </a:cubicBezTo>
                              <a:cubicBezTo>
                                <a:pt x="163667" y="109317"/>
                                <a:pt x="158175" y="106492"/>
                                <a:pt x="154262" y="105061"/>
                              </a:cubicBezTo>
                              <a:cubicBezTo>
                                <a:pt x="148132" y="104296"/>
                                <a:pt x="147974" y="102495"/>
                                <a:pt x="141571" y="101341"/>
                              </a:cubicBezTo>
                              <a:cubicBezTo>
                                <a:pt x="137483" y="100365"/>
                                <a:pt x="133564" y="97487"/>
                                <a:pt x="128177" y="97622"/>
                              </a:cubicBezTo>
                              <a:lnTo>
                                <a:pt x="128177" y="97622"/>
                              </a:lnTo>
                              <a:cubicBezTo>
                                <a:pt x="124211" y="96791"/>
                                <a:pt x="121463" y="95136"/>
                                <a:pt x="118483" y="95380"/>
                              </a:cubicBezTo>
                              <a:cubicBezTo>
                                <a:pt x="115284" y="96373"/>
                                <a:pt x="110728" y="94121"/>
                                <a:pt x="108039" y="94642"/>
                              </a:cubicBezTo>
                              <a:cubicBezTo>
                                <a:pt x="103201" y="95087"/>
                                <a:pt x="102151" y="94067"/>
                                <a:pt x="98345" y="93877"/>
                              </a:cubicBezTo>
                              <a:cubicBezTo>
                                <a:pt x="96121" y="94282"/>
                                <a:pt x="93751" y="92762"/>
                                <a:pt x="89400" y="93138"/>
                              </a:cubicBezTo>
                              <a:cubicBezTo>
                                <a:pt x="84889" y="93410"/>
                                <a:pt x="82097" y="92316"/>
                                <a:pt x="79706" y="93138"/>
                              </a:cubicBezTo>
                              <a:cubicBezTo>
                                <a:pt x="75997" y="93575"/>
                                <a:pt x="74029" y="93006"/>
                                <a:pt x="70808" y="93877"/>
                              </a:cubicBezTo>
                              <a:cubicBezTo>
                                <a:pt x="66850" y="95037"/>
                                <a:pt x="66138" y="94134"/>
                                <a:pt x="61864" y="95380"/>
                              </a:cubicBezTo>
                              <a:cubicBezTo>
                                <a:pt x="59654" y="96595"/>
                                <a:pt x="56892" y="95264"/>
                                <a:pt x="52919" y="96857"/>
                              </a:cubicBezTo>
                              <a:lnTo>
                                <a:pt x="52919" y="96857"/>
                              </a:lnTo>
                              <a:close/>
                            </a:path>
                            <a:path w="468313" h="263774" stroke="0" extrusionOk="0">
                              <a:moveTo>
                                <a:pt x="52919" y="96857"/>
                              </a:moveTo>
                              <a:lnTo>
                                <a:pt x="52919" y="96857"/>
                              </a:lnTo>
                              <a:cubicBezTo>
                                <a:pt x="49691" y="99852"/>
                                <a:pt x="45396" y="101863"/>
                                <a:pt x="43225" y="104322"/>
                              </a:cubicBezTo>
                              <a:cubicBezTo>
                                <a:pt x="41324" y="105999"/>
                                <a:pt x="37386" y="108050"/>
                                <a:pt x="34280" y="111761"/>
                              </a:cubicBezTo>
                              <a:cubicBezTo>
                                <a:pt x="33316" y="114179"/>
                                <a:pt x="29035" y="115680"/>
                                <a:pt x="26085" y="119964"/>
                              </a:cubicBezTo>
                              <a:cubicBezTo>
                                <a:pt x="23085" y="122058"/>
                                <a:pt x="21862" y="124734"/>
                                <a:pt x="19388" y="127429"/>
                              </a:cubicBezTo>
                              <a:cubicBezTo>
                                <a:pt x="17179" y="130574"/>
                                <a:pt x="15382" y="133796"/>
                                <a:pt x="13393" y="135606"/>
                              </a:cubicBezTo>
                              <a:cubicBezTo>
                                <a:pt x="13067" y="138097"/>
                                <a:pt x="9867" y="140970"/>
                                <a:pt x="8195" y="143809"/>
                              </a:cubicBezTo>
                              <a:cubicBezTo>
                                <a:pt x="6525" y="146183"/>
                                <a:pt x="5801" y="149272"/>
                                <a:pt x="4448" y="152012"/>
                              </a:cubicBezTo>
                              <a:cubicBezTo>
                                <a:pt x="3409" y="154947"/>
                                <a:pt x="2572" y="156596"/>
                                <a:pt x="1498" y="160189"/>
                              </a:cubicBezTo>
                              <a:lnTo>
                                <a:pt x="1498" y="160189"/>
                              </a:lnTo>
                              <a:cubicBezTo>
                                <a:pt x="1429" y="163422"/>
                                <a:pt x="632" y="166013"/>
                                <a:pt x="0" y="169131"/>
                              </a:cubicBezTo>
                              <a:cubicBezTo>
                                <a:pt x="1097" y="173309"/>
                                <a:pt x="-382" y="175736"/>
                                <a:pt x="0" y="178838"/>
                              </a:cubicBezTo>
                              <a:cubicBezTo>
                                <a:pt x="689" y="181801"/>
                                <a:pt x="839" y="185157"/>
                                <a:pt x="1498" y="188519"/>
                              </a:cubicBezTo>
                              <a:cubicBezTo>
                                <a:pt x="2526" y="190701"/>
                                <a:pt x="3069" y="194804"/>
                                <a:pt x="4448" y="197461"/>
                              </a:cubicBezTo>
                              <a:cubicBezTo>
                                <a:pt x="5969" y="199931"/>
                                <a:pt x="6201" y="203218"/>
                                <a:pt x="8944" y="206403"/>
                              </a:cubicBezTo>
                              <a:cubicBezTo>
                                <a:pt x="10957" y="208706"/>
                                <a:pt x="11377" y="211681"/>
                                <a:pt x="15641" y="215345"/>
                              </a:cubicBezTo>
                              <a:cubicBezTo>
                                <a:pt x="19073" y="218164"/>
                                <a:pt x="19225" y="220404"/>
                                <a:pt x="23837" y="224287"/>
                              </a:cubicBezTo>
                              <a:cubicBezTo>
                                <a:pt x="29274" y="228024"/>
                                <a:pt x="29919" y="229957"/>
                                <a:pt x="34280" y="232490"/>
                              </a:cubicBezTo>
                              <a:cubicBezTo>
                                <a:pt x="34446" y="232468"/>
                                <a:pt x="34659" y="232573"/>
                                <a:pt x="35029" y="232490"/>
                              </a:cubicBezTo>
                              <a:lnTo>
                                <a:pt x="35029" y="232490"/>
                              </a:lnTo>
                              <a:cubicBezTo>
                                <a:pt x="38825" y="235061"/>
                                <a:pt x="40465" y="236908"/>
                                <a:pt x="43974" y="239190"/>
                              </a:cubicBezTo>
                              <a:cubicBezTo>
                                <a:pt x="46700" y="240185"/>
                                <a:pt x="49634" y="243029"/>
                                <a:pt x="54371" y="244412"/>
                              </a:cubicBezTo>
                              <a:cubicBezTo>
                                <a:pt x="57443" y="245194"/>
                                <a:pt x="60438" y="247253"/>
                                <a:pt x="65563" y="249609"/>
                              </a:cubicBezTo>
                              <a:cubicBezTo>
                                <a:pt x="68690" y="250626"/>
                                <a:pt x="72796" y="252862"/>
                                <a:pt x="76756" y="253354"/>
                              </a:cubicBezTo>
                              <a:cubicBezTo>
                                <a:pt x="81310" y="254858"/>
                                <a:pt x="83085" y="256609"/>
                                <a:pt x="87902" y="257074"/>
                              </a:cubicBezTo>
                              <a:cubicBezTo>
                                <a:pt x="90777" y="256568"/>
                                <a:pt x="93863" y="259601"/>
                                <a:pt x="99844" y="259316"/>
                              </a:cubicBezTo>
                              <a:cubicBezTo>
                                <a:pt x="105982" y="259044"/>
                                <a:pt x="107028" y="261355"/>
                                <a:pt x="111786" y="261531"/>
                              </a:cubicBezTo>
                              <a:cubicBezTo>
                                <a:pt x="116534" y="260568"/>
                                <a:pt x="120592" y="262994"/>
                                <a:pt x="124430" y="263035"/>
                              </a:cubicBezTo>
                              <a:cubicBezTo>
                                <a:pt x="127912" y="262734"/>
                                <a:pt x="132729" y="264064"/>
                                <a:pt x="136372" y="263774"/>
                              </a:cubicBezTo>
                              <a:cubicBezTo>
                                <a:pt x="141973" y="262978"/>
                                <a:pt x="142609" y="264454"/>
                                <a:pt x="148267" y="263774"/>
                              </a:cubicBezTo>
                              <a:cubicBezTo>
                                <a:pt x="158161" y="263374"/>
                                <a:pt x="163726" y="265281"/>
                                <a:pt x="171402" y="263774"/>
                              </a:cubicBezTo>
                              <a:cubicBezTo>
                                <a:pt x="175606" y="262612"/>
                                <a:pt x="182266" y="264103"/>
                                <a:pt x="192242" y="262296"/>
                              </a:cubicBezTo>
                              <a:cubicBezTo>
                                <a:pt x="199947" y="259168"/>
                                <a:pt x="202244" y="262441"/>
                                <a:pt x="211630" y="260054"/>
                              </a:cubicBezTo>
                              <a:lnTo>
                                <a:pt x="211630" y="260054"/>
                              </a:lnTo>
                              <a:cubicBezTo>
                                <a:pt x="215092" y="259307"/>
                                <a:pt x="220123" y="259765"/>
                                <a:pt x="223525" y="257812"/>
                              </a:cubicBezTo>
                              <a:cubicBezTo>
                                <a:pt x="225522" y="256762"/>
                                <a:pt x="228966" y="257245"/>
                                <a:pt x="233219" y="255570"/>
                              </a:cubicBezTo>
                              <a:cubicBezTo>
                                <a:pt x="235640" y="254266"/>
                                <a:pt x="238804" y="254589"/>
                                <a:pt x="241040" y="253354"/>
                              </a:cubicBezTo>
                              <a:cubicBezTo>
                                <a:pt x="242340" y="252651"/>
                                <a:pt x="243682" y="252518"/>
                                <a:pt x="245536" y="251112"/>
                              </a:cubicBezTo>
                              <a:lnTo>
                                <a:pt x="245536" y="251112"/>
                              </a:lnTo>
                              <a:cubicBezTo>
                                <a:pt x="248666" y="248207"/>
                                <a:pt x="253915" y="248779"/>
                                <a:pt x="260428" y="245890"/>
                              </a:cubicBezTo>
                              <a:cubicBezTo>
                                <a:pt x="265355" y="242752"/>
                                <a:pt x="269627" y="242636"/>
                                <a:pt x="273822" y="239928"/>
                              </a:cubicBezTo>
                              <a:cubicBezTo>
                                <a:pt x="276270" y="237441"/>
                                <a:pt x="282656" y="236443"/>
                                <a:pt x="285015" y="234706"/>
                              </a:cubicBezTo>
                              <a:cubicBezTo>
                                <a:pt x="289750" y="231163"/>
                                <a:pt x="293323" y="230330"/>
                                <a:pt x="295458" y="228006"/>
                              </a:cubicBezTo>
                              <a:cubicBezTo>
                                <a:pt x="298774" y="224663"/>
                                <a:pt x="302759" y="222878"/>
                                <a:pt x="305152" y="220567"/>
                              </a:cubicBezTo>
                              <a:cubicBezTo>
                                <a:pt x="308305" y="216873"/>
                                <a:pt x="311873" y="215904"/>
                                <a:pt x="314799" y="211625"/>
                              </a:cubicBezTo>
                              <a:cubicBezTo>
                                <a:pt x="318484" y="208416"/>
                                <a:pt x="324496" y="204741"/>
                                <a:pt x="325992" y="201918"/>
                              </a:cubicBezTo>
                              <a:cubicBezTo>
                                <a:pt x="329670" y="195060"/>
                                <a:pt x="332454" y="195741"/>
                                <a:pt x="337934" y="189257"/>
                              </a:cubicBezTo>
                              <a:lnTo>
                                <a:pt x="337934" y="189257"/>
                              </a:lnTo>
                              <a:cubicBezTo>
                                <a:pt x="339780" y="186662"/>
                                <a:pt x="344634" y="183345"/>
                                <a:pt x="346130" y="179577"/>
                              </a:cubicBezTo>
                              <a:cubicBezTo>
                                <a:pt x="348339" y="174034"/>
                                <a:pt x="351026" y="173320"/>
                                <a:pt x="353576" y="169131"/>
                              </a:cubicBezTo>
                              <a:cubicBezTo>
                                <a:pt x="354316" y="165897"/>
                                <a:pt x="359227" y="162967"/>
                                <a:pt x="361022" y="157209"/>
                              </a:cubicBezTo>
                              <a:cubicBezTo>
                                <a:pt x="362842" y="153105"/>
                                <a:pt x="366292" y="150020"/>
                                <a:pt x="367719" y="145286"/>
                              </a:cubicBezTo>
                              <a:cubicBezTo>
                                <a:pt x="372284" y="134782"/>
                                <a:pt x="379197" y="129762"/>
                                <a:pt x="381113" y="122206"/>
                              </a:cubicBezTo>
                              <a:cubicBezTo>
                                <a:pt x="383618" y="118371"/>
                                <a:pt x="385939" y="115860"/>
                                <a:pt x="387107" y="112525"/>
                              </a:cubicBezTo>
                              <a:cubicBezTo>
                                <a:pt x="388557" y="110037"/>
                                <a:pt x="391024" y="108524"/>
                                <a:pt x="392305" y="105061"/>
                              </a:cubicBezTo>
                              <a:lnTo>
                                <a:pt x="392305" y="105061"/>
                              </a:lnTo>
                              <a:cubicBezTo>
                                <a:pt x="395529" y="100215"/>
                                <a:pt x="399203" y="99087"/>
                                <a:pt x="401999" y="94642"/>
                              </a:cubicBezTo>
                              <a:cubicBezTo>
                                <a:pt x="405256" y="91161"/>
                                <a:pt x="407670" y="89347"/>
                                <a:pt x="412443" y="84196"/>
                              </a:cubicBezTo>
                              <a:cubicBezTo>
                                <a:pt x="420552" y="74115"/>
                                <a:pt x="425391" y="72686"/>
                                <a:pt x="433283" y="63332"/>
                              </a:cubicBezTo>
                              <a:cubicBezTo>
                                <a:pt x="441601" y="54597"/>
                                <a:pt x="442820" y="54184"/>
                                <a:pt x="451922" y="45448"/>
                              </a:cubicBezTo>
                              <a:cubicBezTo>
                                <a:pt x="452961" y="43619"/>
                                <a:pt x="455869" y="42526"/>
                                <a:pt x="458618" y="38748"/>
                              </a:cubicBezTo>
                              <a:cubicBezTo>
                                <a:pt x="460452" y="35487"/>
                                <a:pt x="462435" y="34927"/>
                                <a:pt x="463114" y="32787"/>
                              </a:cubicBezTo>
                              <a:lnTo>
                                <a:pt x="463114" y="32787"/>
                              </a:lnTo>
                              <a:cubicBezTo>
                                <a:pt x="463657" y="31058"/>
                                <a:pt x="464978" y="29174"/>
                                <a:pt x="465315" y="27564"/>
                              </a:cubicBezTo>
                              <a:cubicBezTo>
                                <a:pt x="466673" y="25512"/>
                                <a:pt x="466535" y="23661"/>
                                <a:pt x="467563" y="21603"/>
                              </a:cubicBezTo>
                              <a:cubicBezTo>
                                <a:pt x="467575" y="19414"/>
                                <a:pt x="468237" y="17000"/>
                                <a:pt x="468313" y="14903"/>
                              </a:cubicBezTo>
                              <a:cubicBezTo>
                                <a:pt x="468232" y="12223"/>
                                <a:pt x="468606" y="11095"/>
                                <a:pt x="468313" y="8941"/>
                              </a:cubicBezTo>
                              <a:cubicBezTo>
                                <a:pt x="468240" y="7871"/>
                                <a:pt x="468393" y="5314"/>
                                <a:pt x="468313" y="3719"/>
                              </a:cubicBezTo>
                              <a:cubicBezTo>
                                <a:pt x="468239" y="2768"/>
                                <a:pt x="467812" y="1693"/>
                                <a:pt x="467563" y="738"/>
                              </a:cubicBezTo>
                              <a:cubicBezTo>
                                <a:pt x="467337" y="504"/>
                                <a:pt x="467070" y="233"/>
                                <a:pt x="466814" y="0"/>
                              </a:cubicBezTo>
                              <a:cubicBezTo>
                                <a:pt x="466557" y="74"/>
                                <a:pt x="466286" y="-84"/>
                                <a:pt x="466065" y="0"/>
                              </a:cubicBezTo>
                              <a:cubicBezTo>
                                <a:pt x="465535" y="229"/>
                                <a:pt x="465055" y="514"/>
                                <a:pt x="464566" y="738"/>
                              </a:cubicBezTo>
                              <a:cubicBezTo>
                                <a:pt x="464540" y="1139"/>
                                <a:pt x="463954" y="1869"/>
                                <a:pt x="463864" y="2242"/>
                              </a:cubicBezTo>
                              <a:lnTo>
                                <a:pt x="463864" y="2242"/>
                              </a:lnTo>
                              <a:cubicBezTo>
                                <a:pt x="463465" y="3987"/>
                                <a:pt x="460448" y="6734"/>
                                <a:pt x="459368" y="8203"/>
                              </a:cubicBezTo>
                              <a:cubicBezTo>
                                <a:pt x="457662" y="10600"/>
                                <a:pt x="453358" y="12640"/>
                                <a:pt x="452671" y="14903"/>
                              </a:cubicBezTo>
                              <a:cubicBezTo>
                                <a:pt x="448748" y="22873"/>
                                <a:pt x="441066" y="22471"/>
                                <a:pt x="434032" y="33525"/>
                              </a:cubicBezTo>
                              <a:cubicBezTo>
                                <a:pt x="424625" y="44175"/>
                                <a:pt x="417864" y="44721"/>
                                <a:pt x="412443" y="53651"/>
                              </a:cubicBezTo>
                              <a:cubicBezTo>
                                <a:pt x="410882" y="57569"/>
                                <a:pt x="405146" y="60313"/>
                                <a:pt x="401999" y="64835"/>
                              </a:cubicBezTo>
                              <a:cubicBezTo>
                                <a:pt x="399129" y="68664"/>
                                <a:pt x="394181" y="71004"/>
                                <a:pt x="392305" y="75254"/>
                              </a:cubicBezTo>
                              <a:lnTo>
                                <a:pt x="392305" y="75254"/>
                              </a:lnTo>
                              <a:cubicBezTo>
                                <a:pt x="390654" y="79190"/>
                                <a:pt x="388622" y="79679"/>
                                <a:pt x="387107" y="82719"/>
                              </a:cubicBezTo>
                              <a:cubicBezTo>
                                <a:pt x="384941" y="85055"/>
                                <a:pt x="383190" y="88235"/>
                                <a:pt x="381113" y="92400"/>
                              </a:cubicBezTo>
                              <a:cubicBezTo>
                                <a:pt x="376886" y="104828"/>
                                <a:pt x="370114" y="106938"/>
                                <a:pt x="367719" y="115506"/>
                              </a:cubicBezTo>
                              <a:cubicBezTo>
                                <a:pt x="366480" y="119915"/>
                                <a:pt x="362102" y="123076"/>
                                <a:pt x="361022" y="127429"/>
                              </a:cubicBezTo>
                              <a:cubicBezTo>
                                <a:pt x="359865" y="131344"/>
                                <a:pt x="355647" y="135416"/>
                                <a:pt x="353576" y="139325"/>
                              </a:cubicBezTo>
                              <a:cubicBezTo>
                                <a:pt x="350710" y="144935"/>
                                <a:pt x="348017" y="145395"/>
                                <a:pt x="346130" y="149770"/>
                              </a:cubicBezTo>
                              <a:cubicBezTo>
                                <a:pt x="345084" y="152461"/>
                                <a:pt x="340251" y="156434"/>
                                <a:pt x="337934" y="159451"/>
                              </a:cubicBezTo>
                              <a:lnTo>
                                <a:pt x="337934" y="159451"/>
                              </a:lnTo>
                              <a:cubicBezTo>
                                <a:pt x="335856" y="163235"/>
                                <a:pt x="330858" y="166505"/>
                                <a:pt x="325992" y="172112"/>
                              </a:cubicBezTo>
                              <a:cubicBezTo>
                                <a:pt x="320837" y="177065"/>
                                <a:pt x="319203" y="177725"/>
                                <a:pt x="314799" y="181819"/>
                              </a:cubicBezTo>
                              <a:cubicBezTo>
                                <a:pt x="311167" y="187119"/>
                                <a:pt x="308496" y="187514"/>
                                <a:pt x="305152" y="190761"/>
                              </a:cubicBezTo>
                              <a:cubicBezTo>
                                <a:pt x="302225" y="194229"/>
                                <a:pt x="297619" y="195479"/>
                                <a:pt x="295458" y="198199"/>
                              </a:cubicBezTo>
                              <a:cubicBezTo>
                                <a:pt x="290641" y="201358"/>
                                <a:pt x="286952" y="202381"/>
                                <a:pt x="285015" y="204899"/>
                              </a:cubicBezTo>
                              <a:cubicBezTo>
                                <a:pt x="282562" y="206189"/>
                                <a:pt x="278815" y="206613"/>
                                <a:pt x="273822" y="210122"/>
                              </a:cubicBezTo>
                              <a:cubicBezTo>
                                <a:pt x="269533" y="213692"/>
                                <a:pt x="265201" y="212562"/>
                                <a:pt x="260428" y="216083"/>
                              </a:cubicBezTo>
                              <a:cubicBezTo>
                                <a:pt x="257445" y="218216"/>
                                <a:pt x="249295" y="218220"/>
                                <a:pt x="245536" y="221306"/>
                              </a:cubicBezTo>
                              <a:lnTo>
                                <a:pt x="245536" y="221306"/>
                              </a:lnTo>
                              <a:cubicBezTo>
                                <a:pt x="243277" y="222652"/>
                                <a:pt x="242272" y="221992"/>
                                <a:pt x="240291" y="223548"/>
                              </a:cubicBezTo>
                              <a:lnTo>
                                <a:pt x="240291" y="223548"/>
                              </a:lnTo>
                              <a:cubicBezTo>
                                <a:pt x="240919" y="220887"/>
                                <a:pt x="240968" y="218260"/>
                                <a:pt x="242539" y="215345"/>
                              </a:cubicBezTo>
                              <a:lnTo>
                                <a:pt x="242539" y="215345"/>
                              </a:lnTo>
                              <a:cubicBezTo>
                                <a:pt x="243200" y="212317"/>
                                <a:pt x="243837" y="209551"/>
                                <a:pt x="244037" y="206403"/>
                              </a:cubicBezTo>
                              <a:cubicBezTo>
                                <a:pt x="243760" y="203435"/>
                                <a:pt x="243602" y="199699"/>
                                <a:pt x="243288" y="196722"/>
                              </a:cubicBezTo>
                              <a:cubicBezTo>
                                <a:pt x="242462" y="194566"/>
                                <a:pt x="241990" y="191256"/>
                                <a:pt x="241790" y="187780"/>
                              </a:cubicBezTo>
                              <a:cubicBezTo>
                                <a:pt x="240623" y="184134"/>
                                <a:pt x="239466" y="181128"/>
                                <a:pt x="238792" y="178073"/>
                              </a:cubicBezTo>
                              <a:cubicBezTo>
                                <a:pt x="237540" y="175980"/>
                                <a:pt x="235627" y="171776"/>
                                <a:pt x="235093" y="169131"/>
                              </a:cubicBezTo>
                              <a:cubicBezTo>
                                <a:pt x="233176" y="166931"/>
                                <a:pt x="230956" y="163077"/>
                                <a:pt x="230222" y="160189"/>
                              </a:cubicBezTo>
                              <a:cubicBezTo>
                                <a:pt x="227317" y="156693"/>
                                <a:pt x="225999" y="154036"/>
                                <a:pt x="224275" y="152012"/>
                              </a:cubicBezTo>
                              <a:cubicBezTo>
                                <a:pt x="222382" y="150026"/>
                                <a:pt x="219217" y="146310"/>
                                <a:pt x="216828" y="143809"/>
                              </a:cubicBezTo>
                              <a:cubicBezTo>
                                <a:pt x="212658" y="140977"/>
                                <a:pt x="212059" y="138788"/>
                                <a:pt x="208633" y="136344"/>
                              </a:cubicBezTo>
                              <a:cubicBezTo>
                                <a:pt x="205561" y="135297"/>
                                <a:pt x="202385" y="130062"/>
                                <a:pt x="198939" y="128906"/>
                              </a:cubicBezTo>
                              <a:cubicBezTo>
                                <a:pt x="193916" y="126832"/>
                                <a:pt x="194061" y="124761"/>
                                <a:pt x="189245" y="122206"/>
                              </a:cubicBezTo>
                              <a:cubicBezTo>
                                <a:pt x="186077" y="121771"/>
                                <a:pt x="181719" y="116980"/>
                                <a:pt x="178099" y="115506"/>
                              </a:cubicBezTo>
                              <a:cubicBezTo>
                                <a:pt x="173755" y="114830"/>
                                <a:pt x="169769" y="111076"/>
                                <a:pt x="166906" y="110283"/>
                              </a:cubicBezTo>
                              <a:cubicBezTo>
                                <a:pt x="163842" y="109155"/>
                                <a:pt x="159956" y="105786"/>
                                <a:pt x="154262" y="105061"/>
                              </a:cubicBezTo>
                              <a:cubicBezTo>
                                <a:pt x="150916" y="104225"/>
                                <a:pt x="145064" y="101286"/>
                                <a:pt x="141571" y="101341"/>
                              </a:cubicBezTo>
                              <a:cubicBezTo>
                                <a:pt x="134704" y="100526"/>
                                <a:pt x="134976" y="98763"/>
                                <a:pt x="128177" y="97622"/>
                              </a:cubicBezTo>
                              <a:lnTo>
                                <a:pt x="128177" y="97622"/>
                              </a:lnTo>
                              <a:cubicBezTo>
                                <a:pt x="125263" y="97810"/>
                                <a:pt x="122008" y="95050"/>
                                <a:pt x="118483" y="95380"/>
                              </a:cubicBezTo>
                              <a:cubicBezTo>
                                <a:pt x="115990" y="96009"/>
                                <a:pt x="113243" y="94166"/>
                                <a:pt x="108039" y="94642"/>
                              </a:cubicBezTo>
                              <a:cubicBezTo>
                                <a:pt x="105168" y="94773"/>
                                <a:pt x="103020" y="93903"/>
                                <a:pt x="98345" y="93877"/>
                              </a:cubicBezTo>
                              <a:cubicBezTo>
                                <a:pt x="95509" y="94149"/>
                                <a:pt x="91386" y="92404"/>
                                <a:pt x="89400" y="93138"/>
                              </a:cubicBezTo>
                              <a:cubicBezTo>
                                <a:pt x="87385" y="93490"/>
                                <a:pt x="82881" y="92644"/>
                                <a:pt x="79706" y="93138"/>
                              </a:cubicBezTo>
                              <a:cubicBezTo>
                                <a:pt x="76763" y="94328"/>
                                <a:pt x="73452" y="93188"/>
                                <a:pt x="70808" y="93877"/>
                              </a:cubicBezTo>
                              <a:cubicBezTo>
                                <a:pt x="66351" y="94694"/>
                                <a:pt x="65361" y="94122"/>
                                <a:pt x="61864" y="95380"/>
                              </a:cubicBezTo>
                              <a:cubicBezTo>
                                <a:pt x="57962" y="96592"/>
                                <a:pt x="55262" y="95774"/>
                                <a:pt x="52919" y="96857"/>
                              </a:cubicBezTo>
                              <a:lnTo>
                                <a:pt x="52919" y="9685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3" name="Freeform 7">
                  <a:extLst>
                    <a:ext uri="{FF2B5EF4-FFF2-40B4-BE49-F238E27FC236}">
                      <a16:creationId xmlns:a16="http://schemas.microsoft.com/office/drawing/2014/main" id="{317B0FD9-5E28-2549-5678-7881A14886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3543300"/>
                  <a:ext cx="701675" cy="422275"/>
                </a:xfrm>
                <a:custGeom>
                  <a:avLst/>
                  <a:gdLst>
                    <a:gd name="T0" fmla="*/ 4 w 442"/>
                    <a:gd name="T1" fmla="*/ 0 h 266"/>
                    <a:gd name="T2" fmla="*/ 4 w 442"/>
                    <a:gd name="T3" fmla="*/ 0 h 266"/>
                    <a:gd name="T4" fmla="*/ 0 w 442"/>
                    <a:gd name="T5" fmla="*/ 24 h 266"/>
                    <a:gd name="T6" fmla="*/ 2 w 442"/>
                    <a:gd name="T7" fmla="*/ 48 h 266"/>
                    <a:gd name="T8" fmla="*/ 8 w 442"/>
                    <a:gd name="T9" fmla="*/ 72 h 266"/>
                    <a:gd name="T10" fmla="*/ 16 w 442"/>
                    <a:gd name="T11" fmla="*/ 94 h 266"/>
                    <a:gd name="T12" fmla="*/ 30 w 442"/>
                    <a:gd name="T13" fmla="*/ 118 h 266"/>
                    <a:gd name="T14" fmla="*/ 48 w 442"/>
                    <a:gd name="T15" fmla="*/ 140 h 266"/>
                    <a:gd name="T16" fmla="*/ 68 w 442"/>
                    <a:gd name="T17" fmla="*/ 160 h 266"/>
                    <a:gd name="T18" fmla="*/ 94 w 442"/>
                    <a:gd name="T19" fmla="*/ 182 h 266"/>
                    <a:gd name="T20" fmla="*/ 94 w 442"/>
                    <a:gd name="T21" fmla="*/ 182 h 266"/>
                    <a:gd name="T22" fmla="*/ 112 w 442"/>
                    <a:gd name="T23" fmla="*/ 194 h 266"/>
                    <a:gd name="T24" fmla="*/ 132 w 442"/>
                    <a:gd name="T25" fmla="*/ 206 h 266"/>
                    <a:gd name="T26" fmla="*/ 152 w 442"/>
                    <a:gd name="T27" fmla="*/ 216 h 266"/>
                    <a:gd name="T28" fmla="*/ 172 w 442"/>
                    <a:gd name="T29" fmla="*/ 226 h 266"/>
                    <a:gd name="T30" fmla="*/ 214 w 442"/>
                    <a:gd name="T31" fmla="*/ 240 h 266"/>
                    <a:gd name="T32" fmla="*/ 260 w 442"/>
                    <a:gd name="T33" fmla="*/ 252 h 266"/>
                    <a:gd name="T34" fmla="*/ 306 w 442"/>
                    <a:gd name="T35" fmla="*/ 260 h 266"/>
                    <a:gd name="T36" fmla="*/ 352 w 442"/>
                    <a:gd name="T37" fmla="*/ 264 h 266"/>
                    <a:gd name="T38" fmla="*/ 398 w 442"/>
                    <a:gd name="T39" fmla="*/ 266 h 266"/>
                    <a:gd name="T40" fmla="*/ 442 w 442"/>
                    <a:gd name="T41" fmla="*/ 266 h 266"/>
                    <a:gd name="T42" fmla="*/ 442 w 442"/>
                    <a:gd name="T43" fmla="*/ 266 h 266"/>
                    <a:gd name="T44" fmla="*/ 432 w 442"/>
                    <a:gd name="T45" fmla="*/ 264 h 266"/>
                    <a:gd name="T46" fmla="*/ 420 w 442"/>
                    <a:gd name="T47" fmla="*/ 260 h 266"/>
                    <a:gd name="T48" fmla="*/ 420 w 442"/>
                    <a:gd name="T49" fmla="*/ 260 h 266"/>
                    <a:gd name="T50" fmla="*/ 384 w 442"/>
                    <a:gd name="T51" fmla="*/ 250 h 266"/>
                    <a:gd name="T52" fmla="*/ 350 w 442"/>
                    <a:gd name="T53" fmla="*/ 238 h 266"/>
                    <a:gd name="T54" fmla="*/ 322 w 442"/>
                    <a:gd name="T55" fmla="*/ 224 h 266"/>
                    <a:gd name="T56" fmla="*/ 296 w 442"/>
                    <a:gd name="T57" fmla="*/ 208 h 266"/>
                    <a:gd name="T58" fmla="*/ 272 w 442"/>
                    <a:gd name="T59" fmla="*/ 190 h 266"/>
                    <a:gd name="T60" fmla="*/ 250 w 442"/>
                    <a:gd name="T61" fmla="*/ 172 h 266"/>
                    <a:gd name="T62" fmla="*/ 208 w 442"/>
                    <a:gd name="T63" fmla="*/ 132 h 266"/>
                    <a:gd name="T64" fmla="*/ 170 w 442"/>
                    <a:gd name="T65" fmla="*/ 92 h 266"/>
                    <a:gd name="T66" fmla="*/ 150 w 442"/>
                    <a:gd name="T67" fmla="*/ 74 h 266"/>
                    <a:gd name="T68" fmla="*/ 130 w 442"/>
                    <a:gd name="T69" fmla="*/ 56 h 266"/>
                    <a:gd name="T70" fmla="*/ 108 w 442"/>
                    <a:gd name="T71" fmla="*/ 40 h 266"/>
                    <a:gd name="T72" fmla="*/ 82 w 442"/>
                    <a:gd name="T73" fmla="*/ 26 h 266"/>
                    <a:gd name="T74" fmla="*/ 56 w 442"/>
                    <a:gd name="T75" fmla="*/ 14 h 266"/>
                    <a:gd name="T76" fmla="*/ 26 w 442"/>
                    <a:gd name="T77" fmla="*/ 4 h 266"/>
                    <a:gd name="T78" fmla="*/ 26 w 442"/>
                    <a:gd name="T79" fmla="*/ 4 h 266"/>
                    <a:gd name="T80" fmla="*/ 14 w 442"/>
                    <a:gd name="T81" fmla="*/ 2 h 266"/>
                    <a:gd name="T82" fmla="*/ 4 w 442"/>
                    <a:gd name="T83" fmla="*/ 0 h 266"/>
                    <a:gd name="T84" fmla="*/ 4 w 442"/>
                    <a:gd name="T85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42" h="26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8" y="72"/>
                      </a:lnTo>
                      <a:lnTo>
                        <a:pt x="16" y="94"/>
                      </a:lnTo>
                      <a:lnTo>
                        <a:pt x="30" y="118"/>
                      </a:lnTo>
                      <a:lnTo>
                        <a:pt x="48" y="140"/>
                      </a:lnTo>
                      <a:lnTo>
                        <a:pt x="68" y="160"/>
                      </a:lnTo>
                      <a:lnTo>
                        <a:pt x="94" y="182"/>
                      </a:lnTo>
                      <a:lnTo>
                        <a:pt x="94" y="182"/>
                      </a:lnTo>
                      <a:lnTo>
                        <a:pt x="112" y="194"/>
                      </a:lnTo>
                      <a:lnTo>
                        <a:pt x="132" y="206"/>
                      </a:lnTo>
                      <a:lnTo>
                        <a:pt x="152" y="216"/>
                      </a:lnTo>
                      <a:lnTo>
                        <a:pt x="172" y="226"/>
                      </a:lnTo>
                      <a:lnTo>
                        <a:pt x="214" y="240"/>
                      </a:lnTo>
                      <a:lnTo>
                        <a:pt x="260" y="252"/>
                      </a:lnTo>
                      <a:lnTo>
                        <a:pt x="306" y="260"/>
                      </a:lnTo>
                      <a:lnTo>
                        <a:pt x="352" y="264"/>
                      </a:lnTo>
                      <a:lnTo>
                        <a:pt x="398" y="266"/>
                      </a:lnTo>
                      <a:lnTo>
                        <a:pt x="442" y="266"/>
                      </a:lnTo>
                      <a:lnTo>
                        <a:pt x="442" y="266"/>
                      </a:lnTo>
                      <a:lnTo>
                        <a:pt x="432" y="264"/>
                      </a:lnTo>
                      <a:lnTo>
                        <a:pt x="420" y="260"/>
                      </a:lnTo>
                      <a:lnTo>
                        <a:pt x="420" y="260"/>
                      </a:lnTo>
                      <a:lnTo>
                        <a:pt x="384" y="250"/>
                      </a:lnTo>
                      <a:lnTo>
                        <a:pt x="350" y="238"/>
                      </a:lnTo>
                      <a:lnTo>
                        <a:pt x="322" y="224"/>
                      </a:lnTo>
                      <a:lnTo>
                        <a:pt x="296" y="208"/>
                      </a:lnTo>
                      <a:lnTo>
                        <a:pt x="272" y="190"/>
                      </a:lnTo>
                      <a:lnTo>
                        <a:pt x="250" y="172"/>
                      </a:lnTo>
                      <a:lnTo>
                        <a:pt x="208" y="132"/>
                      </a:lnTo>
                      <a:lnTo>
                        <a:pt x="170" y="92"/>
                      </a:lnTo>
                      <a:lnTo>
                        <a:pt x="150" y="74"/>
                      </a:lnTo>
                      <a:lnTo>
                        <a:pt x="130" y="56"/>
                      </a:lnTo>
                      <a:lnTo>
                        <a:pt x="108" y="40"/>
                      </a:lnTo>
                      <a:lnTo>
                        <a:pt x="82" y="26"/>
                      </a:lnTo>
                      <a:lnTo>
                        <a:pt x="56" y="14"/>
                      </a:lnTo>
                      <a:lnTo>
                        <a:pt x="26" y="4"/>
                      </a:lnTo>
                      <a:lnTo>
                        <a:pt x="26" y="4"/>
                      </a:lnTo>
                      <a:lnTo>
                        <a:pt x="1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836488595">
                        <a:custGeom>
                          <a:avLst/>
                          <a:gdLst>
                            <a:gd name="csX0" fmla="*/ 1482 w 164673"/>
                            <a:gd name="csY0" fmla="*/ 0 h 99102"/>
                            <a:gd name="csX1" fmla="*/ 1482 w 164673"/>
                            <a:gd name="csY1" fmla="*/ 0 h 99102"/>
                            <a:gd name="csX2" fmla="*/ 0 w 164673"/>
                            <a:gd name="csY2" fmla="*/ 8939 h 99102"/>
                            <a:gd name="csX3" fmla="*/ 741 w 164673"/>
                            <a:gd name="csY3" fmla="*/ 17887 h 99102"/>
                            <a:gd name="csX4" fmla="*/ 2980 w 164673"/>
                            <a:gd name="csY4" fmla="*/ 26826 h 99102"/>
                            <a:gd name="csX5" fmla="*/ 5961 w 164673"/>
                            <a:gd name="csY5" fmla="*/ 35022 h 99102"/>
                            <a:gd name="csX6" fmla="*/ 11181 w 164673"/>
                            <a:gd name="csY6" fmla="*/ 43961 h 99102"/>
                            <a:gd name="csX7" fmla="*/ 17883 w 164673"/>
                            <a:gd name="csY7" fmla="*/ 52157 h 99102"/>
                            <a:gd name="csX8" fmla="*/ 25326 w 164673"/>
                            <a:gd name="csY8" fmla="*/ 59609 h 99102"/>
                            <a:gd name="csX9" fmla="*/ 35025 w 164673"/>
                            <a:gd name="csY9" fmla="*/ 67805 h 99102"/>
                            <a:gd name="csX10" fmla="*/ 35025 w 164673"/>
                            <a:gd name="csY10" fmla="*/ 67805 h 99102"/>
                            <a:gd name="csX11" fmla="*/ 41728 w 164673"/>
                            <a:gd name="csY11" fmla="*/ 72275 h 99102"/>
                            <a:gd name="csX12" fmla="*/ 49171 w 164673"/>
                            <a:gd name="csY12" fmla="*/ 76744 h 99102"/>
                            <a:gd name="csX13" fmla="*/ 56631 w 164673"/>
                            <a:gd name="csY13" fmla="*/ 80470 h 99102"/>
                            <a:gd name="csX14" fmla="*/ 64074 w 164673"/>
                            <a:gd name="csY14" fmla="*/ 84197 h 99102"/>
                            <a:gd name="csX15" fmla="*/ 79734 w 164673"/>
                            <a:gd name="csY15" fmla="*/ 89419 h 99102"/>
                            <a:gd name="csX16" fmla="*/ 96860 w 164673"/>
                            <a:gd name="csY16" fmla="*/ 93889 h 99102"/>
                            <a:gd name="csX17" fmla="*/ 114003 w 164673"/>
                            <a:gd name="csY17" fmla="*/ 96862 h 99102"/>
                            <a:gd name="csX18" fmla="*/ 131145 w 164673"/>
                            <a:gd name="csY18" fmla="*/ 98358 h 99102"/>
                            <a:gd name="csX19" fmla="*/ 148288 w 164673"/>
                            <a:gd name="csY19" fmla="*/ 99102 h 99102"/>
                            <a:gd name="csX20" fmla="*/ 164673 w 164673"/>
                            <a:gd name="csY20" fmla="*/ 99102 h 99102"/>
                            <a:gd name="csX21" fmla="*/ 164673 w 164673"/>
                            <a:gd name="csY21" fmla="*/ 99102 h 99102"/>
                            <a:gd name="csX22" fmla="*/ 160951 w 164673"/>
                            <a:gd name="csY22" fmla="*/ 98358 h 99102"/>
                            <a:gd name="csX23" fmla="*/ 156472 w 164673"/>
                            <a:gd name="csY23" fmla="*/ 96862 h 99102"/>
                            <a:gd name="csX24" fmla="*/ 156472 w 164673"/>
                            <a:gd name="csY24" fmla="*/ 96862 h 99102"/>
                            <a:gd name="csX25" fmla="*/ 143067 w 164673"/>
                            <a:gd name="csY25" fmla="*/ 93136 h 99102"/>
                            <a:gd name="csX26" fmla="*/ 130404 w 164673"/>
                            <a:gd name="csY26" fmla="*/ 88666 h 99102"/>
                            <a:gd name="csX27" fmla="*/ 119964 w 164673"/>
                            <a:gd name="csY27" fmla="*/ 83453 h 99102"/>
                            <a:gd name="csX28" fmla="*/ 110281 w 164673"/>
                            <a:gd name="csY28" fmla="*/ 77497 h 99102"/>
                            <a:gd name="csX29" fmla="*/ 101339 w 164673"/>
                            <a:gd name="csY29" fmla="*/ 70788 h 99102"/>
                            <a:gd name="csX30" fmla="*/ 93139 w 164673"/>
                            <a:gd name="csY30" fmla="*/ 64079 h 99102"/>
                            <a:gd name="csX31" fmla="*/ 77495 w 164673"/>
                            <a:gd name="csY31" fmla="*/ 49174 h 99102"/>
                            <a:gd name="csX32" fmla="*/ 63333 w 164673"/>
                            <a:gd name="csY32" fmla="*/ 34279 h 99102"/>
                            <a:gd name="csX33" fmla="*/ 55890 w 164673"/>
                            <a:gd name="csY33" fmla="*/ 27570 h 99102"/>
                            <a:gd name="csX34" fmla="*/ 48430 w 164673"/>
                            <a:gd name="csY34" fmla="*/ 20860 h 99102"/>
                            <a:gd name="csX35" fmla="*/ 40229 w 164673"/>
                            <a:gd name="csY35" fmla="*/ 14904 h 99102"/>
                            <a:gd name="csX36" fmla="*/ 30546 w 164673"/>
                            <a:gd name="csY36" fmla="*/ 9682 h 99102"/>
                            <a:gd name="csX37" fmla="*/ 20864 w 164673"/>
                            <a:gd name="csY37" fmla="*/ 5212 h 99102"/>
                            <a:gd name="csX38" fmla="*/ 9682 w 164673"/>
                            <a:gd name="csY38" fmla="*/ 1486 h 99102"/>
                            <a:gd name="csX39" fmla="*/ 9682 w 164673"/>
                            <a:gd name="csY39" fmla="*/ 1486 h 99102"/>
                            <a:gd name="csX40" fmla="*/ 5220 w 164673"/>
                            <a:gd name="csY40" fmla="*/ 743 h 99102"/>
                            <a:gd name="csX41" fmla="*/ 1482 w 164673"/>
                            <a:gd name="csY41" fmla="*/ 0 h 99102"/>
                            <a:gd name="csX42" fmla="*/ 1482 w 164673"/>
                            <a:gd name="csY42" fmla="*/ 0 h 9910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</a:cxnLst>
                          <a:rect l="l" t="t" r="r" b="b"/>
                          <a:pathLst>
                            <a:path w="164673" h="99102" fill="none" extrusionOk="0">
                              <a:moveTo>
                                <a:pt x="1482" y="0"/>
                              </a:moveTo>
                              <a:lnTo>
                                <a:pt x="1482" y="0"/>
                              </a:lnTo>
                              <a:cubicBezTo>
                                <a:pt x="2025" y="2784"/>
                                <a:pt x="-103" y="5726"/>
                                <a:pt x="0" y="8939"/>
                              </a:cubicBezTo>
                              <a:cubicBezTo>
                                <a:pt x="448" y="10886"/>
                                <a:pt x="-19" y="15988"/>
                                <a:pt x="741" y="17887"/>
                              </a:cubicBezTo>
                              <a:cubicBezTo>
                                <a:pt x="1944" y="20787"/>
                                <a:pt x="2069" y="24116"/>
                                <a:pt x="2980" y="26826"/>
                              </a:cubicBezTo>
                              <a:cubicBezTo>
                                <a:pt x="4104" y="29830"/>
                                <a:pt x="4719" y="32676"/>
                                <a:pt x="5961" y="35022"/>
                              </a:cubicBezTo>
                              <a:cubicBezTo>
                                <a:pt x="8397" y="36970"/>
                                <a:pt x="8466" y="40837"/>
                                <a:pt x="11181" y="43961"/>
                              </a:cubicBezTo>
                              <a:cubicBezTo>
                                <a:pt x="13822" y="46077"/>
                                <a:pt x="14180" y="48551"/>
                                <a:pt x="17883" y="52157"/>
                              </a:cubicBezTo>
                              <a:cubicBezTo>
                                <a:pt x="21265" y="54311"/>
                                <a:pt x="21458" y="57341"/>
                                <a:pt x="25326" y="59609"/>
                              </a:cubicBezTo>
                              <a:cubicBezTo>
                                <a:pt x="27836" y="60638"/>
                                <a:pt x="30820" y="65155"/>
                                <a:pt x="35025" y="67805"/>
                              </a:cubicBezTo>
                              <a:lnTo>
                                <a:pt x="35025" y="67805"/>
                              </a:lnTo>
                              <a:cubicBezTo>
                                <a:pt x="37887" y="68919"/>
                                <a:pt x="39646" y="71287"/>
                                <a:pt x="41728" y="72275"/>
                              </a:cubicBezTo>
                              <a:cubicBezTo>
                                <a:pt x="45249" y="73254"/>
                                <a:pt x="46070" y="75484"/>
                                <a:pt x="49171" y="76744"/>
                              </a:cubicBezTo>
                              <a:cubicBezTo>
                                <a:pt x="51755" y="77417"/>
                                <a:pt x="53709" y="79105"/>
                                <a:pt x="56631" y="80470"/>
                              </a:cubicBezTo>
                              <a:cubicBezTo>
                                <a:pt x="58804" y="80771"/>
                                <a:pt x="60844" y="83309"/>
                                <a:pt x="64074" y="84197"/>
                              </a:cubicBezTo>
                              <a:cubicBezTo>
                                <a:pt x="70026" y="85986"/>
                                <a:pt x="73747" y="88696"/>
                                <a:pt x="79734" y="89419"/>
                              </a:cubicBezTo>
                              <a:cubicBezTo>
                                <a:pt x="88177" y="90049"/>
                                <a:pt x="88638" y="92790"/>
                                <a:pt x="96860" y="93889"/>
                              </a:cubicBezTo>
                              <a:cubicBezTo>
                                <a:pt x="102906" y="93822"/>
                                <a:pt x="109711" y="98080"/>
                                <a:pt x="114003" y="96862"/>
                              </a:cubicBezTo>
                              <a:cubicBezTo>
                                <a:pt x="122271" y="97531"/>
                                <a:pt x="123415" y="99246"/>
                                <a:pt x="131145" y="98358"/>
                              </a:cubicBezTo>
                              <a:cubicBezTo>
                                <a:pt x="134883" y="98196"/>
                                <a:pt x="140538" y="98885"/>
                                <a:pt x="148288" y="99102"/>
                              </a:cubicBezTo>
                              <a:cubicBezTo>
                                <a:pt x="156019" y="97902"/>
                                <a:pt x="158787" y="99952"/>
                                <a:pt x="164673" y="99102"/>
                              </a:cubicBezTo>
                              <a:lnTo>
                                <a:pt x="164673" y="99102"/>
                              </a:lnTo>
                              <a:cubicBezTo>
                                <a:pt x="163702" y="99243"/>
                                <a:pt x="162375" y="98486"/>
                                <a:pt x="160951" y="98358"/>
                              </a:cubicBezTo>
                              <a:cubicBezTo>
                                <a:pt x="159903" y="98378"/>
                                <a:pt x="157948" y="96940"/>
                                <a:pt x="156472" y="96862"/>
                              </a:cubicBezTo>
                              <a:lnTo>
                                <a:pt x="156472" y="96862"/>
                              </a:lnTo>
                              <a:cubicBezTo>
                                <a:pt x="151336" y="95862"/>
                                <a:pt x="147597" y="94192"/>
                                <a:pt x="143067" y="93136"/>
                              </a:cubicBezTo>
                              <a:cubicBezTo>
                                <a:pt x="139947" y="93683"/>
                                <a:pt x="133552" y="88641"/>
                                <a:pt x="130404" y="88666"/>
                              </a:cubicBezTo>
                              <a:cubicBezTo>
                                <a:pt x="127377" y="88485"/>
                                <a:pt x="124864" y="84359"/>
                                <a:pt x="119964" y="83453"/>
                              </a:cubicBezTo>
                              <a:cubicBezTo>
                                <a:pt x="114635" y="81552"/>
                                <a:pt x="115437" y="79532"/>
                                <a:pt x="110281" y="77497"/>
                              </a:cubicBezTo>
                              <a:cubicBezTo>
                                <a:pt x="105491" y="75124"/>
                                <a:pt x="104086" y="72843"/>
                                <a:pt x="101339" y="70788"/>
                              </a:cubicBezTo>
                              <a:cubicBezTo>
                                <a:pt x="97394" y="67784"/>
                                <a:pt x="97021" y="65712"/>
                                <a:pt x="93139" y="64079"/>
                              </a:cubicBezTo>
                              <a:cubicBezTo>
                                <a:pt x="88759" y="60334"/>
                                <a:pt x="83170" y="52663"/>
                                <a:pt x="77495" y="49174"/>
                              </a:cubicBezTo>
                              <a:cubicBezTo>
                                <a:pt x="71639" y="45780"/>
                                <a:pt x="70471" y="38559"/>
                                <a:pt x="63333" y="34279"/>
                              </a:cubicBezTo>
                              <a:cubicBezTo>
                                <a:pt x="59490" y="31326"/>
                                <a:pt x="58183" y="29597"/>
                                <a:pt x="55890" y="27570"/>
                              </a:cubicBezTo>
                              <a:cubicBezTo>
                                <a:pt x="53212" y="25192"/>
                                <a:pt x="51928" y="23141"/>
                                <a:pt x="48430" y="20860"/>
                              </a:cubicBezTo>
                              <a:cubicBezTo>
                                <a:pt x="45651" y="19995"/>
                                <a:pt x="42947" y="16854"/>
                                <a:pt x="40229" y="14904"/>
                              </a:cubicBezTo>
                              <a:cubicBezTo>
                                <a:pt x="37697" y="14459"/>
                                <a:pt x="35340" y="10770"/>
                                <a:pt x="30546" y="9682"/>
                              </a:cubicBezTo>
                              <a:cubicBezTo>
                                <a:pt x="28042" y="9414"/>
                                <a:pt x="24324" y="6130"/>
                                <a:pt x="20864" y="5212"/>
                              </a:cubicBezTo>
                              <a:cubicBezTo>
                                <a:pt x="17183" y="5451"/>
                                <a:pt x="14447" y="2791"/>
                                <a:pt x="9682" y="1486"/>
                              </a:cubicBezTo>
                              <a:lnTo>
                                <a:pt x="9682" y="1486"/>
                              </a:lnTo>
                              <a:cubicBezTo>
                                <a:pt x="7677" y="1285"/>
                                <a:pt x="7290" y="693"/>
                                <a:pt x="5220" y="743"/>
                              </a:cubicBezTo>
                              <a:cubicBezTo>
                                <a:pt x="3671" y="772"/>
                                <a:pt x="2948" y="-9"/>
                                <a:pt x="1482" y="0"/>
                              </a:cubicBezTo>
                              <a:lnTo>
                                <a:pt x="1482" y="0"/>
                              </a:lnTo>
                              <a:close/>
                            </a:path>
                            <a:path w="164673" h="99102" stroke="0" extrusionOk="0">
                              <a:moveTo>
                                <a:pt x="1482" y="0"/>
                              </a:moveTo>
                              <a:lnTo>
                                <a:pt x="1482" y="0"/>
                              </a:lnTo>
                              <a:cubicBezTo>
                                <a:pt x="1903" y="3009"/>
                                <a:pt x="-532" y="5867"/>
                                <a:pt x="0" y="8939"/>
                              </a:cubicBezTo>
                              <a:cubicBezTo>
                                <a:pt x="565" y="12779"/>
                                <a:pt x="-283" y="14166"/>
                                <a:pt x="741" y="17887"/>
                              </a:cubicBezTo>
                              <a:cubicBezTo>
                                <a:pt x="1000" y="20184"/>
                                <a:pt x="2135" y="23585"/>
                                <a:pt x="2980" y="26826"/>
                              </a:cubicBezTo>
                              <a:cubicBezTo>
                                <a:pt x="3899" y="29877"/>
                                <a:pt x="5312" y="32394"/>
                                <a:pt x="5961" y="35022"/>
                              </a:cubicBezTo>
                              <a:cubicBezTo>
                                <a:pt x="8149" y="36945"/>
                                <a:pt x="8095" y="40262"/>
                                <a:pt x="11181" y="43961"/>
                              </a:cubicBezTo>
                              <a:cubicBezTo>
                                <a:pt x="14095" y="46166"/>
                                <a:pt x="15438" y="50622"/>
                                <a:pt x="17883" y="52157"/>
                              </a:cubicBezTo>
                              <a:cubicBezTo>
                                <a:pt x="19776" y="53634"/>
                                <a:pt x="23327" y="58549"/>
                                <a:pt x="25326" y="59609"/>
                              </a:cubicBezTo>
                              <a:cubicBezTo>
                                <a:pt x="31051" y="62472"/>
                                <a:pt x="30487" y="65025"/>
                                <a:pt x="35025" y="67805"/>
                              </a:cubicBezTo>
                              <a:lnTo>
                                <a:pt x="35025" y="67805"/>
                              </a:lnTo>
                              <a:cubicBezTo>
                                <a:pt x="38832" y="69348"/>
                                <a:pt x="40057" y="71543"/>
                                <a:pt x="41728" y="72275"/>
                              </a:cubicBezTo>
                              <a:cubicBezTo>
                                <a:pt x="43598" y="73324"/>
                                <a:pt x="47318" y="75755"/>
                                <a:pt x="49171" y="76744"/>
                              </a:cubicBezTo>
                              <a:cubicBezTo>
                                <a:pt x="51516" y="76935"/>
                                <a:pt x="53137" y="79531"/>
                                <a:pt x="56631" y="80470"/>
                              </a:cubicBezTo>
                              <a:cubicBezTo>
                                <a:pt x="59302" y="81422"/>
                                <a:pt x="61786" y="83479"/>
                                <a:pt x="64074" y="84197"/>
                              </a:cubicBezTo>
                              <a:cubicBezTo>
                                <a:pt x="67777" y="84175"/>
                                <a:pt x="74666" y="88152"/>
                                <a:pt x="79734" y="89419"/>
                              </a:cubicBezTo>
                              <a:cubicBezTo>
                                <a:pt x="85796" y="90495"/>
                                <a:pt x="91914" y="94749"/>
                                <a:pt x="96860" y="93889"/>
                              </a:cubicBezTo>
                              <a:cubicBezTo>
                                <a:pt x="100527" y="94517"/>
                                <a:pt x="108487" y="96529"/>
                                <a:pt x="114003" y="96862"/>
                              </a:cubicBezTo>
                              <a:cubicBezTo>
                                <a:pt x="120360" y="95523"/>
                                <a:pt x="125184" y="99374"/>
                                <a:pt x="131145" y="98358"/>
                              </a:cubicBezTo>
                              <a:cubicBezTo>
                                <a:pt x="138123" y="97383"/>
                                <a:pt x="144294" y="100460"/>
                                <a:pt x="148288" y="99102"/>
                              </a:cubicBezTo>
                              <a:cubicBezTo>
                                <a:pt x="152435" y="98120"/>
                                <a:pt x="159870" y="100221"/>
                                <a:pt x="164673" y="99102"/>
                              </a:cubicBezTo>
                              <a:lnTo>
                                <a:pt x="164673" y="99102"/>
                              </a:lnTo>
                              <a:cubicBezTo>
                                <a:pt x="163526" y="99048"/>
                                <a:pt x="162442" y="98635"/>
                                <a:pt x="160951" y="98358"/>
                              </a:cubicBezTo>
                              <a:cubicBezTo>
                                <a:pt x="159975" y="98281"/>
                                <a:pt x="158171" y="97249"/>
                                <a:pt x="156472" y="96862"/>
                              </a:cubicBezTo>
                              <a:lnTo>
                                <a:pt x="156472" y="96862"/>
                              </a:lnTo>
                              <a:cubicBezTo>
                                <a:pt x="153360" y="97304"/>
                                <a:pt x="149151" y="93240"/>
                                <a:pt x="143067" y="93136"/>
                              </a:cubicBezTo>
                              <a:cubicBezTo>
                                <a:pt x="138359" y="91844"/>
                                <a:pt x="135379" y="90410"/>
                                <a:pt x="130404" y="88666"/>
                              </a:cubicBezTo>
                              <a:cubicBezTo>
                                <a:pt x="124633" y="87266"/>
                                <a:pt x="124902" y="84658"/>
                                <a:pt x="119964" y="83453"/>
                              </a:cubicBezTo>
                              <a:cubicBezTo>
                                <a:pt x="116925" y="82548"/>
                                <a:pt x="114139" y="78457"/>
                                <a:pt x="110281" y="77497"/>
                              </a:cubicBezTo>
                              <a:cubicBezTo>
                                <a:pt x="106020" y="75069"/>
                                <a:pt x="104656" y="72555"/>
                                <a:pt x="101339" y="70788"/>
                              </a:cubicBezTo>
                              <a:cubicBezTo>
                                <a:pt x="97101" y="67712"/>
                                <a:pt x="96214" y="66505"/>
                                <a:pt x="93139" y="64079"/>
                              </a:cubicBezTo>
                              <a:cubicBezTo>
                                <a:pt x="87527" y="61381"/>
                                <a:pt x="81761" y="51938"/>
                                <a:pt x="77495" y="49174"/>
                              </a:cubicBezTo>
                              <a:cubicBezTo>
                                <a:pt x="69123" y="43249"/>
                                <a:pt x="71078" y="40231"/>
                                <a:pt x="63333" y="34279"/>
                              </a:cubicBezTo>
                              <a:cubicBezTo>
                                <a:pt x="60701" y="32347"/>
                                <a:pt x="57756" y="28838"/>
                                <a:pt x="55890" y="27570"/>
                              </a:cubicBezTo>
                              <a:cubicBezTo>
                                <a:pt x="51851" y="25455"/>
                                <a:pt x="50734" y="22496"/>
                                <a:pt x="48430" y="20860"/>
                              </a:cubicBezTo>
                              <a:cubicBezTo>
                                <a:pt x="45220" y="19157"/>
                                <a:pt x="43349" y="16152"/>
                                <a:pt x="40229" y="14904"/>
                              </a:cubicBezTo>
                              <a:cubicBezTo>
                                <a:pt x="37025" y="14236"/>
                                <a:pt x="33623" y="11203"/>
                                <a:pt x="30546" y="9682"/>
                              </a:cubicBezTo>
                              <a:cubicBezTo>
                                <a:pt x="26143" y="8136"/>
                                <a:pt x="24555" y="6181"/>
                                <a:pt x="20864" y="5212"/>
                              </a:cubicBezTo>
                              <a:cubicBezTo>
                                <a:pt x="17124" y="5041"/>
                                <a:pt x="15337" y="1971"/>
                                <a:pt x="9682" y="1486"/>
                              </a:cubicBezTo>
                              <a:lnTo>
                                <a:pt x="9682" y="1486"/>
                              </a:lnTo>
                              <a:cubicBezTo>
                                <a:pt x="7808" y="1701"/>
                                <a:pt x="6628" y="768"/>
                                <a:pt x="5220" y="743"/>
                              </a:cubicBezTo>
                              <a:cubicBezTo>
                                <a:pt x="4038" y="560"/>
                                <a:pt x="3332" y="367"/>
                                <a:pt x="1482" y="0"/>
                              </a:cubicBezTo>
                              <a:lnTo>
                                <a:pt x="1482" y="0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4" name="Freeform 8">
                  <a:extLst>
                    <a:ext uri="{FF2B5EF4-FFF2-40B4-BE49-F238E27FC236}">
                      <a16:creationId xmlns:a16="http://schemas.microsoft.com/office/drawing/2014/main" id="{4ADE46D1-C864-E79A-5572-804562BA58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6825" y="1987550"/>
                  <a:ext cx="752475" cy="628650"/>
                </a:xfrm>
                <a:custGeom>
                  <a:avLst/>
                  <a:gdLst>
                    <a:gd name="T0" fmla="*/ 228 w 474"/>
                    <a:gd name="T1" fmla="*/ 26 h 396"/>
                    <a:gd name="T2" fmla="*/ 170 w 474"/>
                    <a:gd name="T3" fmla="*/ 44 h 396"/>
                    <a:gd name="T4" fmla="*/ 124 w 474"/>
                    <a:gd name="T5" fmla="*/ 64 h 396"/>
                    <a:gd name="T6" fmla="*/ 94 w 474"/>
                    <a:gd name="T7" fmla="*/ 84 h 396"/>
                    <a:gd name="T8" fmla="*/ 86 w 474"/>
                    <a:gd name="T9" fmla="*/ 92 h 396"/>
                    <a:gd name="T10" fmla="*/ 58 w 474"/>
                    <a:gd name="T11" fmla="*/ 138 h 396"/>
                    <a:gd name="T12" fmla="*/ 30 w 474"/>
                    <a:gd name="T13" fmla="*/ 202 h 396"/>
                    <a:gd name="T14" fmla="*/ 0 w 474"/>
                    <a:gd name="T15" fmla="*/ 284 h 396"/>
                    <a:gd name="T16" fmla="*/ 10 w 474"/>
                    <a:gd name="T17" fmla="*/ 282 h 396"/>
                    <a:gd name="T18" fmla="*/ 50 w 474"/>
                    <a:gd name="T19" fmla="*/ 280 h 396"/>
                    <a:gd name="T20" fmla="*/ 86 w 474"/>
                    <a:gd name="T21" fmla="*/ 286 h 396"/>
                    <a:gd name="T22" fmla="*/ 106 w 474"/>
                    <a:gd name="T23" fmla="*/ 292 h 396"/>
                    <a:gd name="T24" fmla="*/ 126 w 474"/>
                    <a:gd name="T25" fmla="*/ 302 h 396"/>
                    <a:gd name="T26" fmla="*/ 172 w 474"/>
                    <a:gd name="T27" fmla="*/ 338 h 396"/>
                    <a:gd name="T28" fmla="*/ 226 w 474"/>
                    <a:gd name="T29" fmla="*/ 374 h 396"/>
                    <a:gd name="T30" fmla="*/ 256 w 474"/>
                    <a:gd name="T31" fmla="*/ 388 h 396"/>
                    <a:gd name="T32" fmla="*/ 286 w 474"/>
                    <a:gd name="T33" fmla="*/ 396 h 396"/>
                    <a:gd name="T34" fmla="*/ 318 w 474"/>
                    <a:gd name="T35" fmla="*/ 394 h 396"/>
                    <a:gd name="T36" fmla="*/ 330 w 474"/>
                    <a:gd name="T37" fmla="*/ 392 h 396"/>
                    <a:gd name="T38" fmla="*/ 350 w 474"/>
                    <a:gd name="T39" fmla="*/ 382 h 396"/>
                    <a:gd name="T40" fmla="*/ 378 w 474"/>
                    <a:gd name="T41" fmla="*/ 360 h 396"/>
                    <a:gd name="T42" fmla="*/ 410 w 474"/>
                    <a:gd name="T43" fmla="*/ 318 h 396"/>
                    <a:gd name="T44" fmla="*/ 434 w 474"/>
                    <a:gd name="T45" fmla="*/ 268 h 396"/>
                    <a:gd name="T46" fmla="*/ 454 w 474"/>
                    <a:gd name="T47" fmla="*/ 216 h 396"/>
                    <a:gd name="T48" fmla="*/ 470 w 474"/>
                    <a:gd name="T49" fmla="*/ 142 h 396"/>
                    <a:gd name="T50" fmla="*/ 474 w 474"/>
                    <a:gd name="T51" fmla="*/ 94 h 396"/>
                    <a:gd name="T52" fmla="*/ 474 w 474"/>
                    <a:gd name="T53" fmla="*/ 86 h 396"/>
                    <a:gd name="T54" fmla="*/ 462 w 474"/>
                    <a:gd name="T55" fmla="*/ 62 h 396"/>
                    <a:gd name="T56" fmla="*/ 436 w 474"/>
                    <a:gd name="T57" fmla="*/ 36 h 396"/>
                    <a:gd name="T58" fmla="*/ 400 w 474"/>
                    <a:gd name="T59" fmla="*/ 12 h 396"/>
                    <a:gd name="T60" fmla="*/ 354 w 474"/>
                    <a:gd name="T61" fmla="*/ 0 h 396"/>
                    <a:gd name="T62" fmla="*/ 334 w 474"/>
                    <a:gd name="T63" fmla="*/ 0 h 396"/>
                    <a:gd name="T64" fmla="*/ 292 w 474"/>
                    <a:gd name="T65" fmla="*/ 6 h 396"/>
                    <a:gd name="T66" fmla="*/ 240 w 474"/>
                    <a:gd name="T67" fmla="*/ 22 h 396"/>
                    <a:gd name="T68" fmla="*/ 228 w 474"/>
                    <a:gd name="T69" fmla="*/ 2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4" h="396">
                      <a:moveTo>
                        <a:pt x="228" y="26"/>
                      </a:moveTo>
                      <a:lnTo>
                        <a:pt x="228" y="26"/>
                      </a:lnTo>
                      <a:lnTo>
                        <a:pt x="210" y="30"/>
                      </a:lnTo>
                      <a:lnTo>
                        <a:pt x="170" y="44"/>
                      </a:lnTo>
                      <a:lnTo>
                        <a:pt x="146" y="54"/>
                      </a:lnTo>
                      <a:lnTo>
                        <a:pt x="124" y="64"/>
                      </a:lnTo>
                      <a:lnTo>
                        <a:pt x="102" y="78"/>
                      </a:lnTo>
                      <a:lnTo>
                        <a:pt x="94" y="84"/>
                      </a:lnTo>
                      <a:lnTo>
                        <a:pt x="86" y="92"/>
                      </a:lnTo>
                      <a:lnTo>
                        <a:pt x="86" y="92"/>
                      </a:lnTo>
                      <a:lnTo>
                        <a:pt x="72" y="112"/>
                      </a:lnTo>
                      <a:lnTo>
                        <a:pt x="58" y="138"/>
                      </a:lnTo>
                      <a:lnTo>
                        <a:pt x="42" y="170"/>
                      </a:lnTo>
                      <a:lnTo>
                        <a:pt x="30" y="202"/>
                      </a:lnTo>
                      <a:lnTo>
                        <a:pt x="8" y="260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10" y="282"/>
                      </a:lnTo>
                      <a:lnTo>
                        <a:pt x="34" y="280"/>
                      </a:lnTo>
                      <a:lnTo>
                        <a:pt x="50" y="280"/>
                      </a:lnTo>
                      <a:lnTo>
                        <a:pt x="68" y="282"/>
                      </a:lnTo>
                      <a:lnTo>
                        <a:pt x="86" y="286"/>
                      </a:lnTo>
                      <a:lnTo>
                        <a:pt x="106" y="292"/>
                      </a:lnTo>
                      <a:lnTo>
                        <a:pt x="106" y="292"/>
                      </a:lnTo>
                      <a:lnTo>
                        <a:pt x="116" y="296"/>
                      </a:lnTo>
                      <a:lnTo>
                        <a:pt x="126" y="302"/>
                      </a:lnTo>
                      <a:lnTo>
                        <a:pt x="148" y="318"/>
                      </a:lnTo>
                      <a:lnTo>
                        <a:pt x="172" y="338"/>
                      </a:lnTo>
                      <a:lnTo>
                        <a:pt x="198" y="356"/>
                      </a:lnTo>
                      <a:lnTo>
                        <a:pt x="226" y="374"/>
                      </a:lnTo>
                      <a:lnTo>
                        <a:pt x="240" y="382"/>
                      </a:lnTo>
                      <a:lnTo>
                        <a:pt x="256" y="388"/>
                      </a:lnTo>
                      <a:lnTo>
                        <a:pt x="270" y="392"/>
                      </a:lnTo>
                      <a:lnTo>
                        <a:pt x="286" y="396"/>
                      </a:lnTo>
                      <a:lnTo>
                        <a:pt x="302" y="396"/>
                      </a:lnTo>
                      <a:lnTo>
                        <a:pt x="318" y="394"/>
                      </a:lnTo>
                      <a:lnTo>
                        <a:pt x="318" y="394"/>
                      </a:lnTo>
                      <a:lnTo>
                        <a:pt x="330" y="392"/>
                      </a:lnTo>
                      <a:lnTo>
                        <a:pt x="340" y="386"/>
                      </a:lnTo>
                      <a:lnTo>
                        <a:pt x="350" y="382"/>
                      </a:lnTo>
                      <a:lnTo>
                        <a:pt x="360" y="376"/>
                      </a:lnTo>
                      <a:lnTo>
                        <a:pt x="378" y="360"/>
                      </a:lnTo>
                      <a:lnTo>
                        <a:pt x="394" y="340"/>
                      </a:lnTo>
                      <a:lnTo>
                        <a:pt x="410" y="318"/>
                      </a:lnTo>
                      <a:lnTo>
                        <a:pt x="424" y="294"/>
                      </a:lnTo>
                      <a:lnTo>
                        <a:pt x="434" y="268"/>
                      </a:lnTo>
                      <a:lnTo>
                        <a:pt x="444" y="242"/>
                      </a:lnTo>
                      <a:lnTo>
                        <a:pt x="454" y="216"/>
                      </a:lnTo>
                      <a:lnTo>
                        <a:pt x="460" y="190"/>
                      </a:lnTo>
                      <a:lnTo>
                        <a:pt x="470" y="142"/>
                      </a:lnTo>
                      <a:lnTo>
                        <a:pt x="474" y="106"/>
                      </a:lnTo>
                      <a:lnTo>
                        <a:pt x="474" y="94"/>
                      </a:lnTo>
                      <a:lnTo>
                        <a:pt x="474" y="86"/>
                      </a:lnTo>
                      <a:lnTo>
                        <a:pt x="474" y="86"/>
                      </a:lnTo>
                      <a:lnTo>
                        <a:pt x="470" y="74"/>
                      </a:lnTo>
                      <a:lnTo>
                        <a:pt x="462" y="62"/>
                      </a:lnTo>
                      <a:lnTo>
                        <a:pt x="450" y="48"/>
                      </a:lnTo>
                      <a:lnTo>
                        <a:pt x="436" y="36"/>
                      </a:lnTo>
                      <a:lnTo>
                        <a:pt x="420" y="24"/>
                      </a:lnTo>
                      <a:lnTo>
                        <a:pt x="400" y="12"/>
                      </a:lnTo>
                      <a:lnTo>
                        <a:pt x="378" y="4"/>
                      </a:lnTo>
                      <a:lnTo>
                        <a:pt x="354" y="0"/>
                      </a:lnTo>
                      <a:lnTo>
                        <a:pt x="354" y="0"/>
                      </a:lnTo>
                      <a:lnTo>
                        <a:pt x="334" y="0"/>
                      </a:lnTo>
                      <a:lnTo>
                        <a:pt x="312" y="2"/>
                      </a:lnTo>
                      <a:lnTo>
                        <a:pt x="292" y="6"/>
                      </a:lnTo>
                      <a:lnTo>
                        <a:pt x="272" y="10"/>
                      </a:lnTo>
                      <a:lnTo>
                        <a:pt x="240" y="22"/>
                      </a:lnTo>
                      <a:lnTo>
                        <a:pt x="228" y="26"/>
                      </a:lnTo>
                      <a:lnTo>
                        <a:pt x="228" y="2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722916716">
                        <a:custGeom>
                          <a:avLst/>
                          <a:gdLst>
                            <a:gd name="csX0" fmla="*/ 84942 w 176595"/>
                            <a:gd name="csY0" fmla="*/ 9693 h 147535"/>
                            <a:gd name="csX1" fmla="*/ 84942 w 176595"/>
                            <a:gd name="csY1" fmla="*/ 9693 h 147535"/>
                            <a:gd name="csX2" fmla="*/ 78231 w 176595"/>
                            <a:gd name="csY2" fmla="*/ 11183 h 147535"/>
                            <a:gd name="csX3" fmla="*/ 63326 w 176595"/>
                            <a:gd name="csY3" fmla="*/ 16391 h 147535"/>
                            <a:gd name="csX4" fmla="*/ 54391 w 176595"/>
                            <a:gd name="csY4" fmla="*/ 20123 h 147535"/>
                            <a:gd name="csX5" fmla="*/ 46197 w 176595"/>
                            <a:gd name="csY5" fmla="*/ 23841 h 147535"/>
                            <a:gd name="csX6" fmla="*/ 38003 w 176595"/>
                            <a:gd name="csY6" fmla="*/ 29064 h 147535"/>
                            <a:gd name="csX7" fmla="*/ 35018 w 176595"/>
                            <a:gd name="csY7" fmla="*/ 31292 h 147535"/>
                            <a:gd name="csX8" fmla="*/ 32034 w 176595"/>
                            <a:gd name="csY8" fmla="*/ 34272 h 147535"/>
                            <a:gd name="csX9" fmla="*/ 32034 w 176595"/>
                            <a:gd name="csY9" fmla="*/ 34272 h 147535"/>
                            <a:gd name="csX10" fmla="*/ 26824 w 176595"/>
                            <a:gd name="csY10" fmla="*/ 41722 h 147535"/>
                            <a:gd name="csX11" fmla="*/ 21615 w 176595"/>
                            <a:gd name="csY11" fmla="*/ 51415 h 147535"/>
                            <a:gd name="csX12" fmla="*/ 15646 w 176595"/>
                            <a:gd name="csY12" fmla="*/ 63336 h 147535"/>
                            <a:gd name="csX13" fmla="*/ 11178 w 176595"/>
                            <a:gd name="csY13" fmla="*/ 75257 h 147535"/>
                            <a:gd name="csX14" fmla="*/ 2984 w 176595"/>
                            <a:gd name="csY14" fmla="*/ 96871 h 147535"/>
                            <a:gd name="csX15" fmla="*/ 0 w 176595"/>
                            <a:gd name="csY15" fmla="*/ 105812 h 147535"/>
                            <a:gd name="csX16" fmla="*/ 0 w 176595"/>
                            <a:gd name="csY16" fmla="*/ 105812 h 147535"/>
                            <a:gd name="csX17" fmla="*/ 3726 w 176595"/>
                            <a:gd name="csY17" fmla="*/ 105059 h 147535"/>
                            <a:gd name="csX18" fmla="*/ 12661 w 176595"/>
                            <a:gd name="csY18" fmla="*/ 104321 h 147535"/>
                            <a:gd name="csX19" fmla="*/ 18630 w 176595"/>
                            <a:gd name="csY19" fmla="*/ 104321 h 147535"/>
                            <a:gd name="csX20" fmla="*/ 25341 w 176595"/>
                            <a:gd name="csY20" fmla="*/ 105059 h 147535"/>
                            <a:gd name="csX21" fmla="*/ 32034 w 176595"/>
                            <a:gd name="csY21" fmla="*/ 106549 h 147535"/>
                            <a:gd name="csX22" fmla="*/ 39486 w 176595"/>
                            <a:gd name="csY22" fmla="*/ 108792 h 147535"/>
                            <a:gd name="csX23" fmla="*/ 39486 w 176595"/>
                            <a:gd name="csY23" fmla="*/ 108792 h 147535"/>
                            <a:gd name="csX24" fmla="*/ 43212 w 176595"/>
                            <a:gd name="csY24" fmla="*/ 110282 h 147535"/>
                            <a:gd name="csX25" fmla="*/ 46938 w 176595"/>
                            <a:gd name="csY25" fmla="*/ 112510 h 147535"/>
                            <a:gd name="csX26" fmla="*/ 55132 w 176595"/>
                            <a:gd name="csY26" fmla="*/ 118470 h 147535"/>
                            <a:gd name="csX27" fmla="*/ 64086 w 176595"/>
                            <a:gd name="csY27" fmla="*/ 125921 h 147535"/>
                            <a:gd name="csX28" fmla="*/ 73763 w 176595"/>
                            <a:gd name="csY28" fmla="*/ 132633 h 147535"/>
                            <a:gd name="csX29" fmla="*/ 84200 w 176595"/>
                            <a:gd name="csY29" fmla="*/ 139332 h 147535"/>
                            <a:gd name="csX30" fmla="*/ 89410 w 176595"/>
                            <a:gd name="csY30" fmla="*/ 142312 h 147535"/>
                            <a:gd name="csX31" fmla="*/ 95378 w 176595"/>
                            <a:gd name="csY31" fmla="*/ 144554 h 147535"/>
                            <a:gd name="csX32" fmla="*/ 100588 w 176595"/>
                            <a:gd name="csY32" fmla="*/ 146044 h 147535"/>
                            <a:gd name="csX33" fmla="*/ 106557 w 176595"/>
                            <a:gd name="csY33" fmla="*/ 147535 h 147535"/>
                            <a:gd name="csX34" fmla="*/ 112508 w 176595"/>
                            <a:gd name="csY34" fmla="*/ 147535 h 147535"/>
                            <a:gd name="csX35" fmla="*/ 118477 w 176595"/>
                            <a:gd name="csY35" fmla="*/ 146782 h 147535"/>
                            <a:gd name="csX36" fmla="*/ 118477 w 176595"/>
                            <a:gd name="csY36" fmla="*/ 146782 h 147535"/>
                            <a:gd name="csX37" fmla="*/ 122945 w 176595"/>
                            <a:gd name="csY37" fmla="*/ 146044 h 147535"/>
                            <a:gd name="csX38" fmla="*/ 126671 w 176595"/>
                            <a:gd name="csY38" fmla="*/ 143802 h 147535"/>
                            <a:gd name="csX39" fmla="*/ 130397 w 176595"/>
                            <a:gd name="csY39" fmla="*/ 142312 h 147535"/>
                            <a:gd name="csX40" fmla="*/ 134123 w 176595"/>
                            <a:gd name="csY40" fmla="*/ 140084 h 147535"/>
                            <a:gd name="csX41" fmla="*/ 140834 w 176595"/>
                            <a:gd name="csY41" fmla="*/ 134124 h 147535"/>
                            <a:gd name="csX42" fmla="*/ 146785 w 176595"/>
                            <a:gd name="csY42" fmla="*/ 126673 h 147535"/>
                            <a:gd name="csX43" fmla="*/ 152754 w 176595"/>
                            <a:gd name="csY43" fmla="*/ 118470 h 147535"/>
                            <a:gd name="csX44" fmla="*/ 157964 w 176595"/>
                            <a:gd name="csY44" fmla="*/ 109529 h 147535"/>
                            <a:gd name="csX45" fmla="*/ 161690 w 176595"/>
                            <a:gd name="csY45" fmla="*/ 99851 h 147535"/>
                            <a:gd name="csX46" fmla="*/ 165416 w 176595"/>
                            <a:gd name="csY46" fmla="*/ 90158 h 147535"/>
                            <a:gd name="csX47" fmla="*/ 169142 w 176595"/>
                            <a:gd name="csY47" fmla="*/ 80480 h 147535"/>
                            <a:gd name="csX48" fmla="*/ 171385 w 176595"/>
                            <a:gd name="csY48" fmla="*/ 70787 h 147535"/>
                            <a:gd name="csX49" fmla="*/ 175111 w 176595"/>
                            <a:gd name="csY49" fmla="*/ 52906 h 147535"/>
                            <a:gd name="csX50" fmla="*/ 176595 w 176595"/>
                            <a:gd name="csY50" fmla="*/ 39495 h 147535"/>
                            <a:gd name="csX51" fmla="*/ 176595 w 176595"/>
                            <a:gd name="csY51" fmla="*/ 35024 h 147535"/>
                            <a:gd name="csX52" fmla="*/ 176595 w 176595"/>
                            <a:gd name="csY52" fmla="*/ 32044 h 147535"/>
                            <a:gd name="csX53" fmla="*/ 176595 w 176595"/>
                            <a:gd name="csY53" fmla="*/ 32044 h 147535"/>
                            <a:gd name="csX54" fmla="*/ 175111 w 176595"/>
                            <a:gd name="csY54" fmla="*/ 27574 h 147535"/>
                            <a:gd name="csX55" fmla="*/ 172127 w 176595"/>
                            <a:gd name="csY55" fmla="*/ 23103 h 147535"/>
                            <a:gd name="csX56" fmla="*/ 167659 w 176595"/>
                            <a:gd name="csY56" fmla="*/ 17881 h 147535"/>
                            <a:gd name="csX57" fmla="*/ 162432 w 176595"/>
                            <a:gd name="csY57" fmla="*/ 13410 h 147535"/>
                            <a:gd name="csX58" fmla="*/ 156480 w 176595"/>
                            <a:gd name="csY58" fmla="*/ 8940 h 147535"/>
                            <a:gd name="csX59" fmla="*/ 149028 w 176595"/>
                            <a:gd name="csY59" fmla="*/ 4470 h 147535"/>
                            <a:gd name="csX60" fmla="*/ 140834 w 176595"/>
                            <a:gd name="csY60" fmla="*/ 1490 h 147535"/>
                            <a:gd name="csX61" fmla="*/ 131881 w 176595"/>
                            <a:gd name="csY61" fmla="*/ 0 h 147535"/>
                            <a:gd name="csX62" fmla="*/ 131881 w 176595"/>
                            <a:gd name="csY62" fmla="*/ 0 h 147535"/>
                            <a:gd name="csX63" fmla="*/ 124428 w 176595"/>
                            <a:gd name="csY63" fmla="*/ 0 h 147535"/>
                            <a:gd name="csX64" fmla="*/ 116234 w 176595"/>
                            <a:gd name="csY64" fmla="*/ 752 h 147535"/>
                            <a:gd name="csX65" fmla="*/ 108782 w 176595"/>
                            <a:gd name="csY65" fmla="*/ 2242 h 147535"/>
                            <a:gd name="csX66" fmla="*/ 101330 w 176595"/>
                            <a:gd name="csY66" fmla="*/ 3732 h 147535"/>
                            <a:gd name="csX67" fmla="*/ 89410 w 176595"/>
                            <a:gd name="csY67" fmla="*/ 8202 h 147535"/>
                            <a:gd name="csX68" fmla="*/ 84942 w 176595"/>
                            <a:gd name="csY68" fmla="*/ 9693 h 147535"/>
                            <a:gd name="csX69" fmla="*/ 84942 w 176595"/>
                            <a:gd name="csY69" fmla="*/ 9693 h 147535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</a:cxnLst>
                          <a:rect l="l" t="t" r="r" b="b"/>
                          <a:pathLst>
                            <a:path w="176595" h="147535" fill="none" extrusionOk="0">
                              <a:moveTo>
                                <a:pt x="84942" y="9693"/>
                              </a:moveTo>
                              <a:lnTo>
                                <a:pt x="84942" y="9693"/>
                              </a:lnTo>
                              <a:cubicBezTo>
                                <a:pt x="82054" y="11103"/>
                                <a:pt x="79878" y="10217"/>
                                <a:pt x="78231" y="11183"/>
                              </a:cubicBezTo>
                              <a:cubicBezTo>
                                <a:pt x="74187" y="13323"/>
                                <a:pt x="67748" y="13105"/>
                                <a:pt x="63326" y="16391"/>
                              </a:cubicBezTo>
                              <a:cubicBezTo>
                                <a:pt x="61200" y="17643"/>
                                <a:pt x="56138" y="19279"/>
                                <a:pt x="54391" y="20123"/>
                              </a:cubicBezTo>
                              <a:cubicBezTo>
                                <a:pt x="50978" y="22341"/>
                                <a:pt x="48668" y="21852"/>
                                <a:pt x="46197" y="23841"/>
                              </a:cubicBezTo>
                              <a:cubicBezTo>
                                <a:pt x="43038" y="26887"/>
                                <a:pt x="39953" y="27396"/>
                                <a:pt x="38003" y="29064"/>
                              </a:cubicBezTo>
                              <a:cubicBezTo>
                                <a:pt x="36844" y="30367"/>
                                <a:pt x="36099" y="30098"/>
                                <a:pt x="35018" y="31292"/>
                              </a:cubicBezTo>
                              <a:cubicBezTo>
                                <a:pt x="33854" y="32615"/>
                                <a:pt x="32844" y="33419"/>
                                <a:pt x="32034" y="34272"/>
                              </a:cubicBezTo>
                              <a:lnTo>
                                <a:pt x="32034" y="34272"/>
                              </a:lnTo>
                              <a:cubicBezTo>
                                <a:pt x="30826" y="36091"/>
                                <a:pt x="27257" y="39587"/>
                                <a:pt x="26824" y="41722"/>
                              </a:cubicBezTo>
                              <a:cubicBezTo>
                                <a:pt x="24500" y="46520"/>
                                <a:pt x="22884" y="48580"/>
                                <a:pt x="21615" y="51415"/>
                              </a:cubicBezTo>
                              <a:cubicBezTo>
                                <a:pt x="21140" y="54668"/>
                                <a:pt x="15735" y="59696"/>
                                <a:pt x="15646" y="63336"/>
                              </a:cubicBezTo>
                              <a:cubicBezTo>
                                <a:pt x="14886" y="67224"/>
                                <a:pt x="11749" y="71129"/>
                                <a:pt x="11178" y="75257"/>
                              </a:cubicBezTo>
                              <a:cubicBezTo>
                                <a:pt x="10424" y="82367"/>
                                <a:pt x="3372" y="90832"/>
                                <a:pt x="2984" y="96871"/>
                              </a:cubicBezTo>
                              <a:cubicBezTo>
                                <a:pt x="2430" y="99504"/>
                                <a:pt x="880" y="103433"/>
                                <a:pt x="0" y="105812"/>
                              </a:cubicBezTo>
                              <a:lnTo>
                                <a:pt x="0" y="105812"/>
                              </a:lnTo>
                              <a:cubicBezTo>
                                <a:pt x="1660" y="105193"/>
                                <a:pt x="1939" y="105530"/>
                                <a:pt x="3726" y="105059"/>
                              </a:cubicBezTo>
                              <a:cubicBezTo>
                                <a:pt x="6010" y="104063"/>
                                <a:pt x="10068" y="104942"/>
                                <a:pt x="12661" y="104321"/>
                              </a:cubicBezTo>
                              <a:cubicBezTo>
                                <a:pt x="15239" y="103736"/>
                                <a:pt x="15964" y="104690"/>
                                <a:pt x="18630" y="104321"/>
                              </a:cubicBezTo>
                              <a:cubicBezTo>
                                <a:pt x="20302" y="104247"/>
                                <a:pt x="22979" y="105461"/>
                                <a:pt x="25341" y="105059"/>
                              </a:cubicBezTo>
                              <a:cubicBezTo>
                                <a:pt x="27906" y="104952"/>
                                <a:pt x="29972" y="106747"/>
                                <a:pt x="32034" y="106549"/>
                              </a:cubicBezTo>
                              <a:cubicBezTo>
                                <a:pt x="33734" y="106391"/>
                                <a:pt x="37403" y="108169"/>
                                <a:pt x="39486" y="108792"/>
                              </a:cubicBezTo>
                              <a:lnTo>
                                <a:pt x="39486" y="108792"/>
                              </a:lnTo>
                              <a:cubicBezTo>
                                <a:pt x="40973" y="108937"/>
                                <a:pt x="41323" y="109699"/>
                                <a:pt x="43212" y="110282"/>
                              </a:cubicBezTo>
                              <a:cubicBezTo>
                                <a:pt x="44873" y="111095"/>
                                <a:pt x="45249" y="111691"/>
                                <a:pt x="46938" y="112510"/>
                              </a:cubicBezTo>
                              <a:cubicBezTo>
                                <a:pt x="49663" y="113115"/>
                                <a:pt x="52445" y="117173"/>
                                <a:pt x="55132" y="118470"/>
                              </a:cubicBezTo>
                              <a:cubicBezTo>
                                <a:pt x="57623" y="120495"/>
                                <a:pt x="61703" y="123999"/>
                                <a:pt x="64086" y="125921"/>
                              </a:cubicBezTo>
                              <a:cubicBezTo>
                                <a:pt x="67706" y="128370"/>
                                <a:pt x="70367" y="130560"/>
                                <a:pt x="73763" y="132633"/>
                              </a:cubicBezTo>
                              <a:cubicBezTo>
                                <a:pt x="78296" y="133814"/>
                                <a:pt x="79490" y="136930"/>
                                <a:pt x="84200" y="139332"/>
                              </a:cubicBezTo>
                              <a:cubicBezTo>
                                <a:pt x="85773" y="139775"/>
                                <a:pt x="87743" y="141905"/>
                                <a:pt x="89410" y="142312"/>
                              </a:cubicBezTo>
                              <a:cubicBezTo>
                                <a:pt x="91689" y="142653"/>
                                <a:pt x="93272" y="144250"/>
                                <a:pt x="95378" y="144554"/>
                              </a:cubicBezTo>
                              <a:cubicBezTo>
                                <a:pt x="96985" y="144841"/>
                                <a:pt x="99192" y="145661"/>
                                <a:pt x="100588" y="146044"/>
                              </a:cubicBezTo>
                              <a:cubicBezTo>
                                <a:pt x="102301" y="146309"/>
                                <a:pt x="103872" y="147256"/>
                                <a:pt x="106557" y="147535"/>
                              </a:cubicBezTo>
                              <a:cubicBezTo>
                                <a:pt x="108422" y="146964"/>
                                <a:pt x="110585" y="147904"/>
                                <a:pt x="112508" y="147535"/>
                              </a:cubicBezTo>
                              <a:cubicBezTo>
                                <a:pt x="113846" y="146933"/>
                                <a:pt x="115984" y="147633"/>
                                <a:pt x="118477" y="146782"/>
                              </a:cubicBezTo>
                              <a:lnTo>
                                <a:pt x="118477" y="146782"/>
                              </a:lnTo>
                              <a:cubicBezTo>
                                <a:pt x="120044" y="146449"/>
                                <a:pt x="121241" y="146565"/>
                                <a:pt x="122945" y="146044"/>
                              </a:cubicBezTo>
                              <a:cubicBezTo>
                                <a:pt x="123732" y="145139"/>
                                <a:pt x="125668" y="144876"/>
                                <a:pt x="126671" y="143802"/>
                              </a:cubicBezTo>
                              <a:cubicBezTo>
                                <a:pt x="127813" y="142940"/>
                                <a:pt x="129531" y="143057"/>
                                <a:pt x="130397" y="142312"/>
                              </a:cubicBezTo>
                              <a:cubicBezTo>
                                <a:pt x="131583" y="141434"/>
                                <a:pt x="132796" y="141089"/>
                                <a:pt x="134123" y="140084"/>
                              </a:cubicBezTo>
                              <a:cubicBezTo>
                                <a:pt x="136634" y="137404"/>
                                <a:pt x="138398" y="136820"/>
                                <a:pt x="140834" y="134124"/>
                              </a:cubicBezTo>
                              <a:cubicBezTo>
                                <a:pt x="142903" y="131019"/>
                                <a:pt x="144729" y="129277"/>
                                <a:pt x="146785" y="126673"/>
                              </a:cubicBezTo>
                              <a:cubicBezTo>
                                <a:pt x="149569" y="122680"/>
                                <a:pt x="151046" y="122136"/>
                                <a:pt x="152754" y="118470"/>
                              </a:cubicBezTo>
                              <a:cubicBezTo>
                                <a:pt x="152889" y="116039"/>
                                <a:pt x="156286" y="113856"/>
                                <a:pt x="157964" y="109529"/>
                              </a:cubicBezTo>
                              <a:cubicBezTo>
                                <a:pt x="158878" y="105485"/>
                                <a:pt x="159715" y="103661"/>
                                <a:pt x="161690" y="99851"/>
                              </a:cubicBezTo>
                              <a:cubicBezTo>
                                <a:pt x="163367" y="96642"/>
                                <a:pt x="164690" y="94147"/>
                                <a:pt x="165416" y="90158"/>
                              </a:cubicBezTo>
                              <a:cubicBezTo>
                                <a:pt x="166061" y="86396"/>
                                <a:pt x="167158" y="83663"/>
                                <a:pt x="169142" y="80480"/>
                              </a:cubicBezTo>
                              <a:cubicBezTo>
                                <a:pt x="169958" y="77355"/>
                                <a:pt x="171352" y="74274"/>
                                <a:pt x="171385" y="70787"/>
                              </a:cubicBezTo>
                              <a:cubicBezTo>
                                <a:pt x="172291" y="64949"/>
                                <a:pt x="173548" y="58829"/>
                                <a:pt x="175111" y="52906"/>
                              </a:cubicBezTo>
                              <a:cubicBezTo>
                                <a:pt x="175450" y="49289"/>
                                <a:pt x="176215" y="44562"/>
                                <a:pt x="176595" y="39495"/>
                              </a:cubicBezTo>
                              <a:cubicBezTo>
                                <a:pt x="176341" y="38161"/>
                                <a:pt x="176993" y="35984"/>
                                <a:pt x="176595" y="35024"/>
                              </a:cubicBezTo>
                              <a:cubicBezTo>
                                <a:pt x="176500" y="34205"/>
                                <a:pt x="176726" y="32693"/>
                                <a:pt x="176595" y="32044"/>
                              </a:cubicBezTo>
                              <a:lnTo>
                                <a:pt x="176595" y="32044"/>
                              </a:lnTo>
                              <a:cubicBezTo>
                                <a:pt x="175733" y="30567"/>
                                <a:pt x="175998" y="28573"/>
                                <a:pt x="175111" y="27574"/>
                              </a:cubicBezTo>
                              <a:cubicBezTo>
                                <a:pt x="173843" y="26696"/>
                                <a:pt x="172873" y="23914"/>
                                <a:pt x="172127" y="23103"/>
                              </a:cubicBezTo>
                              <a:cubicBezTo>
                                <a:pt x="169628" y="21236"/>
                                <a:pt x="169446" y="19601"/>
                                <a:pt x="167659" y="17881"/>
                              </a:cubicBezTo>
                              <a:cubicBezTo>
                                <a:pt x="165050" y="16091"/>
                                <a:pt x="164025" y="14106"/>
                                <a:pt x="162432" y="13410"/>
                              </a:cubicBezTo>
                              <a:cubicBezTo>
                                <a:pt x="159238" y="12111"/>
                                <a:pt x="159176" y="10295"/>
                                <a:pt x="156480" y="8940"/>
                              </a:cubicBezTo>
                              <a:cubicBezTo>
                                <a:pt x="152908" y="6991"/>
                                <a:pt x="152000" y="5242"/>
                                <a:pt x="149028" y="4470"/>
                              </a:cubicBezTo>
                              <a:cubicBezTo>
                                <a:pt x="147005" y="4551"/>
                                <a:pt x="143288" y="1353"/>
                                <a:pt x="140834" y="1490"/>
                              </a:cubicBezTo>
                              <a:cubicBezTo>
                                <a:pt x="137133" y="967"/>
                                <a:pt x="134549" y="-31"/>
                                <a:pt x="131881" y="0"/>
                              </a:cubicBezTo>
                              <a:lnTo>
                                <a:pt x="131881" y="0"/>
                              </a:lnTo>
                              <a:cubicBezTo>
                                <a:pt x="130048" y="559"/>
                                <a:pt x="126676" y="-359"/>
                                <a:pt x="124428" y="0"/>
                              </a:cubicBezTo>
                              <a:cubicBezTo>
                                <a:pt x="120531" y="1119"/>
                                <a:pt x="118619" y="443"/>
                                <a:pt x="116234" y="752"/>
                              </a:cubicBezTo>
                              <a:cubicBezTo>
                                <a:pt x="112805" y="2096"/>
                                <a:pt x="110477" y="998"/>
                                <a:pt x="108782" y="2242"/>
                              </a:cubicBezTo>
                              <a:cubicBezTo>
                                <a:pt x="105480" y="3226"/>
                                <a:pt x="104490" y="2694"/>
                                <a:pt x="101330" y="3732"/>
                              </a:cubicBezTo>
                              <a:cubicBezTo>
                                <a:pt x="96366" y="6079"/>
                                <a:pt x="95199" y="5580"/>
                                <a:pt x="89410" y="8202"/>
                              </a:cubicBezTo>
                              <a:cubicBezTo>
                                <a:pt x="87837" y="9030"/>
                                <a:pt x="86176" y="8948"/>
                                <a:pt x="84942" y="9693"/>
                              </a:cubicBezTo>
                              <a:lnTo>
                                <a:pt x="84942" y="9693"/>
                              </a:lnTo>
                              <a:close/>
                            </a:path>
                            <a:path w="176595" h="147535" stroke="0" extrusionOk="0">
                              <a:moveTo>
                                <a:pt x="84942" y="9693"/>
                              </a:moveTo>
                              <a:lnTo>
                                <a:pt x="84942" y="9693"/>
                              </a:lnTo>
                              <a:cubicBezTo>
                                <a:pt x="81857" y="10613"/>
                                <a:pt x="80566" y="10477"/>
                                <a:pt x="78231" y="11183"/>
                              </a:cubicBezTo>
                              <a:cubicBezTo>
                                <a:pt x="71841" y="15366"/>
                                <a:pt x="67465" y="13223"/>
                                <a:pt x="63326" y="16391"/>
                              </a:cubicBezTo>
                              <a:cubicBezTo>
                                <a:pt x="61402" y="17895"/>
                                <a:pt x="56859" y="17996"/>
                                <a:pt x="54391" y="20123"/>
                              </a:cubicBezTo>
                              <a:cubicBezTo>
                                <a:pt x="51351" y="22569"/>
                                <a:pt x="49519" y="22266"/>
                                <a:pt x="46197" y="23841"/>
                              </a:cubicBezTo>
                              <a:cubicBezTo>
                                <a:pt x="43056" y="27007"/>
                                <a:pt x="40323" y="27535"/>
                                <a:pt x="38003" y="29064"/>
                              </a:cubicBezTo>
                              <a:cubicBezTo>
                                <a:pt x="36670" y="30186"/>
                                <a:pt x="35864" y="30565"/>
                                <a:pt x="35018" y="31292"/>
                              </a:cubicBezTo>
                              <a:cubicBezTo>
                                <a:pt x="34618" y="32339"/>
                                <a:pt x="33058" y="33111"/>
                                <a:pt x="32034" y="34272"/>
                              </a:cubicBezTo>
                              <a:lnTo>
                                <a:pt x="32034" y="34272"/>
                              </a:lnTo>
                              <a:cubicBezTo>
                                <a:pt x="30610" y="37509"/>
                                <a:pt x="28699" y="38171"/>
                                <a:pt x="26824" y="41722"/>
                              </a:cubicBezTo>
                              <a:cubicBezTo>
                                <a:pt x="25920" y="44115"/>
                                <a:pt x="22617" y="48743"/>
                                <a:pt x="21615" y="51415"/>
                              </a:cubicBezTo>
                              <a:cubicBezTo>
                                <a:pt x="19282" y="56350"/>
                                <a:pt x="17681" y="59263"/>
                                <a:pt x="15646" y="63336"/>
                              </a:cubicBezTo>
                              <a:cubicBezTo>
                                <a:pt x="14166" y="68834"/>
                                <a:pt x="11598" y="71459"/>
                                <a:pt x="11178" y="75257"/>
                              </a:cubicBezTo>
                              <a:cubicBezTo>
                                <a:pt x="10024" y="81361"/>
                                <a:pt x="4777" y="88845"/>
                                <a:pt x="2984" y="96871"/>
                              </a:cubicBezTo>
                              <a:cubicBezTo>
                                <a:pt x="1874" y="99291"/>
                                <a:pt x="1455" y="102310"/>
                                <a:pt x="0" y="105812"/>
                              </a:cubicBezTo>
                              <a:lnTo>
                                <a:pt x="0" y="105812"/>
                              </a:lnTo>
                              <a:cubicBezTo>
                                <a:pt x="1637" y="105436"/>
                                <a:pt x="2155" y="105618"/>
                                <a:pt x="3726" y="105059"/>
                              </a:cubicBezTo>
                              <a:cubicBezTo>
                                <a:pt x="6184" y="103888"/>
                                <a:pt x="8421" y="105465"/>
                                <a:pt x="12661" y="104321"/>
                              </a:cubicBezTo>
                              <a:cubicBezTo>
                                <a:pt x="15394" y="104015"/>
                                <a:pt x="17097" y="104996"/>
                                <a:pt x="18630" y="104321"/>
                              </a:cubicBezTo>
                              <a:cubicBezTo>
                                <a:pt x="21375" y="103862"/>
                                <a:pt x="23726" y="105172"/>
                                <a:pt x="25341" y="105059"/>
                              </a:cubicBezTo>
                              <a:cubicBezTo>
                                <a:pt x="27108" y="104956"/>
                                <a:pt x="29883" y="106835"/>
                                <a:pt x="32034" y="106549"/>
                              </a:cubicBezTo>
                              <a:cubicBezTo>
                                <a:pt x="34683" y="106568"/>
                                <a:pt x="37264" y="108272"/>
                                <a:pt x="39486" y="108792"/>
                              </a:cubicBezTo>
                              <a:lnTo>
                                <a:pt x="39486" y="108792"/>
                              </a:lnTo>
                              <a:cubicBezTo>
                                <a:pt x="41016" y="109028"/>
                                <a:pt x="41295" y="109750"/>
                                <a:pt x="43212" y="110282"/>
                              </a:cubicBezTo>
                              <a:cubicBezTo>
                                <a:pt x="44709" y="110896"/>
                                <a:pt x="45056" y="111580"/>
                                <a:pt x="46938" y="112510"/>
                              </a:cubicBezTo>
                              <a:cubicBezTo>
                                <a:pt x="50832" y="114097"/>
                                <a:pt x="52117" y="116298"/>
                                <a:pt x="55132" y="118470"/>
                              </a:cubicBezTo>
                              <a:cubicBezTo>
                                <a:pt x="59720" y="120545"/>
                                <a:pt x="59726" y="123447"/>
                                <a:pt x="64086" y="125921"/>
                              </a:cubicBezTo>
                              <a:cubicBezTo>
                                <a:pt x="67746" y="126805"/>
                                <a:pt x="70143" y="131189"/>
                                <a:pt x="73763" y="132633"/>
                              </a:cubicBezTo>
                              <a:cubicBezTo>
                                <a:pt x="78076" y="134057"/>
                                <a:pt x="79298" y="137888"/>
                                <a:pt x="84200" y="139332"/>
                              </a:cubicBezTo>
                              <a:cubicBezTo>
                                <a:pt x="85873" y="140106"/>
                                <a:pt x="88296" y="141808"/>
                                <a:pt x="89410" y="142312"/>
                              </a:cubicBezTo>
                              <a:cubicBezTo>
                                <a:pt x="92415" y="142884"/>
                                <a:pt x="93927" y="144769"/>
                                <a:pt x="95378" y="144554"/>
                              </a:cubicBezTo>
                              <a:cubicBezTo>
                                <a:pt x="96563" y="144512"/>
                                <a:pt x="99416" y="145952"/>
                                <a:pt x="100588" y="146044"/>
                              </a:cubicBezTo>
                              <a:cubicBezTo>
                                <a:pt x="103262" y="146061"/>
                                <a:pt x="103948" y="147582"/>
                                <a:pt x="106557" y="147535"/>
                              </a:cubicBezTo>
                              <a:cubicBezTo>
                                <a:pt x="108410" y="147444"/>
                                <a:pt x="110617" y="147833"/>
                                <a:pt x="112508" y="147535"/>
                              </a:cubicBezTo>
                              <a:cubicBezTo>
                                <a:pt x="113893" y="146654"/>
                                <a:pt x="117122" y="147199"/>
                                <a:pt x="118477" y="146782"/>
                              </a:cubicBezTo>
                              <a:lnTo>
                                <a:pt x="118477" y="146782"/>
                              </a:lnTo>
                              <a:cubicBezTo>
                                <a:pt x="120143" y="146040"/>
                                <a:pt x="121185" y="146388"/>
                                <a:pt x="122945" y="146044"/>
                              </a:cubicBezTo>
                              <a:cubicBezTo>
                                <a:pt x="124275" y="145172"/>
                                <a:pt x="125281" y="144784"/>
                                <a:pt x="126671" y="143802"/>
                              </a:cubicBezTo>
                              <a:cubicBezTo>
                                <a:pt x="128231" y="143021"/>
                                <a:pt x="128769" y="143462"/>
                                <a:pt x="130397" y="142312"/>
                              </a:cubicBezTo>
                              <a:cubicBezTo>
                                <a:pt x="131233" y="141396"/>
                                <a:pt x="132501" y="141383"/>
                                <a:pt x="134123" y="140084"/>
                              </a:cubicBezTo>
                              <a:cubicBezTo>
                                <a:pt x="136119" y="138250"/>
                                <a:pt x="139745" y="135756"/>
                                <a:pt x="140834" y="134124"/>
                              </a:cubicBezTo>
                              <a:cubicBezTo>
                                <a:pt x="142408" y="131207"/>
                                <a:pt x="144526" y="130580"/>
                                <a:pt x="146785" y="126673"/>
                              </a:cubicBezTo>
                              <a:cubicBezTo>
                                <a:pt x="148654" y="123910"/>
                                <a:pt x="150712" y="122292"/>
                                <a:pt x="152754" y="118470"/>
                              </a:cubicBezTo>
                              <a:cubicBezTo>
                                <a:pt x="153186" y="116112"/>
                                <a:pt x="156242" y="112821"/>
                                <a:pt x="157964" y="109529"/>
                              </a:cubicBezTo>
                              <a:cubicBezTo>
                                <a:pt x="158954" y="106730"/>
                                <a:pt x="161375" y="103268"/>
                                <a:pt x="161690" y="99851"/>
                              </a:cubicBezTo>
                              <a:cubicBezTo>
                                <a:pt x="162965" y="96365"/>
                                <a:pt x="163356" y="93101"/>
                                <a:pt x="165416" y="90158"/>
                              </a:cubicBezTo>
                              <a:cubicBezTo>
                                <a:pt x="166570" y="86893"/>
                                <a:pt x="167893" y="83075"/>
                                <a:pt x="169142" y="80480"/>
                              </a:cubicBezTo>
                              <a:cubicBezTo>
                                <a:pt x="169820" y="78120"/>
                                <a:pt x="170137" y="74697"/>
                                <a:pt x="171385" y="70787"/>
                              </a:cubicBezTo>
                              <a:cubicBezTo>
                                <a:pt x="171706" y="64045"/>
                                <a:pt x="173836" y="59061"/>
                                <a:pt x="175111" y="52906"/>
                              </a:cubicBezTo>
                              <a:cubicBezTo>
                                <a:pt x="174224" y="49439"/>
                                <a:pt x="176402" y="42954"/>
                                <a:pt x="176595" y="39495"/>
                              </a:cubicBezTo>
                              <a:cubicBezTo>
                                <a:pt x="176127" y="38121"/>
                                <a:pt x="176621" y="36769"/>
                                <a:pt x="176595" y="35024"/>
                              </a:cubicBezTo>
                              <a:cubicBezTo>
                                <a:pt x="176415" y="33563"/>
                                <a:pt x="176861" y="32770"/>
                                <a:pt x="176595" y="32044"/>
                              </a:cubicBezTo>
                              <a:lnTo>
                                <a:pt x="176595" y="32044"/>
                              </a:lnTo>
                              <a:cubicBezTo>
                                <a:pt x="175882" y="30875"/>
                                <a:pt x="176125" y="29651"/>
                                <a:pt x="175111" y="27574"/>
                              </a:cubicBezTo>
                              <a:cubicBezTo>
                                <a:pt x="173753" y="26567"/>
                                <a:pt x="173620" y="25295"/>
                                <a:pt x="172127" y="23103"/>
                              </a:cubicBezTo>
                              <a:cubicBezTo>
                                <a:pt x="170179" y="21535"/>
                                <a:pt x="169443" y="19422"/>
                                <a:pt x="167659" y="17881"/>
                              </a:cubicBezTo>
                              <a:cubicBezTo>
                                <a:pt x="165784" y="16939"/>
                                <a:pt x="164788" y="14863"/>
                                <a:pt x="162432" y="13410"/>
                              </a:cubicBezTo>
                              <a:cubicBezTo>
                                <a:pt x="160785" y="13000"/>
                                <a:pt x="159607" y="10240"/>
                                <a:pt x="156480" y="8940"/>
                              </a:cubicBezTo>
                              <a:cubicBezTo>
                                <a:pt x="152611" y="7129"/>
                                <a:pt x="151022" y="4853"/>
                                <a:pt x="149028" y="4470"/>
                              </a:cubicBezTo>
                              <a:cubicBezTo>
                                <a:pt x="145427" y="3663"/>
                                <a:pt x="143694" y="2143"/>
                                <a:pt x="140834" y="1490"/>
                              </a:cubicBezTo>
                              <a:cubicBezTo>
                                <a:pt x="138434" y="1888"/>
                                <a:pt x="135244" y="-438"/>
                                <a:pt x="131881" y="0"/>
                              </a:cubicBezTo>
                              <a:lnTo>
                                <a:pt x="131881" y="0"/>
                              </a:lnTo>
                              <a:cubicBezTo>
                                <a:pt x="129432" y="867"/>
                                <a:pt x="127436" y="-861"/>
                                <a:pt x="124428" y="0"/>
                              </a:cubicBezTo>
                              <a:cubicBezTo>
                                <a:pt x="120795" y="1158"/>
                                <a:pt x="118800" y="372"/>
                                <a:pt x="116234" y="752"/>
                              </a:cubicBezTo>
                              <a:cubicBezTo>
                                <a:pt x="113576" y="1288"/>
                                <a:pt x="110737" y="1803"/>
                                <a:pt x="108782" y="2242"/>
                              </a:cubicBezTo>
                              <a:cubicBezTo>
                                <a:pt x="106716" y="2827"/>
                                <a:pt x="103661" y="2619"/>
                                <a:pt x="101330" y="3732"/>
                              </a:cubicBezTo>
                              <a:cubicBezTo>
                                <a:pt x="96408" y="6899"/>
                                <a:pt x="93913" y="5739"/>
                                <a:pt x="89410" y="8202"/>
                              </a:cubicBezTo>
                              <a:cubicBezTo>
                                <a:pt x="88685" y="9018"/>
                                <a:pt x="86144" y="9008"/>
                                <a:pt x="84942" y="9693"/>
                              </a:cubicBezTo>
                              <a:lnTo>
                                <a:pt x="84942" y="969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5" name="Freeform 9">
                  <a:extLst>
                    <a:ext uri="{FF2B5EF4-FFF2-40B4-BE49-F238E27FC236}">
                      <a16:creationId xmlns:a16="http://schemas.microsoft.com/office/drawing/2014/main" id="{8458BE3D-4DB2-C14D-96E3-C40328F9CF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5213" y="25273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7 w 309"/>
                    <a:gd name="T7" fmla="*/ 2 h 170"/>
                    <a:gd name="T8" fmla="*/ 79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1 w 309"/>
                    <a:gd name="T81" fmla="*/ 60 h 170"/>
                    <a:gd name="T82" fmla="*/ 67 w 309"/>
                    <a:gd name="T83" fmla="*/ 58 h 170"/>
                    <a:gd name="T84" fmla="*/ 43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7" y="2"/>
                      </a:lnTo>
                      <a:lnTo>
                        <a:pt x="79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1" y="60"/>
                      </a:lnTo>
                      <a:lnTo>
                        <a:pt x="67" y="58"/>
                      </a:lnTo>
                      <a:lnTo>
                        <a:pt x="43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473417349">
                        <a:custGeom>
                          <a:avLst/>
                          <a:gdLst>
                            <a:gd name="csX0" fmla="*/ 9681 w 115122"/>
                            <a:gd name="csY0" fmla="*/ 2983 h 63336"/>
                            <a:gd name="csX1" fmla="*/ 9681 w 115122"/>
                            <a:gd name="csY1" fmla="*/ 2983 h 63336"/>
                            <a:gd name="csX2" fmla="*/ 14896 w 115122"/>
                            <a:gd name="csY2" fmla="*/ 1488 h 63336"/>
                            <a:gd name="csX3" fmla="*/ 21240 w 115122"/>
                            <a:gd name="csY3" fmla="*/ 747 h 63336"/>
                            <a:gd name="csX4" fmla="*/ 29436 w 115122"/>
                            <a:gd name="csY4" fmla="*/ 0 h 63336"/>
                            <a:gd name="csX5" fmla="*/ 38370 w 115122"/>
                            <a:gd name="csY5" fmla="*/ 0 h 63336"/>
                            <a:gd name="csX6" fmla="*/ 48800 w 115122"/>
                            <a:gd name="csY6" fmla="*/ 747 h 63336"/>
                            <a:gd name="csX7" fmla="*/ 59978 w 115122"/>
                            <a:gd name="csY7" fmla="*/ 3724 h 63336"/>
                            <a:gd name="csX8" fmla="*/ 65193 w 115122"/>
                            <a:gd name="csY8" fmla="*/ 5218 h 63336"/>
                            <a:gd name="csX9" fmla="*/ 70420 w 115122"/>
                            <a:gd name="csY9" fmla="*/ 8195 h 63336"/>
                            <a:gd name="csX10" fmla="*/ 70420 w 115122"/>
                            <a:gd name="csY10" fmla="*/ 8195 h 63336"/>
                            <a:gd name="csX11" fmla="*/ 80101 w 115122"/>
                            <a:gd name="csY11" fmla="*/ 13414 h 63336"/>
                            <a:gd name="csX12" fmla="*/ 88298 w 115122"/>
                            <a:gd name="csY12" fmla="*/ 19374 h 63336"/>
                            <a:gd name="csX13" fmla="*/ 94998 w 115122"/>
                            <a:gd name="csY13" fmla="*/ 24587 h 63336"/>
                            <a:gd name="csX14" fmla="*/ 100961 w 115122"/>
                            <a:gd name="csY14" fmla="*/ 29058 h 63336"/>
                            <a:gd name="csX15" fmla="*/ 105440 w 115122"/>
                            <a:gd name="csY15" fmla="*/ 33530 h 63336"/>
                            <a:gd name="csX16" fmla="*/ 109158 w 115122"/>
                            <a:gd name="csY16" fmla="*/ 38001 h 63336"/>
                            <a:gd name="csX17" fmla="*/ 112140 w 115122"/>
                            <a:gd name="csY17" fmla="*/ 41725 h 63336"/>
                            <a:gd name="csX18" fmla="*/ 113636 w 115122"/>
                            <a:gd name="csY18" fmla="*/ 44708 h 63336"/>
                            <a:gd name="csX19" fmla="*/ 113636 w 115122"/>
                            <a:gd name="csY19" fmla="*/ 44708 h 63336"/>
                            <a:gd name="csX20" fmla="*/ 115122 w 115122"/>
                            <a:gd name="csY20" fmla="*/ 49921 h 63336"/>
                            <a:gd name="csX21" fmla="*/ 114373 w 115122"/>
                            <a:gd name="csY21" fmla="*/ 51416 h 63336"/>
                            <a:gd name="csX22" fmla="*/ 113636 w 115122"/>
                            <a:gd name="csY22" fmla="*/ 53651 h 63336"/>
                            <a:gd name="csX23" fmla="*/ 110655 w 115122"/>
                            <a:gd name="csY23" fmla="*/ 57376 h 63336"/>
                            <a:gd name="csX24" fmla="*/ 104691 w 115122"/>
                            <a:gd name="csY24" fmla="*/ 62588 h 63336"/>
                            <a:gd name="csX25" fmla="*/ 104691 w 115122"/>
                            <a:gd name="csY25" fmla="*/ 62588 h 63336"/>
                            <a:gd name="csX26" fmla="*/ 103195 w 115122"/>
                            <a:gd name="csY26" fmla="*/ 63336 h 63336"/>
                            <a:gd name="csX27" fmla="*/ 100961 w 115122"/>
                            <a:gd name="csY27" fmla="*/ 63336 h 63336"/>
                            <a:gd name="csX28" fmla="*/ 98728 w 115122"/>
                            <a:gd name="csY28" fmla="*/ 62588 h 63336"/>
                            <a:gd name="csX29" fmla="*/ 97243 w 115122"/>
                            <a:gd name="csY29" fmla="*/ 61100 h 63336"/>
                            <a:gd name="csX30" fmla="*/ 92765 w 115122"/>
                            <a:gd name="csY30" fmla="*/ 56628 h 63336"/>
                            <a:gd name="csX31" fmla="*/ 88298 w 115122"/>
                            <a:gd name="csY31" fmla="*/ 50668 h 63336"/>
                            <a:gd name="csX32" fmla="*/ 83083 w 115122"/>
                            <a:gd name="csY32" fmla="*/ 43961 h 63336"/>
                            <a:gd name="csX33" fmla="*/ 77120 w 115122"/>
                            <a:gd name="csY33" fmla="*/ 37254 h 63336"/>
                            <a:gd name="csX34" fmla="*/ 70420 w 115122"/>
                            <a:gd name="csY34" fmla="*/ 31294 h 63336"/>
                            <a:gd name="csX35" fmla="*/ 65941 w 115122"/>
                            <a:gd name="csY35" fmla="*/ 29058 h 63336"/>
                            <a:gd name="csX36" fmla="*/ 62223 w 115122"/>
                            <a:gd name="csY36" fmla="*/ 26822 h 63336"/>
                            <a:gd name="csX37" fmla="*/ 62223 w 115122"/>
                            <a:gd name="csY37" fmla="*/ 26822 h 63336"/>
                            <a:gd name="csX38" fmla="*/ 53278 w 115122"/>
                            <a:gd name="csY38" fmla="*/ 23846 h 63336"/>
                            <a:gd name="csX39" fmla="*/ 43585 w 115122"/>
                            <a:gd name="csY39" fmla="*/ 22351 h 63336"/>
                            <a:gd name="csX40" fmla="*/ 33903 w 115122"/>
                            <a:gd name="csY40" fmla="*/ 22351 h 63336"/>
                            <a:gd name="csX41" fmla="*/ 24958 w 115122"/>
                            <a:gd name="csY41" fmla="*/ 21610 h 63336"/>
                            <a:gd name="csX42" fmla="*/ 16024 w 115122"/>
                            <a:gd name="csY42" fmla="*/ 21610 h 63336"/>
                            <a:gd name="csX43" fmla="*/ 9681 w 115122"/>
                            <a:gd name="csY43" fmla="*/ 20862 h 63336"/>
                            <a:gd name="csX44" fmla="*/ 3729 w 115122"/>
                            <a:gd name="csY44" fmla="*/ 20115 h 63336"/>
                            <a:gd name="csX45" fmla="*/ 2233 w 115122"/>
                            <a:gd name="csY45" fmla="*/ 19374 h 63336"/>
                            <a:gd name="csX46" fmla="*/ 748 w 115122"/>
                            <a:gd name="csY46" fmla="*/ 17886 h 63336"/>
                            <a:gd name="csX47" fmla="*/ 748 w 115122"/>
                            <a:gd name="csY47" fmla="*/ 17886 h 63336"/>
                            <a:gd name="csX48" fmla="*/ 0 w 115122"/>
                            <a:gd name="csY48" fmla="*/ 14902 h 63336"/>
                            <a:gd name="csX49" fmla="*/ 0 w 115122"/>
                            <a:gd name="csY49" fmla="*/ 12667 h 63336"/>
                            <a:gd name="csX50" fmla="*/ 1485 w 115122"/>
                            <a:gd name="csY50" fmla="*/ 9684 h 63336"/>
                            <a:gd name="csX51" fmla="*/ 2981 w 115122"/>
                            <a:gd name="csY51" fmla="*/ 7448 h 63336"/>
                            <a:gd name="csX52" fmla="*/ 7448 w 115122"/>
                            <a:gd name="csY52" fmla="*/ 4471 h 63336"/>
                            <a:gd name="csX53" fmla="*/ 9681 w 115122"/>
                            <a:gd name="csY53" fmla="*/ 2983 h 63336"/>
                            <a:gd name="csX54" fmla="*/ 9681 w 115122"/>
                            <a:gd name="csY54" fmla="*/ 2983 h 6333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15122" h="63336" fill="none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916" y="1889"/>
                                <a:pt x="12610" y="2814"/>
                                <a:pt x="14896" y="1488"/>
                              </a:cubicBezTo>
                              <a:cubicBezTo>
                                <a:pt x="16314" y="962"/>
                                <a:pt x="18653" y="1522"/>
                                <a:pt x="21240" y="747"/>
                              </a:cubicBezTo>
                              <a:cubicBezTo>
                                <a:pt x="24512" y="298"/>
                                <a:pt x="27033" y="920"/>
                                <a:pt x="29436" y="0"/>
                              </a:cubicBezTo>
                              <a:cubicBezTo>
                                <a:pt x="32824" y="-686"/>
                                <a:pt x="35057" y="880"/>
                                <a:pt x="38370" y="0"/>
                              </a:cubicBezTo>
                              <a:cubicBezTo>
                                <a:pt x="40590" y="58"/>
                                <a:pt x="44161" y="1572"/>
                                <a:pt x="48800" y="747"/>
                              </a:cubicBezTo>
                              <a:cubicBezTo>
                                <a:pt x="51738" y="687"/>
                                <a:pt x="54893" y="3775"/>
                                <a:pt x="59978" y="3724"/>
                              </a:cubicBezTo>
                              <a:cubicBezTo>
                                <a:pt x="62497" y="4428"/>
                                <a:pt x="63360" y="5302"/>
                                <a:pt x="65193" y="5218"/>
                              </a:cubicBezTo>
                              <a:cubicBezTo>
                                <a:pt x="67224" y="5971"/>
                                <a:pt x="67506" y="7352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4100" y="9185"/>
                                <a:pt x="75917" y="11887"/>
                                <a:pt x="80101" y="13414"/>
                              </a:cubicBezTo>
                              <a:cubicBezTo>
                                <a:pt x="82661" y="14809"/>
                                <a:pt x="84639" y="17511"/>
                                <a:pt x="88298" y="19374"/>
                              </a:cubicBezTo>
                              <a:cubicBezTo>
                                <a:pt x="90731" y="21031"/>
                                <a:pt x="92525" y="23234"/>
                                <a:pt x="94998" y="24587"/>
                              </a:cubicBezTo>
                              <a:cubicBezTo>
                                <a:pt x="96816" y="25267"/>
                                <a:pt x="98829" y="27569"/>
                                <a:pt x="100961" y="29058"/>
                              </a:cubicBezTo>
                              <a:cubicBezTo>
                                <a:pt x="102948" y="30948"/>
                                <a:pt x="103602" y="31897"/>
                                <a:pt x="105440" y="33530"/>
                              </a:cubicBezTo>
                              <a:cubicBezTo>
                                <a:pt x="106640" y="34742"/>
                                <a:pt x="107387" y="36747"/>
                                <a:pt x="109158" y="38001"/>
                              </a:cubicBezTo>
                              <a:cubicBezTo>
                                <a:pt x="110339" y="39222"/>
                                <a:pt x="110558" y="40120"/>
                                <a:pt x="112140" y="41725"/>
                              </a:cubicBezTo>
                              <a:cubicBezTo>
                                <a:pt x="112607" y="42703"/>
                                <a:pt x="113262" y="43629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155" y="45742"/>
                                <a:pt x="114426" y="47597"/>
                                <a:pt x="115122" y="49921"/>
                              </a:cubicBezTo>
                              <a:cubicBezTo>
                                <a:pt x="114788" y="50348"/>
                                <a:pt x="114656" y="50936"/>
                                <a:pt x="114373" y="51416"/>
                              </a:cubicBezTo>
                              <a:cubicBezTo>
                                <a:pt x="114111" y="52199"/>
                                <a:pt x="113910" y="53049"/>
                                <a:pt x="113636" y="53651"/>
                              </a:cubicBezTo>
                              <a:cubicBezTo>
                                <a:pt x="113186" y="54605"/>
                                <a:pt x="110982" y="56237"/>
                                <a:pt x="110655" y="57376"/>
                              </a:cubicBezTo>
                              <a:cubicBezTo>
                                <a:pt x="108262" y="59671"/>
                                <a:pt x="107396" y="59892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035" y="63114"/>
                                <a:pt x="103762" y="62928"/>
                                <a:pt x="103195" y="63336"/>
                              </a:cubicBezTo>
                              <a:cubicBezTo>
                                <a:pt x="102097" y="63406"/>
                                <a:pt x="101594" y="63231"/>
                                <a:pt x="100961" y="63336"/>
                              </a:cubicBezTo>
                              <a:cubicBezTo>
                                <a:pt x="99852" y="63095"/>
                                <a:pt x="99605" y="62675"/>
                                <a:pt x="98728" y="62588"/>
                              </a:cubicBezTo>
                              <a:cubicBezTo>
                                <a:pt x="97995" y="62121"/>
                                <a:pt x="97734" y="61433"/>
                                <a:pt x="97243" y="61100"/>
                              </a:cubicBezTo>
                              <a:cubicBezTo>
                                <a:pt x="95736" y="60118"/>
                                <a:pt x="94925" y="57847"/>
                                <a:pt x="92765" y="56628"/>
                              </a:cubicBezTo>
                              <a:cubicBezTo>
                                <a:pt x="90427" y="54492"/>
                                <a:pt x="90470" y="53294"/>
                                <a:pt x="88298" y="50668"/>
                              </a:cubicBezTo>
                              <a:cubicBezTo>
                                <a:pt x="85809" y="47934"/>
                                <a:pt x="84642" y="45817"/>
                                <a:pt x="83083" y="43961"/>
                              </a:cubicBezTo>
                              <a:cubicBezTo>
                                <a:pt x="80219" y="41865"/>
                                <a:pt x="79897" y="39260"/>
                                <a:pt x="77120" y="37254"/>
                              </a:cubicBezTo>
                              <a:cubicBezTo>
                                <a:pt x="74776" y="36358"/>
                                <a:pt x="72365" y="32684"/>
                                <a:pt x="70420" y="31294"/>
                              </a:cubicBezTo>
                              <a:cubicBezTo>
                                <a:pt x="69131" y="31191"/>
                                <a:pt x="67164" y="29560"/>
                                <a:pt x="65941" y="29058"/>
                              </a:cubicBezTo>
                              <a:cubicBezTo>
                                <a:pt x="64489" y="28493"/>
                                <a:pt x="63017" y="27274"/>
                                <a:pt x="62223" y="26822"/>
                              </a:cubicBezTo>
                              <a:lnTo>
                                <a:pt x="62223" y="26822"/>
                              </a:lnTo>
                              <a:cubicBezTo>
                                <a:pt x="58666" y="25966"/>
                                <a:pt x="56779" y="23983"/>
                                <a:pt x="53278" y="23846"/>
                              </a:cubicBezTo>
                              <a:cubicBezTo>
                                <a:pt x="49300" y="23695"/>
                                <a:pt x="45921" y="21657"/>
                                <a:pt x="43585" y="22351"/>
                              </a:cubicBezTo>
                              <a:cubicBezTo>
                                <a:pt x="40088" y="22688"/>
                                <a:pt x="36061" y="21654"/>
                                <a:pt x="33903" y="22351"/>
                              </a:cubicBezTo>
                              <a:cubicBezTo>
                                <a:pt x="31179" y="23196"/>
                                <a:pt x="27523" y="20902"/>
                                <a:pt x="24958" y="21610"/>
                              </a:cubicBezTo>
                              <a:cubicBezTo>
                                <a:pt x="22946" y="21929"/>
                                <a:pt x="17814" y="21150"/>
                                <a:pt x="16024" y="21610"/>
                              </a:cubicBezTo>
                              <a:cubicBezTo>
                                <a:pt x="13709" y="21921"/>
                                <a:pt x="11253" y="20441"/>
                                <a:pt x="9681" y="20862"/>
                              </a:cubicBezTo>
                              <a:cubicBezTo>
                                <a:pt x="6937" y="20838"/>
                                <a:pt x="6233" y="20219"/>
                                <a:pt x="3729" y="20115"/>
                              </a:cubicBezTo>
                              <a:cubicBezTo>
                                <a:pt x="3321" y="19987"/>
                                <a:pt x="2689" y="19421"/>
                                <a:pt x="2233" y="19374"/>
                              </a:cubicBezTo>
                              <a:cubicBezTo>
                                <a:pt x="1734" y="19042"/>
                                <a:pt x="1285" y="18290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413" y="17089"/>
                                <a:pt x="122" y="16042"/>
                                <a:pt x="0" y="14902"/>
                              </a:cubicBezTo>
                              <a:cubicBezTo>
                                <a:pt x="-125" y="13991"/>
                                <a:pt x="36" y="13586"/>
                                <a:pt x="0" y="12667"/>
                              </a:cubicBezTo>
                              <a:cubicBezTo>
                                <a:pt x="605" y="11266"/>
                                <a:pt x="898" y="10931"/>
                                <a:pt x="1485" y="9684"/>
                              </a:cubicBezTo>
                              <a:cubicBezTo>
                                <a:pt x="2043" y="9090"/>
                                <a:pt x="2648" y="8384"/>
                                <a:pt x="2981" y="7448"/>
                              </a:cubicBezTo>
                              <a:cubicBezTo>
                                <a:pt x="4725" y="6179"/>
                                <a:pt x="5864" y="5955"/>
                                <a:pt x="7448" y="4471"/>
                              </a:cubicBezTo>
                              <a:cubicBezTo>
                                <a:pt x="8260" y="3571"/>
                                <a:pt x="9206" y="3401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  <a:path w="115122" h="63336" stroke="0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206" y="1972"/>
                                <a:pt x="13541" y="2519"/>
                                <a:pt x="14896" y="1488"/>
                              </a:cubicBezTo>
                              <a:cubicBezTo>
                                <a:pt x="17608" y="447"/>
                                <a:pt x="19192" y="1352"/>
                                <a:pt x="21240" y="747"/>
                              </a:cubicBezTo>
                              <a:cubicBezTo>
                                <a:pt x="23976" y="-16"/>
                                <a:pt x="27499" y="313"/>
                                <a:pt x="29436" y="0"/>
                              </a:cubicBezTo>
                              <a:cubicBezTo>
                                <a:pt x="32701" y="-487"/>
                                <a:pt x="36312" y="220"/>
                                <a:pt x="38370" y="0"/>
                              </a:cubicBezTo>
                              <a:cubicBezTo>
                                <a:pt x="42597" y="-227"/>
                                <a:pt x="44885" y="976"/>
                                <a:pt x="48800" y="747"/>
                              </a:cubicBezTo>
                              <a:cubicBezTo>
                                <a:pt x="52755" y="906"/>
                                <a:pt x="55520" y="2727"/>
                                <a:pt x="59978" y="3724"/>
                              </a:cubicBezTo>
                              <a:cubicBezTo>
                                <a:pt x="61778" y="3690"/>
                                <a:pt x="63255" y="5103"/>
                                <a:pt x="65193" y="5218"/>
                              </a:cubicBezTo>
                              <a:cubicBezTo>
                                <a:pt x="67557" y="5808"/>
                                <a:pt x="68106" y="7188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3861" y="9862"/>
                                <a:pt x="77000" y="12498"/>
                                <a:pt x="80101" y="13414"/>
                              </a:cubicBezTo>
                              <a:cubicBezTo>
                                <a:pt x="82968" y="14981"/>
                                <a:pt x="85692" y="18410"/>
                                <a:pt x="88298" y="19374"/>
                              </a:cubicBezTo>
                              <a:cubicBezTo>
                                <a:pt x="90582" y="20739"/>
                                <a:pt x="93027" y="23223"/>
                                <a:pt x="94998" y="24587"/>
                              </a:cubicBezTo>
                              <a:cubicBezTo>
                                <a:pt x="97983" y="26406"/>
                                <a:pt x="98195" y="28053"/>
                                <a:pt x="100961" y="29058"/>
                              </a:cubicBezTo>
                              <a:cubicBezTo>
                                <a:pt x="103516" y="30874"/>
                                <a:pt x="102928" y="32017"/>
                                <a:pt x="105440" y="33530"/>
                              </a:cubicBezTo>
                              <a:cubicBezTo>
                                <a:pt x="106860" y="34517"/>
                                <a:pt x="107947" y="36904"/>
                                <a:pt x="109158" y="38001"/>
                              </a:cubicBezTo>
                              <a:cubicBezTo>
                                <a:pt x="110239" y="39001"/>
                                <a:pt x="110801" y="40859"/>
                                <a:pt x="112140" y="41725"/>
                              </a:cubicBezTo>
                              <a:cubicBezTo>
                                <a:pt x="112387" y="42883"/>
                                <a:pt x="113130" y="43648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471" y="47289"/>
                                <a:pt x="114327" y="48134"/>
                                <a:pt x="115122" y="49921"/>
                              </a:cubicBezTo>
                              <a:cubicBezTo>
                                <a:pt x="114867" y="50359"/>
                                <a:pt x="114654" y="50916"/>
                                <a:pt x="114373" y="51416"/>
                              </a:cubicBezTo>
                              <a:cubicBezTo>
                                <a:pt x="114172" y="52107"/>
                                <a:pt x="113911" y="52856"/>
                                <a:pt x="113636" y="53651"/>
                              </a:cubicBezTo>
                              <a:cubicBezTo>
                                <a:pt x="112364" y="55663"/>
                                <a:pt x="110951" y="56133"/>
                                <a:pt x="110655" y="57376"/>
                              </a:cubicBezTo>
                              <a:cubicBezTo>
                                <a:pt x="108116" y="60207"/>
                                <a:pt x="106295" y="60995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238" y="62913"/>
                                <a:pt x="103537" y="62974"/>
                                <a:pt x="103195" y="63336"/>
                              </a:cubicBezTo>
                              <a:cubicBezTo>
                                <a:pt x="102674" y="63585"/>
                                <a:pt x="101501" y="63148"/>
                                <a:pt x="100961" y="63336"/>
                              </a:cubicBezTo>
                              <a:cubicBezTo>
                                <a:pt x="99804" y="63173"/>
                                <a:pt x="99434" y="62607"/>
                                <a:pt x="98728" y="62588"/>
                              </a:cubicBezTo>
                              <a:cubicBezTo>
                                <a:pt x="98152" y="62338"/>
                                <a:pt x="97610" y="61459"/>
                                <a:pt x="97243" y="61100"/>
                              </a:cubicBezTo>
                              <a:cubicBezTo>
                                <a:pt x="95613" y="60276"/>
                                <a:pt x="94299" y="57323"/>
                                <a:pt x="92765" y="56628"/>
                              </a:cubicBezTo>
                              <a:cubicBezTo>
                                <a:pt x="90257" y="54472"/>
                                <a:pt x="89667" y="52236"/>
                                <a:pt x="88298" y="50668"/>
                              </a:cubicBezTo>
                              <a:cubicBezTo>
                                <a:pt x="85947" y="48170"/>
                                <a:pt x="84870" y="45254"/>
                                <a:pt x="83083" y="43961"/>
                              </a:cubicBezTo>
                              <a:cubicBezTo>
                                <a:pt x="80107" y="41216"/>
                                <a:pt x="80168" y="39112"/>
                                <a:pt x="77120" y="37254"/>
                              </a:cubicBezTo>
                              <a:cubicBezTo>
                                <a:pt x="75413" y="36433"/>
                                <a:pt x="73079" y="32866"/>
                                <a:pt x="70420" y="31294"/>
                              </a:cubicBezTo>
                              <a:cubicBezTo>
                                <a:pt x="68956" y="30873"/>
                                <a:pt x="67883" y="29489"/>
                                <a:pt x="65941" y="29058"/>
                              </a:cubicBezTo>
                              <a:cubicBezTo>
                                <a:pt x="64465" y="28472"/>
                                <a:pt x="64051" y="27439"/>
                                <a:pt x="62223" y="26822"/>
                              </a:cubicBezTo>
                              <a:lnTo>
                                <a:pt x="62223" y="26822"/>
                              </a:lnTo>
                              <a:cubicBezTo>
                                <a:pt x="59697" y="26502"/>
                                <a:pt x="56044" y="24719"/>
                                <a:pt x="53278" y="23846"/>
                              </a:cubicBezTo>
                              <a:cubicBezTo>
                                <a:pt x="50969" y="23909"/>
                                <a:pt x="47892" y="22597"/>
                                <a:pt x="43585" y="22351"/>
                              </a:cubicBezTo>
                              <a:cubicBezTo>
                                <a:pt x="39559" y="22554"/>
                                <a:pt x="38007" y="22121"/>
                                <a:pt x="33903" y="22351"/>
                              </a:cubicBezTo>
                              <a:cubicBezTo>
                                <a:pt x="31529" y="22740"/>
                                <a:pt x="27561" y="21120"/>
                                <a:pt x="24958" y="21610"/>
                              </a:cubicBezTo>
                              <a:cubicBezTo>
                                <a:pt x="21498" y="22187"/>
                                <a:pt x="18688" y="21156"/>
                                <a:pt x="16024" y="21610"/>
                              </a:cubicBezTo>
                              <a:cubicBezTo>
                                <a:pt x="13022" y="21562"/>
                                <a:pt x="11465" y="20782"/>
                                <a:pt x="9681" y="20862"/>
                              </a:cubicBezTo>
                              <a:cubicBezTo>
                                <a:pt x="7080" y="20708"/>
                                <a:pt x="6538" y="20006"/>
                                <a:pt x="3729" y="20115"/>
                              </a:cubicBezTo>
                              <a:cubicBezTo>
                                <a:pt x="3287" y="20106"/>
                                <a:pt x="2642" y="19385"/>
                                <a:pt x="2233" y="19374"/>
                              </a:cubicBezTo>
                              <a:cubicBezTo>
                                <a:pt x="1454" y="18928"/>
                                <a:pt x="1573" y="18537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311" y="16925"/>
                                <a:pt x="324" y="16192"/>
                                <a:pt x="0" y="14902"/>
                              </a:cubicBezTo>
                              <a:cubicBezTo>
                                <a:pt x="-46" y="14327"/>
                                <a:pt x="144" y="13480"/>
                                <a:pt x="0" y="12667"/>
                              </a:cubicBezTo>
                              <a:cubicBezTo>
                                <a:pt x="207" y="12013"/>
                                <a:pt x="1159" y="11086"/>
                                <a:pt x="1485" y="9684"/>
                              </a:cubicBezTo>
                              <a:cubicBezTo>
                                <a:pt x="1931" y="8912"/>
                                <a:pt x="2404" y="8336"/>
                                <a:pt x="2981" y="7448"/>
                              </a:cubicBezTo>
                              <a:cubicBezTo>
                                <a:pt x="3827" y="6661"/>
                                <a:pt x="6337" y="5387"/>
                                <a:pt x="7448" y="4471"/>
                              </a:cubicBezTo>
                              <a:cubicBezTo>
                                <a:pt x="7788" y="3889"/>
                                <a:pt x="9117" y="3440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6" name="Freeform 10">
                  <a:extLst>
                    <a:ext uri="{FF2B5EF4-FFF2-40B4-BE49-F238E27FC236}">
                      <a16:creationId xmlns:a16="http://schemas.microsoft.com/office/drawing/2014/main" id="{8B5FED02-81BB-5C4F-DDF6-0FDE4AB263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313" y="28194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635127631">
                        <a:custGeom>
                          <a:avLst/>
                          <a:gdLst>
                            <a:gd name="csX0" fmla="*/ 9681 w 115122"/>
                            <a:gd name="csY0" fmla="*/ 2983 h 63336"/>
                            <a:gd name="csX1" fmla="*/ 9681 w 115122"/>
                            <a:gd name="csY1" fmla="*/ 2983 h 63336"/>
                            <a:gd name="csX2" fmla="*/ 14896 w 115122"/>
                            <a:gd name="csY2" fmla="*/ 1488 h 63336"/>
                            <a:gd name="csX3" fmla="*/ 21608 w 115122"/>
                            <a:gd name="csY3" fmla="*/ 747 h 63336"/>
                            <a:gd name="csX4" fmla="*/ 29805 w 115122"/>
                            <a:gd name="csY4" fmla="*/ 0 h 63336"/>
                            <a:gd name="csX5" fmla="*/ 38750 w 115122"/>
                            <a:gd name="csY5" fmla="*/ 0 h 63336"/>
                            <a:gd name="csX6" fmla="*/ 49180 w 115122"/>
                            <a:gd name="csY6" fmla="*/ 747 h 63336"/>
                            <a:gd name="csX7" fmla="*/ 60358 w 115122"/>
                            <a:gd name="csY7" fmla="*/ 3724 h 63336"/>
                            <a:gd name="csX8" fmla="*/ 65573 w 115122"/>
                            <a:gd name="csY8" fmla="*/ 5218 h 63336"/>
                            <a:gd name="csX9" fmla="*/ 70420 w 115122"/>
                            <a:gd name="csY9" fmla="*/ 8195 h 63336"/>
                            <a:gd name="csX10" fmla="*/ 70420 w 115122"/>
                            <a:gd name="csY10" fmla="*/ 8195 h 63336"/>
                            <a:gd name="csX11" fmla="*/ 80101 w 115122"/>
                            <a:gd name="csY11" fmla="*/ 13414 h 63336"/>
                            <a:gd name="csX12" fmla="*/ 88298 w 115122"/>
                            <a:gd name="csY12" fmla="*/ 19374 h 63336"/>
                            <a:gd name="csX13" fmla="*/ 94998 w 115122"/>
                            <a:gd name="csY13" fmla="*/ 24587 h 63336"/>
                            <a:gd name="csX14" fmla="*/ 100961 w 115122"/>
                            <a:gd name="csY14" fmla="*/ 29058 h 63336"/>
                            <a:gd name="csX15" fmla="*/ 105440 w 115122"/>
                            <a:gd name="csY15" fmla="*/ 33530 h 63336"/>
                            <a:gd name="csX16" fmla="*/ 109158 w 115122"/>
                            <a:gd name="csY16" fmla="*/ 38001 h 63336"/>
                            <a:gd name="csX17" fmla="*/ 112140 w 115122"/>
                            <a:gd name="csY17" fmla="*/ 41725 h 63336"/>
                            <a:gd name="csX18" fmla="*/ 113636 w 115122"/>
                            <a:gd name="csY18" fmla="*/ 44708 h 63336"/>
                            <a:gd name="csX19" fmla="*/ 113636 w 115122"/>
                            <a:gd name="csY19" fmla="*/ 44708 h 63336"/>
                            <a:gd name="csX20" fmla="*/ 115122 w 115122"/>
                            <a:gd name="csY20" fmla="*/ 49921 h 63336"/>
                            <a:gd name="csX21" fmla="*/ 114373 w 115122"/>
                            <a:gd name="csY21" fmla="*/ 51416 h 63336"/>
                            <a:gd name="csX22" fmla="*/ 113636 w 115122"/>
                            <a:gd name="csY22" fmla="*/ 53651 h 63336"/>
                            <a:gd name="csX23" fmla="*/ 110655 w 115122"/>
                            <a:gd name="csY23" fmla="*/ 57376 h 63336"/>
                            <a:gd name="csX24" fmla="*/ 104691 w 115122"/>
                            <a:gd name="csY24" fmla="*/ 62588 h 63336"/>
                            <a:gd name="csX25" fmla="*/ 104691 w 115122"/>
                            <a:gd name="csY25" fmla="*/ 62588 h 63336"/>
                            <a:gd name="csX26" fmla="*/ 103195 w 115122"/>
                            <a:gd name="csY26" fmla="*/ 63336 h 63336"/>
                            <a:gd name="csX27" fmla="*/ 100961 w 115122"/>
                            <a:gd name="csY27" fmla="*/ 63336 h 63336"/>
                            <a:gd name="csX28" fmla="*/ 98728 w 115122"/>
                            <a:gd name="csY28" fmla="*/ 62588 h 63336"/>
                            <a:gd name="csX29" fmla="*/ 97243 w 115122"/>
                            <a:gd name="csY29" fmla="*/ 61100 h 63336"/>
                            <a:gd name="csX30" fmla="*/ 92765 w 115122"/>
                            <a:gd name="csY30" fmla="*/ 56628 h 63336"/>
                            <a:gd name="csX31" fmla="*/ 88298 w 115122"/>
                            <a:gd name="csY31" fmla="*/ 50668 h 63336"/>
                            <a:gd name="csX32" fmla="*/ 83083 w 115122"/>
                            <a:gd name="csY32" fmla="*/ 43961 h 63336"/>
                            <a:gd name="csX33" fmla="*/ 77120 w 115122"/>
                            <a:gd name="csY33" fmla="*/ 37254 h 63336"/>
                            <a:gd name="csX34" fmla="*/ 70420 w 115122"/>
                            <a:gd name="csY34" fmla="*/ 31294 h 63336"/>
                            <a:gd name="csX35" fmla="*/ 66321 w 115122"/>
                            <a:gd name="csY35" fmla="*/ 29058 h 63336"/>
                            <a:gd name="csX36" fmla="*/ 62591 w 115122"/>
                            <a:gd name="csY36" fmla="*/ 26822 h 63336"/>
                            <a:gd name="csX37" fmla="*/ 62591 w 115122"/>
                            <a:gd name="csY37" fmla="*/ 26822 h 63336"/>
                            <a:gd name="csX38" fmla="*/ 53646 w 115122"/>
                            <a:gd name="csY38" fmla="*/ 23846 h 63336"/>
                            <a:gd name="csX39" fmla="*/ 43965 w 115122"/>
                            <a:gd name="csY39" fmla="*/ 22351 h 63336"/>
                            <a:gd name="csX40" fmla="*/ 34271 w 115122"/>
                            <a:gd name="csY40" fmla="*/ 22351 h 63336"/>
                            <a:gd name="csX41" fmla="*/ 25338 w 115122"/>
                            <a:gd name="csY41" fmla="*/ 21610 h 63336"/>
                            <a:gd name="csX42" fmla="*/ 16393 w 115122"/>
                            <a:gd name="csY42" fmla="*/ 21610 h 63336"/>
                            <a:gd name="csX43" fmla="*/ 9681 w 115122"/>
                            <a:gd name="csY43" fmla="*/ 20862 h 63336"/>
                            <a:gd name="csX44" fmla="*/ 3729 w 115122"/>
                            <a:gd name="csY44" fmla="*/ 20115 h 63336"/>
                            <a:gd name="csX45" fmla="*/ 2233 w 115122"/>
                            <a:gd name="csY45" fmla="*/ 19374 h 63336"/>
                            <a:gd name="csX46" fmla="*/ 748 w 115122"/>
                            <a:gd name="csY46" fmla="*/ 17886 h 63336"/>
                            <a:gd name="csX47" fmla="*/ 748 w 115122"/>
                            <a:gd name="csY47" fmla="*/ 17886 h 63336"/>
                            <a:gd name="csX48" fmla="*/ 0 w 115122"/>
                            <a:gd name="csY48" fmla="*/ 14902 h 63336"/>
                            <a:gd name="csX49" fmla="*/ 0 w 115122"/>
                            <a:gd name="csY49" fmla="*/ 12667 h 63336"/>
                            <a:gd name="csX50" fmla="*/ 1485 w 115122"/>
                            <a:gd name="csY50" fmla="*/ 9684 h 63336"/>
                            <a:gd name="csX51" fmla="*/ 2981 w 115122"/>
                            <a:gd name="csY51" fmla="*/ 7448 h 63336"/>
                            <a:gd name="csX52" fmla="*/ 7448 w 115122"/>
                            <a:gd name="csY52" fmla="*/ 4471 h 63336"/>
                            <a:gd name="csX53" fmla="*/ 9681 w 115122"/>
                            <a:gd name="csY53" fmla="*/ 2983 h 63336"/>
                            <a:gd name="csX54" fmla="*/ 9681 w 115122"/>
                            <a:gd name="csY54" fmla="*/ 2983 h 6333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15122" h="63336" fill="none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735" y="1755"/>
                                <a:pt x="12366" y="2403"/>
                                <a:pt x="14896" y="1488"/>
                              </a:cubicBezTo>
                              <a:cubicBezTo>
                                <a:pt x="18222" y="918"/>
                                <a:pt x="18464" y="1338"/>
                                <a:pt x="21608" y="747"/>
                              </a:cubicBezTo>
                              <a:cubicBezTo>
                                <a:pt x="24331" y="-110"/>
                                <a:pt x="27155" y="1007"/>
                                <a:pt x="29805" y="0"/>
                              </a:cubicBezTo>
                              <a:cubicBezTo>
                                <a:pt x="33884" y="-583"/>
                                <a:pt x="35354" y="194"/>
                                <a:pt x="38750" y="0"/>
                              </a:cubicBezTo>
                              <a:cubicBezTo>
                                <a:pt x="42108" y="-322"/>
                                <a:pt x="44288" y="1477"/>
                                <a:pt x="49180" y="747"/>
                              </a:cubicBezTo>
                              <a:cubicBezTo>
                                <a:pt x="53534" y="762"/>
                                <a:pt x="57203" y="3810"/>
                                <a:pt x="60358" y="3724"/>
                              </a:cubicBezTo>
                              <a:cubicBezTo>
                                <a:pt x="62881" y="3964"/>
                                <a:pt x="64442" y="5031"/>
                                <a:pt x="65573" y="5218"/>
                              </a:cubicBezTo>
                              <a:cubicBezTo>
                                <a:pt x="67805" y="6361"/>
                                <a:pt x="68858" y="7407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3940" y="9302"/>
                                <a:pt x="76065" y="12371"/>
                                <a:pt x="80101" y="13414"/>
                              </a:cubicBezTo>
                              <a:cubicBezTo>
                                <a:pt x="83277" y="14372"/>
                                <a:pt x="85933" y="18470"/>
                                <a:pt x="88298" y="19374"/>
                              </a:cubicBezTo>
                              <a:cubicBezTo>
                                <a:pt x="90169" y="20344"/>
                                <a:pt x="92417" y="23638"/>
                                <a:pt x="94998" y="24587"/>
                              </a:cubicBezTo>
                              <a:cubicBezTo>
                                <a:pt x="96937" y="25177"/>
                                <a:pt x="97717" y="27312"/>
                                <a:pt x="100961" y="29058"/>
                              </a:cubicBezTo>
                              <a:cubicBezTo>
                                <a:pt x="102857" y="30349"/>
                                <a:pt x="104048" y="32883"/>
                                <a:pt x="105440" y="33530"/>
                              </a:cubicBezTo>
                              <a:cubicBezTo>
                                <a:pt x="107349" y="35528"/>
                                <a:pt x="107982" y="37058"/>
                                <a:pt x="109158" y="38001"/>
                              </a:cubicBezTo>
                              <a:cubicBezTo>
                                <a:pt x="110839" y="39371"/>
                                <a:pt x="110338" y="40151"/>
                                <a:pt x="112140" y="41725"/>
                              </a:cubicBezTo>
                              <a:cubicBezTo>
                                <a:pt x="112525" y="42962"/>
                                <a:pt x="113054" y="43855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379" y="45904"/>
                                <a:pt x="114473" y="48251"/>
                                <a:pt x="115122" y="49921"/>
                              </a:cubicBezTo>
                              <a:cubicBezTo>
                                <a:pt x="114734" y="50504"/>
                                <a:pt x="114658" y="50922"/>
                                <a:pt x="114373" y="51416"/>
                              </a:cubicBezTo>
                              <a:cubicBezTo>
                                <a:pt x="114164" y="52209"/>
                                <a:pt x="113879" y="53042"/>
                                <a:pt x="113636" y="53651"/>
                              </a:cubicBezTo>
                              <a:cubicBezTo>
                                <a:pt x="112339" y="55417"/>
                                <a:pt x="111730" y="55301"/>
                                <a:pt x="110655" y="57376"/>
                              </a:cubicBezTo>
                              <a:cubicBezTo>
                                <a:pt x="109667" y="58906"/>
                                <a:pt x="105721" y="60855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306" y="62930"/>
                                <a:pt x="103461" y="63047"/>
                                <a:pt x="103195" y="63336"/>
                              </a:cubicBezTo>
                              <a:cubicBezTo>
                                <a:pt x="102413" y="63598"/>
                                <a:pt x="102026" y="63122"/>
                                <a:pt x="100961" y="63336"/>
                              </a:cubicBezTo>
                              <a:cubicBezTo>
                                <a:pt x="100148" y="63244"/>
                                <a:pt x="99615" y="62685"/>
                                <a:pt x="98728" y="62588"/>
                              </a:cubicBezTo>
                              <a:cubicBezTo>
                                <a:pt x="98022" y="62204"/>
                                <a:pt x="97957" y="61703"/>
                                <a:pt x="97243" y="61100"/>
                              </a:cubicBezTo>
                              <a:cubicBezTo>
                                <a:pt x="95468" y="59425"/>
                                <a:pt x="94206" y="57665"/>
                                <a:pt x="92765" y="56628"/>
                              </a:cubicBezTo>
                              <a:cubicBezTo>
                                <a:pt x="90419" y="54824"/>
                                <a:pt x="89285" y="51881"/>
                                <a:pt x="88298" y="50668"/>
                              </a:cubicBezTo>
                              <a:cubicBezTo>
                                <a:pt x="84930" y="47958"/>
                                <a:pt x="84903" y="45346"/>
                                <a:pt x="83083" y="43961"/>
                              </a:cubicBezTo>
                              <a:cubicBezTo>
                                <a:pt x="80860" y="41801"/>
                                <a:pt x="78974" y="38048"/>
                                <a:pt x="77120" y="37254"/>
                              </a:cubicBezTo>
                              <a:cubicBezTo>
                                <a:pt x="74288" y="35095"/>
                                <a:pt x="73554" y="33505"/>
                                <a:pt x="70420" y="31294"/>
                              </a:cubicBezTo>
                              <a:cubicBezTo>
                                <a:pt x="69371" y="30960"/>
                                <a:pt x="67523" y="29632"/>
                                <a:pt x="66321" y="29058"/>
                              </a:cubicBezTo>
                              <a:cubicBezTo>
                                <a:pt x="64656" y="28626"/>
                                <a:pt x="63677" y="27330"/>
                                <a:pt x="62591" y="26822"/>
                              </a:cubicBezTo>
                              <a:lnTo>
                                <a:pt x="62591" y="26822"/>
                              </a:lnTo>
                              <a:cubicBezTo>
                                <a:pt x="58943" y="26367"/>
                                <a:pt x="56912" y="23934"/>
                                <a:pt x="53646" y="23846"/>
                              </a:cubicBezTo>
                              <a:cubicBezTo>
                                <a:pt x="51080" y="24580"/>
                                <a:pt x="46616" y="21697"/>
                                <a:pt x="43965" y="22351"/>
                              </a:cubicBezTo>
                              <a:cubicBezTo>
                                <a:pt x="39765" y="23273"/>
                                <a:pt x="37984" y="22313"/>
                                <a:pt x="34271" y="22351"/>
                              </a:cubicBezTo>
                              <a:cubicBezTo>
                                <a:pt x="31243" y="23159"/>
                                <a:pt x="28035" y="20955"/>
                                <a:pt x="25338" y="21610"/>
                              </a:cubicBezTo>
                              <a:cubicBezTo>
                                <a:pt x="21715" y="21824"/>
                                <a:pt x="18217" y="20885"/>
                                <a:pt x="16393" y="21610"/>
                              </a:cubicBezTo>
                              <a:cubicBezTo>
                                <a:pt x="13167" y="21769"/>
                                <a:pt x="11975" y="20776"/>
                                <a:pt x="9681" y="20862"/>
                              </a:cubicBezTo>
                              <a:cubicBezTo>
                                <a:pt x="7946" y="21170"/>
                                <a:pt x="4992" y="19911"/>
                                <a:pt x="3729" y="20115"/>
                              </a:cubicBezTo>
                              <a:cubicBezTo>
                                <a:pt x="3167" y="19861"/>
                                <a:pt x="2777" y="19478"/>
                                <a:pt x="2233" y="19374"/>
                              </a:cubicBezTo>
                              <a:cubicBezTo>
                                <a:pt x="1629" y="18961"/>
                                <a:pt x="1074" y="18209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284" y="16778"/>
                                <a:pt x="188" y="15921"/>
                                <a:pt x="0" y="14902"/>
                              </a:cubicBezTo>
                              <a:cubicBezTo>
                                <a:pt x="-89" y="14118"/>
                                <a:pt x="213" y="13512"/>
                                <a:pt x="0" y="12667"/>
                              </a:cubicBezTo>
                              <a:cubicBezTo>
                                <a:pt x="311" y="12012"/>
                                <a:pt x="1306" y="10417"/>
                                <a:pt x="1485" y="9684"/>
                              </a:cubicBezTo>
                              <a:cubicBezTo>
                                <a:pt x="2020" y="9093"/>
                                <a:pt x="2663" y="8266"/>
                                <a:pt x="2981" y="7448"/>
                              </a:cubicBezTo>
                              <a:cubicBezTo>
                                <a:pt x="4265" y="6254"/>
                                <a:pt x="6012" y="5445"/>
                                <a:pt x="7448" y="4471"/>
                              </a:cubicBezTo>
                              <a:cubicBezTo>
                                <a:pt x="8240" y="3916"/>
                                <a:pt x="9059" y="3510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  <a:path w="115122" h="63336" stroke="0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866" y="2289"/>
                                <a:pt x="12559" y="2543"/>
                                <a:pt x="14896" y="1488"/>
                              </a:cubicBezTo>
                              <a:cubicBezTo>
                                <a:pt x="17898" y="542"/>
                                <a:pt x="18857" y="1620"/>
                                <a:pt x="21608" y="747"/>
                              </a:cubicBezTo>
                              <a:cubicBezTo>
                                <a:pt x="24704" y="-201"/>
                                <a:pt x="26904" y="1033"/>
                                <a:pt x="29805" y="0"/>
                              </a:cubicBezTo>
                              <a:cubicBezTo>
                                <a:pt x="31800" y="-340"/>
                                <a:pt x="36278" y="270"/>
                                <a:pt x="38750" y="0"/>
                              </a:cubicBezTo>
                              <a:cubicBezTo>
                                <a:pt x="42332" y="-960"/>
                                <a:pt x="46412" y="657"/>
                                <a:pt x="49180" y="747"/>
                              </a:cubicBezTo>
                              <a:cubicBezTo>
                                <a:pt x="52603" y="231"/>
                                <a:pt x="55458" y="3282"/>
                                <a:pt x="60358" y="3724"/>
                              </a:cubicBezTo>
                              <a:cubicBezTo>
                                <a:pt x="62336" y="3614"/>
                                <a:pt x="63115" y="4943"/>
                                <a:pt x="65573" y="5218"/>
                              </a:cubicBezTo>
                              <a:cubicBezTo>
                                <a:pt x="67228" y="6201"/>
                                <a:pt x="67771" y="7131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2663" y="9390"/>
                                <a:pt x="76711" y="11615"/>
                                <a:pt x="80101" y="13414"/>
                              </a:cubicBezTo>
                              <a:cubicBezTo>
                                <a:pt x="82921" y="15440"/>
                                <a:pt x="84980" y="17444"/>
                                <a:pt x="88298" y="19374"/>
                              </a:cubicBezTo>
                              <a:cubicBezTo>
                                <a:pt x="92163" y="21091"/>
                                <a:pt x="91927" y="23369"/>
                                <a:pt x="94998" y="24587"/>
                              </a:cubicBezTo>
                              <a:cubicBezTo>
                                <a:pt x="96584" y="25133"/>
                                <a:pt x="97949" y="27186"/>
                                <a:pt x="100961" y="29058"/>
                              </a:cubicBezTo>
                              <a:cubicBezTo>
                                <a:pt x="103137" y="31001"/>
                                <a:pt x="103822" y="32291"/>
                                <a:pt x="105440" y="33530"/>
                              </a:cubicBezTo>
                              <a:cubicBezTo>
                                <a:pt x="107158" y="35523"/>
                                <a:pt x="107856" y="37030"/>
                                <a:pt x="109158" y="38001"/>
                              </a:cubicBezTo>
                              <a:cubicBezTo>
                                <a:pt x="110196" y="38768"/>
                                <a:pt x="110950" y="40384"/>
                                <a:pt x="112140" y="41725"/>
                              </a:cubicBezTo>
                              <a:cubicBezTo>
                                <a:pt x="112512" y="42991"/>
                                <a:pt x="113197" y="43731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411" y="47198"/>
                                <a:pt x="114229" y="47477"/>
                                <a:pt x="115122" y="49921"/>
                              </a:cubicBezTo>
                              <a:cubicBezTo>
                                <a:pt x="114804" y="50274"/>
                                <a:pt x="114698" y="51013"/>
                                <a:pt x="114373" y="51416"/>
                              </a:cubicBezTo>
                              <a:cubicBezTo>
                                <a:pt x="113991" y="52166"/>
                                <a:pt x="113824" y="53079"/>
                                <a:pt x="113636" y="53651"/>
                              </a:cubicBezTo>
                              <a:cubicBezTo>
                                <a:pt x="112749" y="55276"/>
                                <a:pt x="111383" y="55789"/>
                                <a:pt x="110655" y="57376"/>
                              </a:cubicBezTo>
                              <a:cubicBezTo>
                                <a:pt x="108515" y="59436"/>
                                <a:pt x="107088" y="60360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152" y="62934"/>
                                <a:pt x="103446" y="63069"/>
                                <a:pt x="103195" y="63336"/>
                              </a:cubicBezTo>
                              <a:cubicBezTo>
                                <a:pt x="102738" y="63439"/>
                                <a:pt x="101814" y="63164"/>
                                <a:pt x="100961" y="63336"/>
                              </a:cubicBezTo>
                              <a:cubicBezTo>
                                <a:pt x="100306" y="63312"/>
                                <a:pt x="99588" y="62700"/>
                                <a:pt x="98728" y="62588"/>
                              </a:cubicBezTo>
                              <a:cubicBezTo>
                                <a:pt x="97868" y="61979"/>
                                <a:pt x="97694" y="61505"/>
                                <a:pt x="97243" y="61100"/>
                              </a:cubicBezTo>
                              <a:cubicBezTo>
                                <a:pt x="96301" y="60171"/>
                                <a:pt x="94819" y="58600"/>
                                <a:pt x="92765" y="56628"/>
                              </a:cubicBezTo>
                              <a:cubicBezTo>
                                <a:pt x="90267" y="54293"/>
                                <a:pt x="89965" y="51467"/>
                                <a:pt x="88298" y="50668"/>
                              </a:cubicBezTo>
                              <a:cubicBezTo>
                                <a:pt x="85531" y="48702"/>
                                <a:pt x="85666" y="46811"/>
                                <a:pt x="83083" y="43961"/>
                              </a:cubicBezTo>
                              <a:cubicBezTo>
                                <a:pt x="80116" y="41904"/>
                                <a:pt x="79532" y="38870"/>
                                <a:pt x="77120" y="37254"/>
                              </a:cubicBezTo>
                              <a:cubicBezTo>
                                <a:pt x="74137" y="35728"/>
                                <a:pt x="73274" y="32748"/>
                                <a:pt x="70420" y="31294"/>
                              </a:cubicBezTo>
                              <a:cubicBezTo>
                                <a:pt x="68299" y="30514"/>
                                <a:pt x="68269" y="30041"/>
                                <a:pt x="66321" y="29058"/>
                              </a:cubicBezTo>
                              <a:cubicBezTo>
                                <a:pt x="65034" y="28839"/>
                                <a:pt x="63996" y="27092"/>
                                <a:pt x="62591" y="26822"/>
                              </a:cubicBezTo>
                              <a:lnTo>
                                <a:pt x="62591" y="26822"/>
                              </a:lnTo>
                              <a:cubicBezTo>
                                <a:pt x="58481" y="26508"/>
                                <a:pt x="57704" y="24286"/>
                                <a:pt x="53646" y="23846"/>
                              </a:cubicBezTo>
                              <a:cubicBezTo>
                                <a:pt x="50718" y="24264"/>
                                <a:pt x="48172" y="22035"/>
                                <a:pt x="43965" y="22351"/>
                              </a:cubicBezTo>
                              <a:cubicBezTo>
                                <a:pt x="40867" y="22429"/>
                                <a:pt x="37809" y="21190"/>
                                <a:pt x="34271" y="22351"/>
                              </a:cubicBezTo>
                              <a:cubicBezTo>
                                <a:pt x="30230" y="22447"/>
                                <a:pt x="27712" y="21116"/>
                                <a:pt x="25338" y="21610"/>
                              </a:cubicBezTo>
                              <a:cubicBezTo>
                                <a:pt x="22913" y="21779"/>
                                <a:pt x="20793" y="21114"/>
                                <a:pt x="16393" y="21610"/>
                              </a:cubicBezTo>
                              <a:cubicBezTo>
                                <a:pt x="13725" y="21435"/>
                                <a:pt x="11437" y="20252"/>
                                <a:pt x="9681" y="20862"/>
                              </a:cubicBezTo>
                              <a:cubicBezTo>
                                <a:pt x="8172" y="21263"/>
                                <a:pt x="5549" y="20020"/>
                                <a:pt x="3729" y="20115"/>
                              </a:cubicBezTo>
                              <a:cubicBezTo>
                                <a:pt x="3142" y="19831"/>
                                <a:pt x="2617" y="19516"/>
                                <a:pt x="2233" y="19374"/>
                              </a:cubicBezTo>
                              <a:cubicBezTo>
                                <a:pt x="1573" y="18830"/>
                                <a:pt x="1258" y="18256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787" y="16953"/>
                                <a:pt x="126" y="15946"/>
                                <a:pt x="0" y="14902"/>
                              </a:cubicBezTo>
                              <a:cubicBezTo>
                                <a:pt x="-214" y="14279"/>
                                <a:pt x="241" y="13240"/>
                                <a:pt x="0" y="12667"/>
                              </a:cubicBezTo>
                              <a:cubicBezTo>
                                <a:pt x="-31" y="11847"/>
                                <a:pt x="968" y="11203"/>
                                <a:pt x="1485" y="9684"/>
                              </a:cubicBezTo>
                              <a:cubicBezTo>
                                <a:pt x="2173" y="9005"/>
                                <a:pt x="2372" y="8206"/>
                                <a:pt x="2981" y="7448"/>
                              </a:cubicBezTo>
                              <a:cubicBezTo>
                                <a:pt x="4814" y="5829"/>
                                <a:pt x="6239" y="5296"/>
                                <a:pt x="7448" y="4471"/>
                              </a:cubicBezTo>
                              <a:cubicBezTo>
                                <a:pt x="8102" y="3903"/>
                                <a:pt x="9174" y="3674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7" name="Freeform 11">
                  <a:extLst>
                    <a:ext uri="{FF2B5EF4-FFF2-40B4-BE49-F238E27FC236}">
                      <a16:creationId xmlns:a16="http://schemas.microsoft.com/office/drawing/2014/main" id="{B6767809-D23A-BF60-5FA4-17DA23A888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6313" y="26670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21123487">
                        <a:custGeom>
                          <a:avLst/>
                          <a:gdLst>
                            <a:gd name="csX0" fmla="*/ 9681 w 115122"/>
                            <a:gd name="csY0" fmla="*/ 2983 h 63336"/>
                            <a:gd name="csX1" fmla="*/ 9681 w 115122"/>
                            <a:gd name="csY1" fmla="*/ 2983 h 63336"/>
                            <a:gd name="csX2" fmla="*/ 14896 w 115122"/>
                            <a:gd name="csY2" fmla="*/ 1488 h 63336"/>
                            <a:gd name="csX3" fmla="*/ 21608 w 115122"/>
                            <a:gd name="csY3" fmla="*/ 747 h 63336"/>
                            <a:gd name="csX4" fmla="*/ 29805 w 115122"/>
                            <a:gd name="csY4" fmla="*/ 0 h 63336"/>
                            <a:gd name="csX5" fmla="*/ 38370 w 115122"/>
                            <a:gd name="csY5" fmla="*/ 0 h 63336"/>
                            <a:gd name="csX6" fmla="*/ 48800 w 115122"/>
                            <a:gd name="csY6" fmla="*/ 747 h 63336"/>
                            <a:gd name="csX7" fmla="*/ 59978 w 115122"/>
                            <a:gd name="csY7" fmla="*/ 3724 h 63336"/>
                            <a:gd name="csX8" fmla="*/ 65193 w 115122"/>
                            <a:gd name="csY8" fmla="*/ 5218 h 63336"/>
                            <a:gd name="csX9" fmla="*/ 70420 w 115122"/>
                            <a:gd name="csY9" fmla="*/ 8195 h 63336"/>
                            <a:gd name="csX10" fmla="*/ 70420 w 115122"/>
                            <a:gd name="csY10" fmla="*/ 8195 h 63336"/>
                            <a:gd name="csX11" fmla="*/ 80101 w 115122"/>
                            <a:gd name="csY11" fmla="*/ 13414 h 63336"/>
                            <a:gd name="csX12" fmla="*/ 88298 w 115122"/>
                            <a:gd name="csY12" fmla="*/ 19374 h 63336"/>
                            <a:gd name="csX13" fmla="*/ 94998 w 115122"/>
                            <a:gd name="csY13" fmla="*/ 24587 h 63336"/>
                            <a:gd name="csX14" fmla="*/ 100961 w 115122"/>
                            <a:gd name="csY14" fmla="*/ 29058 h 63336"/>
                            <a:gd name="csX15" fmla="*/ 105440 w 115122"/>
                            <a:gd name="csY15" fmla="*/ 33530 h 63336"/>
                            <a:gd name="csX16" fmla="*/ 109158 w 115122"/>
                            <a:gd name="csY16" fmla="*/ 38001 h 63336"/>
                            <a:gd name="csX17" fmla="*/ 112140 w 115122"/>
                            <a:gd name="csY17" fmla="*/ 41725 h 63336"/>
                            <a:gd name="csX18" fmla="*/ 113636 w 115122"/>
                            <a:gd name="csY18" fmla="*/ 44708 h 63336"/>
                            <a:gd name="csX19" fmla="*/ 113636 w 115122"/>
                            <a:gd name="csY19" fmla="*/ 44708 h 63336"/>
                            <a:gd name="csX20" fmla="*/ 115122 w 115122"/>
                            <a:gd name="csY20" fmla="*/ 49921 h 63336"/>
                            <a:gd name="csX21" fmla="*/ 114373 w 115122"/>
                            <a:gd name="csY21" fmla="*/ 51416 h 63336"/>
                            <a:gd name="csX22" fmla="*/ 113636 w 115122"/>
                            <a:gd name="csY22" fmla="*/ 53651 h 63336"/>
                            <a:gd name="csX23" fmla="*/ 110655 w 115122"/>
                            <a:gd name="csY23" fmla="*/ 57376 h 63336"/>
                            <a:gd name="csX24" fmla="*/ 104691 w 115122"/>
                            <a:gd name="csY24" fmla="*/ 62588 h 63336"/>
                            <a:gd name="csX25" fmla="*/ 104691 w 115122"/>
                            <a:gd name="csY25" fmla="*/ 62588 h 63336"/>
                            <a:gd name="csX26" fmla="*/ 103195 w 115122"/>
                            <a:gd name="csY26" fmla="*/ 63336 h 63336"/>
                            <a:gd name="csX27" fmla="*/ 100961 w 115122"/>
                            <a:gd name="csY27" fmla="*/ 63336 h 63336"/>
                            <a:gd name="csX28" fmla="*/ 98728 w 115122"/>
                            <a:gd name="csY28" fmla="*/ 62588 h 63336"/>
                            <a:gd name="csX29" fmla="*/ 97243 w 115122"/>
                            <a:gd name="csY29" fmla="*/ 61100 h 63336"/>
                            <a:gd name="csX30" fmla="*/ 92765 w 115122"/>
                            <a:gd name="csY30" fmla="*/ 56628 h 63336"/>
                            <a:gd name="csX31" fmla="*/ 88298 w 115122"/>
                            <a:gd name="csY31" fmla="*/ 50668 h 63336"/>
                            <a:gd name="csX32" fmla="*/ 83083 w 115122"/>
                            <a:gd name="csY32" fmla="*/ 43961 h 63336"/>
                            <a:gd name="csX33" fmla="*/ 77120 w 115122"/>
                            <a:gd name="csY33" fmla="*/ 37254 h 63336"/>
                            <a:gd name="csX34" fmla="*/ 70420 w 115122"/>
                            <a:gd name="csY34" fmla="*/ 31294 h 63336"/>
                            <a:gd name="csX35" fmla="*/ 65941 w 115122"/>
                            <a:gd name="csY35" fmla="*/ 29058 h 63336"/>
                            <a:gd name="csX36" fmla="*/ 62223 w 115122"/>
                            <a:gd name="csY36" fmla="*/ 26822 h 63336"/>
                            <a:gd name="csX37" fmla="*/ 62223 w 115122"/>
                            <a:gd name="csY37" fmla="*/ 26822 h 63336"/>
                            <a:gd name="csX38" fmla="*/ 53278 w 115122"/>
                            <a:gd name="csY38" fmla="*/ 23846 h 63336"/>
                            <a:gd name="csX39" fmla="*/ 43585 w 115122"/>
                            <a:gd name="csY39" fmla="*/ 22351 h 63336"/>
                            <a:gd name="csX40" fmla="*/ 34271 w 115122"/>
                            <a:gd name="csY40" fmla="*/ 22351 h 63336"/>
                            <a:gd name="csX41" fmla="*/ 25338 w 115122"/>
                            <a:gd name="csY41" fmla="*/ 21610 h 63336"/>
                            <a:gd name="csX42" fmla="*/ 16393 w 115122"/>
                            <a:gd name="csY42" fmla="*/ 21610 h 63336"/>
                            <a:gd name="csX43" fmla="*/ 9681 w 115122"/>
                            <a:gd name="csY43" fmla="*/ 20862 h 63336"/>
                            <a:gd name="csX44" fmla="*/ 3729 w 115122"/>
                            <a:gd name="csY44" fmla="*/ 20115 h 63336"/>
                            <a:gd name="csX45" fmla="*/ 2233 w 115122"/>
                            <a:gd name="csY45" fmla="*/ 19374 h 63336"/>
                            <a:gd name="csX46" fmla="*/ 748 w 115122"/>
                            <a:gd name="csY46" fmla="*/ 17886 h 63336"/>
                            <a:gd name="csX47" fmla="*/ 748 w 115122"/>
                            <a:gd name="csY47" fmla="*/ 17886 h 63336"/>
                            <a:gd name="csX48" fmla="*/ 0 w 115122"/>
                            <a:gd name="csY48" fmla="*/ 14902 h 63336"/>
                            <a:gd name="csX49" fmla="*/ 0 w 115122"/>
                            <a:gd name="csY49" fmla="*/ 12667 h 63336"/>
                            <a:gd name="csX50" fmla="*/ 1485 w 115122"/>
                            <a:gd name="csY50" fmla="*/ 9684 h 63336"/>
                            <a:gd name="csX51" fmla="*/ 2981 w 115122"/>
                            <a:gd name="csY51" fmla="*/ 7448 h 63336"/>
                            <a:gd name="csX52" fmla="*/ 7448 w 115122"/>
                            <a:gd name="csY52" fmla="*/ 4471 h 63336"/>
                            <a:gd name="csX53" fmla="*/ 9681 w 115122"/>
                            <a:gd name="csY53" fmla="*/ 2983 h 63336"/>
                            <a:gd name="csX54" fmla="*/ 9681 w 115122"/>
                            <a:gd name="csY54" fmla="*/ 2983 h 6333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15122" h="63336" fill="none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727" y="2181"/>
                                <a:pt x="12853" y="2718"/>
                                <a:pt x="14896" y="1488"/>
                              </a:cubicBezTo>
                              <a:cubicBezTo>
                                <a:pt x="17067" y="1180"/>
                                <a:pt x="18729" y="1678"/>
                                <a:pt x="21608" y="747"/>
                              </a:cubicBezTo>
                              <a:cubicBezTo>
                                <a:pt x="25317" y="353"/>
                                <a:pt x="26444" y="1271"/>
                                <a:pt x="29805" y="0"/>
                              </a:cubicBezTo>
                              <a:cubicBezTo>
                                <a:pt x="32712" y="-906"/>
                                <a:pt x="36482" y="939"/>
                                <a:pt x="38370" y="0"/>
                              </a:cubicBezTo>
                              <a:cubicBezTo>
                                <a:pt x="41373" y="-531"/>
                                <a:pt x="45447" y="1334"/>
                                <a:pt x="48800" y="747"/>
                              </a:cubicBezTo>
                              <a:cubicBezTo>
                                <a:pt x="53755" y="1976"/>
                                <a:pt x="57232" y="3018"/>
                                <a:pt x="59978" y="3724"/>
                              </a:cubicBezTo>
                              <a:cubicBezTo>
                                <a:pt x="61789" y="4185"/>
                                <a:pt x="63631" y="4955"/>
                                <a:pt x="65193" y="5218"/>
                              </a:cubicBezTo>
                              <a:cubicBezTo>
                                <a:pt x="67886" y="6484"/>
                                <a:pt x="68910" y="8145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5256" y="10028"/>
                                <a:pt x="76553" y="12389"/>
                                <a:pt x="80101" y="13414"/>
                              </a:cubicBezTo>
                              <a:cubicBezTo>
                                <a:pt x="82835" y="14108"/>
                                <a:pt x="84712" y="17320"/>
                                <a:pt x="88298" y="19374"/>
                              </a:cubicBezTo>
                              <a:cubicBezTo>
                                <a:pt x="90631" y="20635"/>
                                <a:pt x="91366" y="22364"/>
                                <a:pt x="94998" y="24587"/>
                              </a:cubicBezTo>
                              <a:cubicBezTo>
                                <a:pt x="97594" y="26472"/>
                                <a:pt x="98686" y="27948"/>
                                <a:pt x="100961" y="29058"/>
                              </a:cubicBezTo>
                              <a:cubicBezTo>
                                <a:pt x="102106" y="29901"/>
                                <a:pt x="103889" y="32652"/>
                                <a:pt x="105440" y="33530"/>
                              </a:cubicBezTo>
                              <a:cubicBezTo>
                                <a:pt x="107325" y="35484"/>
                                <a:pt x="107516" y="36955"/>
                                <a:pt x="109158" y="38001"/>
                              </a:cubicBezTo>
                              <a:cubicBezTo>
                                <a:pt x="110467" y="39620"/>
                                <a:pt x="110590" y="40383"/>
                                <a:pt x="112140" y="41725"/>
                              </a:cubicBezTo>
                              <a:cubicBezTo>
                                <a:pt x="112508" y="42785"/>
                                <a:pt x="113068" y="43673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587" y="45910"/>
                                <a:pt x="114125" y="47875"/>
                                <a:pt x="115122" y="49921"/>
                              </a:cubicBezTo>
                              <a:cubicBezTo>
                                <a:pt x="114867" y="50512"/>
                                <a:pt x="114610" y="50871"/>
                                <a:pt x="114373" y="51416"/>
                              </a:cubicBezTo>
                              <a:cubicBezTo>
                                <a:pt x="114101" y="52178"/>
                                <a:pt x="113765" y="52909"/>
                                <a:pt x="113636" y="53651"/>
                              </a:cubicBezTo>
                              <a:cubicBezTo>
                                <a:pt x="113043" y="54479"/>
                                <a:pt x="111650" y="55535"/>
                                <a:pt x="110655" y="57376"/>
                              </a:cubicBezTo>
                              <a:cubicBezTo>
                                <a:pt x="109411" y="59392"/>
                                <a:pt x="106864" y="60143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207" y="62958"/>
                                <a:pt x="103549" y="63000"/>
                                <a:pt x="103195" y="63336"/>
                              </a:cubicBezTo>
                              <a:cubicBezTo>
                                <a:pt x="102354" y="63541"/>
                                <a:pt x="101995" y="63279"/>
                                <a:pt x="100961" y="63336"/>
                              </a:cubicBezTo>
                              <a:cubicBezTo>
                                <a:pt x="100062" y="63064"/>
                                <a:pt x="99549" y="62741"/>
                                <a:pt x="98728" y="62588"/>
                              </a:cubicBezTo>
                              <a:cubicBezTo>
                                <a:pt x="97976" y="61934"/>
                                <a:pt x="97779" y="61309"/>
                                <a:pt x="97243" y="61100"/>
                              </a:cubicBezTo>
                              <a:cubicBezTo>
                                <a:pt x="94990" y="59658"/>
                                <a:pt x="94379" y="57319"/>
                                <a:pt x="92765" y="56628"/>
                              </a:cubicBezTo>
                              <a:cubicBezTo>
                                <a:pt x="90623" y="54598"/>
                                <a:pt x="90011" y="52501"/>
                                <a:pt x="88298" y="50668"/>
                              </a:cubicBezTo>
                              <a:cubicBezTo>
                                <a:pt x="86701" y="48766"/>
                                <a:pt x="85681" y="46408"/>
                                <a:pt x="83083" y="43961"/>
                              </a:cubicBezTo>
                              <a:cubicBezTo>
                                <a:pt x="81620" y="42574"/>
                                <a:pt x="79328" y="39311"/>
                                <a:pt x="77120" y="37254"/>
                              </a:cubicBezTo>
                              <a:cubicBezTo>
                                <a:pt x="74702" y="35157"/>
                                <a:pt x="72749" y="32922"/>
                                <a:pt x="70420" y="31294"/>
                              </a:cubicBezTo>
                              <a:cubicBezTo>
                                <a:pt x="68307" y="30766"/>
                                <a:pt x="67548" y="29375"/>
                                <a:pt x="65941" y="29058"/>
                              </a:cubicBezTo>
                              <a:cubicBezTo>
                                <a:pt x="64913" y="28748"/>
                                <a:pt x="63547" y="27253"/>
                                <a:pt x="62223" y="26822"/>
                              </a:cubicBezTo>
                              <a:lnTo>
                                <a:pt x="62223" y="26822"/>
                              </a:lnTo>
                              <a:cubicBezTo>
                                <a:pt x="59266" y="26970"/>
                                <a:pt x="56560" y="24338"/>
                                <a:pt x="53278" y="23846"/>
                              </a:cubicBezTo>
                              <a:cubicBezTo>
                                <a:pt x="48626" y="23216"/>
                                <a:pt x="47021" y="22649"/>
                                <a:pt x="43585" y="22351"/>
                              </a:cubicBezTo>
                              <a:cubicBezTo>
                                <a:pt x="41477" y="23118"/>
                                <a:pt x="38470" y="21246"/>
                                <a:pt x="34271" y="22351"/>
                              </a:cubicBezTo>
                              <a:cubicBezTo>
                                <a:pt x="30527" y="22272"/>
                                <a:pt x="27899" y="21104"/>
                                <a:pt x="25338" y="21610"/>
                              </a:cubicBezTo>
                              <a:cubicBezTo>
                                <a:pt x="22507" y="22516"/>
                                <a:pt x="20207" y="20911"/>
                                <a:pt x="16393" y="21610"/>
                              </a:cubicBezTo>
                              <a:cubicBezTo>
                                <a:pt x="14960" y="21835"/>
                                <a:pt x="11175" y="20837"/>
                                <a:pt x="9681" y="20862"/>
                              </a:cubicBezTo>
                              <a:cubicBezTo>
                                <a:pt x="8302" y="21355"/>
                                <a:pt x="6318" y="19914"/>
                                <a:pt x="3729" y="20115"/>
                              </a:cubicBezTo>
                              <a:cubicBezTo>
                                <a:pt x="3233" y="19975"/>
                                <a:pt x="2687" y="19526"/>
                                <a:pt x="2233" y="19374"/>
                              </a:cubicBezTo>
                              <a:cubicBezTo>
                                <a:pt x="1737" y="18928"/>
                                <a:pt x="1331" y="18302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536" y="17116"/>
                                <a:pt x="281" y="15868"/>
                                <a:pt x="0" y="14902"/>
                              </a:cubicBezTo>
                              <a:cubicBezTo>
                                <a:pt x="-91" y="13918"/>
                                <a:pt x="161" y="13505"/>
                                <a:pt x="0" y="12667"/>
                              </a:cubicBezTo>
                              <a:cubicBezTo>
                                <a:pt x="387" y="11075"/>
                                <a:pt x="1353" y="10792"/>
                                <a:pt x="1485" y="9684"/>
                              </a:cubicBezTo>
                              <a:cubicBezTo>
                                <a:pt x="2036" y="8759"/>
                                <a:pt x="2321" y="8157"/>
                                <a:pt x="2981" y="7448"/>
                              </a:cubicBezTo>
                              <a:cubicBezTo>
                                <a:pt x="4259" y="5863"/>
                                <a:pt x="6424" y="5459"/>
                                <a:pt x="7448" y="4471"/>
                              </a:cubicBezTo>
                              <a:cubicBezTo>
                                <a:pt x="7975" y="3819"/>
                                <a:pt x="9131" y="3420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  <a:path w="115122" h="63336" stroke="0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889" y="1686"/>
                                <a:pt x="13369" y="2546"/>
                                <a:pt x="14896" y="1488"/>
                              </a:cubicBezTo>
                              <a:cubicBezTo>
                                <a:pt x="17952" y="601"/>
                                <a:pt x="19660" y="1061"/>
                                <a:pt x="21608" y="747"/>
                              </a:cubicBezTo>
                              <a:cubicBezTo>
                                <a:pt x="23567" y="-192"/>
                                <a:pt x="27797" y="989"/>
                                <a:pt x="29805" y="0"/>
                              </a:cubicBezTo>
                              <a:cubicBezTo>
                                <a:pt x="32284" y="-507"/>
                                <a:pt x="36207" y="246"/>
                                <a:pt x="38370" y="0"/>
                              </a:cubicBezTo>
                              <a:cubicBezTo>
                                <a:pt x="41555" y="-765"/>
                                <a:pt x="45988" y="829"/>
                                <a:pt x="48800" y="747"/>
                              </a:cubicBezTo>
                              <a:cubicBezTo>
                                <a:pt x="52980" y="978"/>
                                <a:pt x="55000" y="2963"/>
                                <a:pt x="59978" y="3724"/>
                              </a:cubicBezTo>
                              <a:cubicBezTo>
                                <a:pt x="61586" y="3575"/>
                                <a:pt x="63324" y="4689"/>
                                <a:pt x="65193" y="5218"/>
                              </a:cubicBezTo>
                              <a:cubicBezTo>
                                <a:pt x="67088" y="5960"/>
                                <a:pt x="69125" y="7947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5107" y="9699"/>
                                <a:pt x="75909" y="11597"/>
                                <a:pt x="80101" y="13414"/>
                              </a:cubicBezTo>
                              <a:cubicBezTo>
                                <a:pt x="82832" y="15380"/>
                                <a:pt x="84478" y="17852"/>
                                <a:pt x="88298" y="19374"/>
                              </a:cubicBezTo>
                              <a:cubicBezTo>
                                <a:pt x="91399" y="20815"/>
                                <a:pt x="93136" y="23528"/>
                                <a:pt x="94998" y="24587"/>
                              </a:cubicBezTo>
                              <a:cubicBezTo>
                                <a:pt x="98204" y="26311"/>
                                <a:pt x="98259" y="27094"/>
                                <a:pt x="100961" y="29058"/>
                              </a:cubicBezTo>
                              <a:cubicBezTo>
                                <a:pt x="103549" y="30774"/>
                                <a:pt x="103522" y="31699"/>
                                <a:pt x="105440" y="33530"/>
                              </a:cubicBezTo>
                              <a:cubicBezTo>
                                <a:pt x="106664" y="34383"/>
                                <a:pt x="108226" y="36943"/>
                                <a:pt x="109158" y="38001"/>
                              </a:cubicBezTo>
                              <a:cubicBezTo>
                                <a:pt x="110348" y="39404"/>
                                <a:pt x="111367" y="40895"/>
                                <a:pt x="112140" y="41725"/>
                              </a:cubicBezTo>
                              <a:cubicBezTo>
                                <a:pt x="112850" y="42653"/>
                                <a:pt x="113366" y="43774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716" y="46929"/>
                                <a:pt x="114150" y="47475"/>
                                <a:pt x="115122" y="49921"/>
                              </a:cubicBezTo>
                              <a:cubicBezTo>
                                <a:pt x="114890" y="50478"/>
                                <a:pt x="114495" y="50959"/>
                                <a:pt x="114373" y="51416"/>
                              </a:cubicBezTo>
                              <a:cubicBezTo>
                                <a:pt x="114170" y="52152"/>
                                <a:pt x="113922" y="52840"/>
                                <a:pt x="113636" y="53651"/>
                              </a:cubicBezTo>
                              <a:cubicBezTo>
                                <a:pt x="112718" y="55545"/>
                                <a:pt x="111979" y="55651"/>
                                <a:pt x="110655" y="57376"/>
                              </a:cubicBezTo>
                              <a:cubicBezTo>
                                <a:pt x="108815" y="60007"/>
                                <a:pt x="106680" y="60343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330" y="62865"/>
                                <a:pt x="103889" y="62969"/>
                                <a:pt x="103195" y="63336"/>
                              </a:cubicBezTo>
                              <a:cubicBezTo>
                                <a:pt x="102644" y="63587"/>
                                <a:pt x="101904" y="63087"/>
                                <a:pt x="100961" y="63336"/>
                              </a:cubicBezTo>
                              <a:cubicBezTo>
                                <a:pt x="100436" y="63345"/>
                                <a:pt x="99497" y="62674"/>
                                <a:pt x="98728" y="62588"/>
                              </a:cubicBezTo>
                              <a:cubicBezTo>
                                <a:pt x="98207" y="62406"/>
                                <a:pt x="97852" y="61537"/>
                                <a:pt x="97243" y="61100"/>
                              </a:cubicBezTo>
                              <a:cubicBezTo>
                                <a:pt x="95191" y="59110"/>
                                <a:pt x="94188" y="57050"/>
                                <a:pt x="92765" y="56628"/>
                              </a:cubicBezTo>
                              <a:cubicBezTo>
                                <a:pt x="90997" y="55733"/>
                                <a:pt x="89866" y="51648"/>
                                <a:pt x="88298" y="50668"/>
                              </a:cubicBezTo>
                              <a:cubicBezTo>
                                <a:pt x="86811" y="49274"/>
                                <a:pt x="85628" y="45848"/>
                                <a:pt x="83083" y="43961"/>
                              </a:cubicBezTo>
                              <a:cubicBezTo>
                                <a:pt x="80783" y="42044"/>
                                <a:pt x="79603" y="38663"/>
                                <a:pt x="77120" y="37254"/>
                              </a:cubicBezTo>
                              <a:cubicBezTo>
                                <a:pt x="74891" y="35598"/>
                                <a:pt x="73913" y="33538"/>
                                <a:pt x="70420" y="31294"/>
                              </a:cubicBezTo>
                              <a:cubicBezTo>
                                <a:pt x="69354" y="30810"/>
                                <a:pt x="67919" y="29496"/>
                                <a:pt x="65941" y="29058"/>
                              </a:cubicBezTo>
                              <a:cubicBezTo>
                                <a:pt x="65083" y="28585"/>
                                <a:pt x="63623" y="27639"/>
                                <a:pt x="62223" y="26822"/>
                              </a:cubicBezTo>
                              <a:lnTo>
                                <a:pt x="62223" y="26822"/>
                              </a:lnTo>
                              <a:cubicBezTo>
                                <a:pt x="58344" y="26723"/>
                                <a:pt x="56095" y="24636"/>
                                <a:pt x="53278" y="23846"/>
                              </a:cubicBezTo>
                              <a:cubicBezTo>
                                <a:pt x="50354" y="23715"/>
                                <a:pt x="48541" y="22263"/>
                                <a:pt x="43585" y="22351"/>
                              </a:cubicBezTo>
                              <a:cubicBezTo>
                                <a:pt x="40973" y="23294"/>
                                <a:pt x="38851" y="22262"/>
                                <a:pt x="34271" y="22351"/>
                              </a:cubicBezTo>
                              <a:cubicBezTo>
                                <a:pt x="29862" y="22682"/>
                                <a:pt x="27313" y="21736"/>
                                <a:pt x="25338" y="21610"/>
                              </a:cubicBezTo>
                              <a:cubicBezTo>
                                <a:pt x="21366" y="21846"/>
                                <a:pt x="19702" y="20708"/>
                                <a:pt x="16393" y="21610"/>
                              </a:cubicBezTo>
                              <a:cubicBezTo>
                                <a:pt x="13349" y="21951"/>
                                <a:pt x="11056" y="20831"/>
                                <a:pt x="9681" y="20862"/>
                              </a:cubicBezTo>
                              <a:cubicBezTo>
                                <a:pt x="6751" y="20669"/>
                                <a:pt x="5700" y="19638"/>
                                <a:pt x="3729" y="20115"/>
                              </a:cubicBezTo>
                              <a:cubicBezTo>
                                <a:pt x="3219" y="20054"/>
                                <a:pt x="2965" y="19689"/>
                                <a:pt x="2233" y="19374"/>
                              </a:cubicBezTo>
                              <a:cubicBezTo>
                                <a:pt x="1737" y="19090"/>
                                <a:pt x="1179" y="18224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520" y="16915"/>
                                <a:pt x="316" y="15830"/>
                                <a:pt x="0" y="14902"/>
                              </a:cubicBezTo>
                              <a:cubicBezTo>
                                <a:pt x="-107" y="14117"/>
                                <a:pt x="99" y="13164"/>
                                <a:pt x="0" y="12667"/>
                              </a:cubicBezTo>
                              <a:cubicBezTo>
                                <a:pt x="325" y="11551"/>
                                <a:pt x="1009" y="11086"/>
                                <a:pt x="1485" y="9684"/>
                              </a:cubicBezTo>
                              <a:cubicBezTo>
                                <a:pt x="1954" y="8940"/>
                                <a:pt x="2392" y="7961"/>
                                <a:pt x="2981" y="7448"/>
                              </a:cubicBezTo>
                              <a:cubicBezTo>
                                <a:pt x="4599" y="5773"/>
                                <a:pt x="6034" y="5649"/>
                                <a:pt x="7448" y="4471"/>
                              </a:cubicBezTo>
                              <a:cubicBezTo>
                                <a:pt x="8122" y="3801"/>
                                <a:pt x="8933" y="3829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8" name="Freeform 12">
                  <a:extLst>
                    <a:ext uri="{FF2B5EF4-FFF2-40B4-BE49-F238E27FC236}">
                      <a16:creationId xmlns:a16="http://schemas.microsoft.com/office/drawing/2014/main" id="{02CBE28D-0E8B-5A82-9966-40257F2791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313" y="29591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90 w 309"/>
                    <a:gd name="T19" fmla="*/ 22 h 170"/>
                    <a:gd name="T20" fmla="*/ 190 w 309"/>
                    <a:gd name="T21" fmla="*/ 22 h 170"/>
                    <a:gd name="T22" fmla="*/ 216 w 309"/>
                    <a:gd name="T23" fmla="*/ 36 h 170"/>
                    <a:gd name="T24" fmla="*/ 238 w 309"/>
                    <a:gd name="T25" fmla="*/ 52 h 170"/>
                    <a:gd name="T26" fmla="*/ 256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50 w 309"/>
                    <a:gd name="T61" fmla="*/ 152 h 170"/>
                    <a:gd name="T62" fmla="*/ 238 w 309"/>
                    <a:gd name="T63" fmla="*/ 136 h 170"/>
                    <a:gd name="T64" fmla="*/ 224 w 309"/>
                    <a:gd name="T65" fmla="*/ 118 h 170"/>
                    <a:gd name="T66" fmla="*/ 208 w 309"/>
                    <a:gd name="T67" fmla="*/ 100 h 170"/>
                    <a:gd name="T68" fmla="*/ 190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90" y="22"/>
                      </a:lnTo>
                      <a:lnTo>
                        <a:pt x="190" y="22"/>
                      </a:lnTo>
                      <a:lnTo>
                        <a:pt x="216" y="36"/>
                      </a:lnTo>
                      <a:lnTo>
                        <a:pt x="238" y="52"/>
                      </a:lnTo>
                      <a:lnTo>
                        <a:pt x="256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50" y="152"/>
                      </a:lnTo>
                      <a:lnTo>
                        <a:pt x="238" y="136"/>
                      </a:lnTo>
                      <a:lnTo>
                        <a:pt x="224" y="118"/>
                      </a:lnTo>
                      <a:lnTo>
                        <a:pt x="208" y="100"/>
                      </a:lnTo>
                      <a:lnTo>
                        <a:pt x="190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568701620">
                        <a:custGeom>
                          <a:avLst/>
                          <a:gdLst>
                            <a:gd name="csX0" fmla="*/ 9681 w 115122"/>
                            <a:gd name="csY0" fmla="*/ 2983 h 63336"/>
                            <a:gd name="csX1" fmla="*/ 9681 w 115122"/>
                            <a:gd name="csY1" fmla="*/ 2983 h 63336"/>
                            <a:gd name="csX2" fmla="*/ 14896 w 115122"/>
                            <a:gd name="csY2" fmla="*/ 1488 h 63336"/>
                            <a:gd name="csX3" fmla="*/ 21608 w 115122"/>
                            <a:gd name="csY3" fmla="*/ 747 h 63336"/>
                            <a:gd name="csX4" fmla="*/ 29805 w 115122"/>
                            <a:gd name="csY4" fmla="*/ 0 h 63336"/>
                            <a:gd name="csX5" fmla="*/ 38750 w 115122"/>
                            <a:gd name="csY5" fmla="*/ 0 h 63336"/>
                            <a:gd name="csX6" fmla="*/ 49180 w 115122"/>
                            <a:gd name="csY6" fmla="*/ 747 h 63336"/>
                            <a:gd name="csX7" fmla="*/ 60358 w 115122"/>
                            <a:gd name="csY7" fmla="*/ 3724 h 63336"/>
                            <a:gd name="csX8" fmla="*/ 65573 w 115122"/>
                            <a:gd name="csY8" fmla="*/ 5218 h 63336"/>
                            <a:gd name="csX9" fmla="*/ 70788 w 115122"/>
                            <a:gd name="csY9" fmla="*/ 8195 h 63336"/>
                            <a:gd name="csX10" fmla="*/ 70788 w 115122"/>
                            <a:gd name="csY10" fmla="*/ 8195 h 63336"/>
                            <a:gd name="csX11" fmla="*/ 80470 w 115122"/>
                            <a:gd name="csY11" fmla="*/ 13414 h 63336"/>
                            <a:gd name="csX12" fmla="*/ 88666 w 115122"/>
                            <a:gd name="csY12" fmla="*/ 19374 h 63336"/>
                            <a:gd name="csX13" fmla="*/ 95378 w 115122"/>
                            <a:gd name="csY13" fmla="*/ 24587 h 63336"/>
                            <a:gd name="csX14" fmla="*/ 100961 w 115122"/>
                            <a:gd name="csY14" fmla="*/ 29058 h 63336"/>
                            <a:gd name="csX15" fmla="*/ 105440 w 115122"/>
                            <a:gd name="csY15" fmla="*/ 33530 h 63336"/>
                            <a:gd name="csX16" fmla="*/ 109158 w 115122"/>
                            <a:gd name="csY16" fmla="*/ 38001 h 63336"/>
                            <a:gd name="csX17" fmla="*/ 112140 w 115122"/>
                            <a:gd name="csY17" fmla="*/ 41725 h 63336"/>
                            <a:gd name="csX18" fmla="*/ 113636 w 115122"/>
                            <a:gd name="csY18" fmla="*/ 44708 h 63336"/>
                            <a:gd name="csX19" fmla="*/ 113636 w 115122"/>
                            <a:gd name="csY19" fmla="*/ 44708 h 63336"/>
                            <a:gd name="csX20" fmla="*/ 115122 w 115122"/>
                            <a:gd name="csY20" fmla="*/ 49921 h 63336"/>
                            <a:gd name="csX21" fmla="*/ 114373 w 115122"/>
                            <a:gd name="csY21" fmla="*/ 51416 h 63336"/>
                            <a:gd name="csX22" fmla="*/ 113636 w 115122"/>
                            <a:gd name="csY22" fmla="*/ 53651 h 63336"/>
                            <a:gd name="csX23" fmla="*/ 110655 w 115122"/>
                            <a:gd name="csY23" fmla="*/ 57376 h 63336"/>
                            <a:gd name="csX24" fmla="*/ 104691 w 115122"/>
                            <a:gd name="csY24" fmla="*/ 62588 h 63336"/>
                            <a:gd name="csX25" fmla="*/ 104691 w 115122"/>
                            <a:gd name="csY25" fmla="*/ 62588 h 63336"/>
                            <a:gd name="csX26" fmla="*/ 103195 w 115122"/>
                            <a:gd name="csY26" fmla="*/ 63336 h 63336"/>
                            <a:gd name="csX27" fmla="*/ 100961 w 115122"/>
                            <a:gd name="csY27" fmla="*/ 63336 h 63336"/>
                            <a:gd name="csX28" fmla="*/ 98728 w 115122"/>
                            <a:gd name="csY28" fmla="*/ 62588 h 63336"/>
                            <a:gd name="csX29" fmla="*/ 97243 w 115122"/>
                            <a:gd name="csY29" fmla="*/ 61100 h 63336"/>
                            <a:gd name="csX30" fmla="*/ 93145 w 115122"/>
                            <a:gd name="csY30" fmla="*/ 56628 h 63336"/>
                            <a:gd name="csX31" fmla="*/ 88666 w 115122"/>
                            <a:gd name="csY31" fmla="*/ 50668 h 63336"/>
                            <a:gd name="csX32" fmla="*/ 83451 w 115122"/>
                            <a:gd name="csY32" fmla="*/ 43961 h 63336"/>
                            <a:gd name="csX33" fmla="*/ 77488 w 115122"/>
                            <a:gd name="csY33" fmla="*/ 37254 h 63336"/>
                            <a:gd name="csX34" fmla="*/ 70788 w 115122"/>
                            <a:gd name="csY34" fmla="*/ 31294 h 63336"/>
                            <a:gd name="csX35" fmla="*/ 66321 w 115122"/>
                            <a:gd name="csY35" fmla="*/ 29058 h 63336"/>
                            <a:gd name="csX36" fmla="*/ 62591 w 115122"/>
                            <a:gd name="csY36" fmla="*/ 26822 h 63336"/>
                            <a:gd name="csX37" fmla="*/ 62591 w 115122"/>
                            <a:gd name="csY37" fmla="*/ 26822 h 63336"/>
                            <a:gd name="csX38" fmla="*/ 53646 w 115122"/>
                            <a:gd name="csY38" fmla="*/ 23846 h 63336"/>
                            <a:gd name="csX39" fmla="*/ 43965 w 115122"/>
                            <a:gd name="csY39" fmla="*/ 22351 h 63336"/>
                            <a:gd name="csX40" fmla="*/ 34271 w 115122"/>
                            <a:gd name="csY40" fmla="*/ 22351 h 63336"/>
                            <a:gd name="csX41" fmla="*/ 25338 w 115122"/>
                            <a:gd name="csY41" fmla="*/ 21610 h 63336"/>
                            <a:gd name="csX42" fmla="*/ 16393 w 115122"/>
                            <a:gd name="csY42" fmla="*/ 21610 h 63336"/>
                            <a:gd name="csX43" fmla="*/ 9681 w 115122"/>
                            <a:gd name="csY43" fmla="*/ 20862 h 63336"/>
                            <a:gd name="csX44" fmla="*/ 3729 w 115122"/>
                            <a:gd name="csY44" fmla="*/ 20115 h 63336"/>
                            <a:gd name="csX45" fmla="*/ 2233 w 115122"/>
                            <a:gd name="csY45" fmla="*/ 19374 h 63336"/>
                            <a:gd name="csX46" fmla="*/ 748 w 115122"/>
                            <a:gd name="csY46" fmla="*/ 17886 h 63336"/>
                            <a:gd name="csX47" fmla="*/ 748 w 115122"/>
                            <a:gd name="csY47" fmla="*/ 17886 h 63336"/>
                            <a:gd name="csX48" fmla="*/ 0 w 115122"/>
                            <a:gd name="csY48" fmla="*/ 14902 h 63336"/>
                            <a:gd name="csX49" fmla="*/ 0 w 115122"/>
                            <a:gd name="csY49" fmla="*/ 12667 h 63336"/>
                            <a:gd name="csX50" fmla="*/ 1485 w 115122"/>
                            <a:gd name="csY50" fmla="*/ 9684 h 63336"/>
                            <a:gd name="csX51" fmla="*/ 2981 w 115122"/>
                            <a:gd name="csY51" fmla="*/ 7448 h 63336"/>
                            <a:gd name="csX52" fmla="*/ 7448 w 115122"/>
                            <a:gd name="csY52" fmla="*/ 4471 h 63336"/>
                            <a:gd name="csX53" fmla="*/ 9681 w 115122"/>
                            <a:gd name="csY53" fmla="*/ 2983 h 63336"/>
                            <a:gd name="csX54" fmla="*/ 9681 w 115122"/>
                            <a:gd name="csY54" fmla="*/ 2983 h 6333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15122" h="63336" fill="none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634" y="2038"/>
                                <a:pt x="13610" y="2236"/>
                                <a:pt x="14896" y="1488"/>
                              </a:cubicBezTo>
                              <a:cubicBezTo>
                                <a:pt x="16767" y="1258"/>
                                <a:pt x="18536" y="1317"/>
                                <a:pt x="21608" y="747"/>
                              </a:cubicBezTo>
                              <a:cubicBezTo>
                                <a:pt x="24475" y="98"/>
                                <a:pt x="27742" y="226"/>
                                <a:pt x="29805" y="0"/>
                              </a:cubicBezTo>
                              <a:cubicBezTo>
                                <a:pt x="34200" y="-645"/>
                                <a:pt x="36001" y="629"/>
                                <a:pt x="38750" y="0"/>
                              </a:cubicBezTo>
                              <a:cubicBezTo>
                                <a:pt x="43377" y="215"/>
                                <a:pt x="45716" y="918"/>
                                <a:pt x="49180" y="747"/>
                              </a:cubicBezTo>
                              <a:cubicBezTo>
                                <a:pt x="54198" y="864"/>
                                <a:pt x="54717" y="3636"/>
                                <a:pt x="60358" y="3724"/>
                              </a:cubicBezTo>
                              <a:cubicBezTo>
                                <a:pt x="62287" y="3808"/>
                                <a:pt x="63111" y="4872"/>
                                <a:pt x="65573" y="5218"/>
                              </a:cubicBezTo>
                              <a:cubicBezTo>
                                <a:pt x="67260" y="5581"/>
                                <a:pt x="68689" y="7207"/>
                                <a:pt x="70788" y="8195"/>
                              </a:cubicBezTo>
                              <a:lnTo>
                                <a:pt x="70788" y="8195"/>
                              </a:lnTo>
                              <a:cubicBezTo>
                                <a:pt x="75438" y="9720"/>
                                <a:pt x="78245" y="12382"/>
                                <a:pt x="80470" y="13414"/>
                              </a:cubicBezTo>
                              <a:cubicBezTo>
                                <a:pt x="84085" y="15029"/>
                                <a:pt x="85124" y="17057"/>
                                <a:pt x="88666" y="19374"/>
                              </a:cubicBezTo>
                              <a:cubicBezTo>
                                <a:pt x="90661" y="20178"/>
                                <a:pt x="93643" y="23459"/>
                                <a:pt x="95378" y="24587"/>
                              </a:cubicBezTo>
                              <a:cubicBezTo>
                                <a:pt x="98054" y="25816"/>
                                <a:pt x="99505" y="28499"/>
                                <a:pt x="100961" y="29058"/>
                              </a:cubicBezTo>
                              <a:cubicBezTo>
                                <a:pt x="102778" y="29973"/>
                                <a:pt x="104002" y="32222"/>
                                <a:pt x="105440" y="33530"/>
                              </a:cubicBezTo>
                              <a:cubicBezTo>
                                <a:pt x="107175" y="35615"/>
                                <a:pt x="107696" y="37168"/>
                                <a:pt x="109158" y="38001"/>
                              </a:cubicBezTo>
                              <a:cubicBezTo>
                                <a:pt x="110849" y="39318"/>
                                <a:pt x="110828" y="40738"/>
                                <a:pt x="112140" y="41725"/>
                              </a:cubicBezTo>
                              <a:cubicBezTo>
                                <a:pt x="112525" y="42880"/>
                                <a:pt x="113309" y="43735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489" y="46833"/>
                                <a:pt x="114306" y="47558"/>
                                <a:pt x="115122" y="49921"/>
                              </a:cubicBezTo>
                              <a:cubicBezTo>
                                <a:pt x="114906" y="50484"/>
                                <a:pt x="114607" y="50915"/>
                                <a:pt x="114373" y="51416"/>
                              </a:cubicBezTo>
                              <a:cubicBezTo>
                                <a:pt x="114062" y="52322"/>
                                <a:pt x="113840" y="52737"/>
                                <a:pt x="113636" y="53651"/>
                              </a:cubicBezTo>
                              <a:cubicBezTo>
                                <a:pt x="113019" y="54732"/>
                                <a:pt x="111332" y="55661"/>
                                <a:pt x="110655" y="57376"/>
                              </a:cubicBezTo>
                              <a:cubicBezTo>
                                <a:pt x="107930" y="60015"/>
                                <a:pt x="107294" y="60043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232" y="62895"/>
                                <a:pt x="103690" y="62937"/>
                                <a:pt x="103195" y="63336"/>
                              </a:cubicBezTo>
                              <a:cubicBezTo>
                                <a:pt x="102141" y="63542"/>
                                <a:pt x="101936" y="63125"/>
                                <a:pt x="100961" y="63336"/>
                              </a:cubicBezTo>
                              <a:cubicBezTo>
                                <a:pt x="99907" y="63065"/>
                                <a:pt x="99382" y="62571"/>
                                <a:pt x="98728" y="62588"/>
                              </a:cubicBezTo>
                              <a:cubicBezTo>
                                <a:pt x="98257" y="62214"/>
                                <a:pt x="97935" y="61627"/>
                                <a:pt x="97243" y="61100"/>
                              </a:cubicBezTo>
                              <a:cubicBezTo>
                                <a:pt x="95336" y="59686"/>
                                <a:pt x="94349" y="57723"/>
                                <a:pt x="93145" y="56628"/>
                              </a:cubicBezTo>
                              <a:cubicBezTo>
                                <a:pt x="90617" y="53935"/>
                                <a:pt x="91117" y="52809"/>
                                <a:pt x="88666" y="50668"/>
                              </a:cubicBezTo>
                              <a:cubicBezTo>
                                <a:pt x="86821" y="48468"/>
                                <a:pt x="85410" y="46198"/>
                                <a:pt x="83451" y="43961"/>
                              </a:cubicBezTo>
                              <a:cubicBezTo>
                                <a:pt x="81374" y="42182"/>
                                <a:pt x="79543" y="37994"/>
                                <a:pt x="77488" y="37254"/>
                              </a:cubicBezTo>
                              <a:cubicBezTo>
                                <a:pt x="75324" y="36167"/>
                                <a:pt x="72850" y="32959"/>
                                <a:pt x="70788" y="31294"/>
                              </a:cubicBezTo>
                              <a:cubicBezTo>
                                <a:pt x="69699" y="30754"/>
                                <a:pt x="67888" y="29834"/>
                                <a:pt x="66321" y="29058"/>
                              </a:cubicBezTo>
                              <a:cubicBezTo>
                                <a:pt x="65123" y="28408"/>
                                <a:pt x="63664" y="27183"/>
                                <a:pt x="62591" y="26822"/>
                              </a:cubicBezTo>
                              <a:lnTo>
                                <a:pt x="62591" y="26822"/>
                              </a:lnTo>
                              <a:cubicBezTo>
                                <a:pt x="59082" y="26617"/>
                                <a:pt x="57776" y="24418"/>
                                <a:pt x="53646" y="23846"/>
                              </a:cubicBezTo>
                              <a:cubicBezTo>
                                <a:pt x="51412" y="24120"/>
                                <a:pt x="47917" y="22088"/>
                                <a:pt x="43965" y="22351"/>
                              </a:cubicBezTo>
                              <a:cubicBezTo>
                                <a:pt x="41930" y="23206"/>
                                <a:pt x="38117" y="22028"/>
                                <a:pt x="34271" y="22351"/>
                              </a:cubicBezTo>
                              <a:cubicBezTo>
                                <a:pt x="29754" y="23032"/>
                                <a:pt x="29771" y="21243"/>
                                <a:pt x="25338" y="21610"/>
                              </a:cubicBezTo>
                              <a:cubicBezTo>
                                <a:pt x="23482" y="22356"/>
                                <a:pt x="19716" y="21170"/>
                                <a:pt x="16393" y="21610"/>
                              </a:cubicBezTo>
                              <a:cubicBezTo>
                                <a:pt x="13580" y="21311"/>
                                <a:pt x="12593" y="20707"/>
                                <a:pt x="9681" y="20862"/>
                              </a:cubicBezTo>
                              <a:cubicBezTo>
                                <a:pt x="8116" y="20995"/>
                                <a:pt x="6092" y="19870"/>
                                <a:pt x="3729" y="20115"/>
                              </a:cubicBezTo>
                              <a:cubicBezTo>
                                <a:pt x="2993" y="19964"/>
                                <a:pt x="2977" y="19742"/>
                                <a:pt x="2233" y="19374"/>
                              </a:cubicBezTo>
                              <a:cubicBezTo>
                                <a:pt x="1391" y="18870"/>
                                <a:pt x="1316" y="18314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495" y="17156"/>
                                <a:pt x="329" y="16104"/>
                                <a:pt x="0" y="14902"/>
                              </a:cubicBezTo>
                              <a:cubicBezTo>
                                <a:pt x="-153" y="14108"/>
                                <a:pt x="52" y="13240"/>
                                <a:pt x="0" y="12667"/>
                              </a:cubicBezTo>
                              <a:cubicBezTo>
                                <a:pt x="200" y="12011"/>
                                <a:pt x="1005" y="11154"/>
                                <a:pt x="1485" y="9684"/>
                              </a:cubicBezTo>
                              <a:cubicBezTo>
                                <a:pt x="1954" y="8944"/>
                                <a:pt x="2497" y="8143"/>
                                <a:pt x="2981" y="7448"/>
                              </a:cubicBezTo>
                              <a:cubicBezTo>
                                <a:pt x="4269" y="6216"/>
                                <a:pt x="5992" y="5576"/>
                                <a:pt x="7448" y="4471"/>
                              </a:cubicBezTo>
                              <a:cubicBezTo>
                                <a:pt x="8249" y="3667"/>
                                <a:pt x="9186" y="3443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  <a:path w="115122" h="63336" stroke="0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291" y="2160"/>
                                <a:pt x="13536" y="2055"/>
                                <a:pt x="14896" y="1488"/>
                              </a:cubicBezTo>
                              <a:cubicBezTo>
                                <a:pt x="18177" y="622"/>
                                <a:pt x="19653" y="1174"/>
                                <a:pt x="21608" y="747"/>
                              </a:cubicBezTo>
                              <a:cubicBezTo>
                                <a:pt x="24267" y="-142"/>
                                <a:pt x="26648" y="1267"/>
                                <a:pt x="29805" y="0"/>
                              </a:cubicBezTo>
                              <a:cubicBezTo>
                                <a:pt x="34201" y="-138"/>
                                <a:pt x="34662" y="32"/>
                                <a:pt x="38750" y="0"/>
                              </a:cubicBezTo>
                              <a:cubicBezTo>
                                <a:pt x="43883" y="177"/>
                                <a:pt x="46518" y="757"/>
                                <a:pt x="49180" y="747"/>
                              </a:cubicBezTo>
                              <a:cubicBezTo>
                                <a:pt x="52004" y="993"/>
                                <a:pt x="56270" y="2927"/>
                                <a:pt x="60358" y="3724"/>
                              </a:cubicBezTo>
                              <a:cubicBezTo>
                                <a:pt x="61878" y="3812"/>
                                <a:pt x="63022" y="5130"/>
                                <a:pt x="65573" y="5218"/>
                              </a:cubicBezTo>
                              <a:cubicBezTo>
                                <a:pt x="68360" y="5998"/>
                                <a:pt x="68341" y="7233"/>
                                <a:pt x="70788" y="8195"/>
                              </a:cubicBezTo>
                              <a:lnTo>
                                <a:pt x="70788" y="8195"/>
                              </a:lnTo>
                              <a:cubicBezTo>
                                <a:pt x="73253" y="9181"/>
                                <a:pt x="77269" y="12496"/>
                                <a:pt x="80470" y="13414"/>
                              </a:cubicBezTo>
                              <a:cubicBezTo>
                                <a:pt x="83468" y="15042"/>
                                <a:pt x="85519" y="17573"/>
                                <a:pt x="88666" y="19374"/>
                              </a:cubicBezTo>
                              <a:cubicBezTo>
                                <a:pt x="91144" y="20650"/>
                                <a:pt x="93764" y="23873"/>
                                <a:pt x="95378" y="24587"/>
                              </a:cubicBezTo>
                              <a:cubicBezTo>
                                <a:pt x="97783" y="25432"/>
                                <a:pt x="98716" y="27420"/>
                                <a:pt x="100961" y="29058"/>
                              </a:cubicBezTo>
                              <a:cubicBezTo>
                                <a:pt x="102532" y="29948"/>
                                <a:pt x="103859" y="32854"/>
                                <a:pt x="105440" y="33530"/>
                              </a:cubicBezTo>
                              <a:cubicBezTo>
                                <a:pt x="106726" y="34865"/>
                                <a:pt x="107418" y="36951"/>
                                <a:pt x="109158" y="38001"/>
                              </a:cubicBezTo>
                              <a:cubicBezTo>
                                <a:pt x="110645" y="39791"/>
                                <a:pt x="110347" y="40210"/>
                                <a:pt x="112140" y="41725"/>
                              </a:cubicBezTo>
                              <a:cubicBezTo>
                                <a:pt x="112825" y="42872"/>
                                <a:pt x="113092" y="43646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164" y="46071"/>
                                <a:pt x="114501" y="48779"/>
                                <a:pt x="115122" y="49921"/>
                              </a:cubicBezTo>
                              <a:cubicBezTo>
                                <a:pt x="114801" y="50277"/>
                                <a:pt x="114776" y="50882"/>
                                <a:pt x="114373" y="51416"/>
                              </a:cubicBezTo>
                              <a:cubicBezTo>
                                <a:pt x="114272" y="52122"/>
                                <a:pt x="113879" y="52682"/>
                                <a:pt x="113636" y="53651"/>
                              </a:cubicBezTo>
                              <a:cubicBezTo>
                                <a:pt x="112780" y="55300"/>
                                <a:pt x="111111" y="56374"/>
                                <a:pt x="110655" y="57376"/>
                              </a:cubicBezTo>
                              <a:cubicBezTo>
                                <a:pt x="109480" y="59447"/>
                                <a:pt x="107096" y="59792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415" y="62874"/>
                                <a:pt x="103793" y="63026"/>
                                <a:pt x="103195" y="63336"/>
                              </a:cubicBezTo>
                              <a:cubicBezTo>
                                <a:pt x="102286" y="63353"/>
                                <a:pt x="101716" y="63322"/>
                                <a:pt x="100961" y="63336"/>
                              </a:cubicBezTo>
                              <a:cubicBezTo>
                                <a:pt x="99795" y="63120"/>
                                <a:pt x="99221" y="62721"/>
                                <a:pt x="98728" y="62588"/>
                              </a:cubicBezTo>
                              <a:cubicBezTo>
                                <a:pt x="98253" y="62342"/>
                                <a:pt x="97732" y="61484"/>
                                <a:pt x="97243" y="61100"/>
                              </a:cubicBezTo>
                              <a:cubicBezTo>
                                <a:pt x="96058" y="60028"/>
                                <a:pt x="94829" y="57826"/>
                                <a:pt x="93145" y="56628"/>
                              </a:cubicBezTo>
                              <a:cubicBezTo>
                                <a:pt x="91592" y="54697"/>
                                <a:pt x="90548" y="52409"/>
                                <a:pt x="88666" y="50668"/>
                              </a:cubicBezTo>
                              <a:cubicBezTo>
                                <a:pt x="85683" y="48061"/>
                                <a:pt x="84799" y="45546"/>
                                <a:pt x="83451" y="43961"/>
                              </a:cubicBezTo>
                              <a:cubicBezTo>
                                <a:pt x="81438" y="43084"/>
                                <a:pt x="79150" y="39045"/>
                                <a:pt x="77488" y="37254"/>
                              </a:cubicBezTo>
                              <a:cubicBezTo>
                                <a:pt x="75416" y="35676"/>
                                <a:pt x="73542" y="32327"/>
                                <a:pt x="70788" y="31294"/>
                              </a:cubicBezTo>
                              <a:cubicBezTo>
                                <a:pt x="68479" y="30357"/>
                                <a:pt x="67796" y="29210"/>
                                <a:pt x="66321" y="29058"/>
                              </a:cubicBezTo>
                              <a:cubicBezTo>
                                <a:pt x="64538" y="28586"/>
                                <a:pt x="63779" y="26954"/>
                                <a:pt x="62591" y="26822"/>
                              </a:cubicBezTo>
                              <a:lnTo>
                                <a:pt x="62591" y="26822"/>
                              </a:lnTo>
                              <a:cubicBezTo>
                                <a:pt x="59603" y="26190"/>
                                <a:pt x="58384" y="24274"/>
                                <a:pt x="53646" y="23846"/>
                              </a:cubicBezTo>
                              <a:cubicBezTo>
                                <a:pt x="51094" y="23757"/>
                                <a:pt x="47036" y="21693"/>
                                <a:pt x="43965" y="22351"/>
                              </a:cubicBezTo>
                              <a:cubicBezTo>
                                <a:pt x="40255" y="22736"/>
                                <a:pt x="38590" y="21592"/>
                                <a:pt x="34271" y="22351"/>
                              </a:cubicBezTo>
                              <a:cubicBezTo>
                                <a:pt x="31289" y="22819"/>
                                <a:pt x="28809" y="21728"/>
                                <a:pt x="25338" y="21610"/>
                              </a:cubicBezTo>
                              <a:cubicBezTo>
                                <a:pt x="21702" y="22640"/>
                                <a:pt x="19598" y="21604"/>
                                <a:pt x="16393" y="21610"/>
                              </a:cubicBezTo>
                              <a:cubicBezTo>
                                <a:pt x="14005" y="21683"/>
                                <a:pt x="11823" y="20775"/>
                                <a:pt x="9681" y="20862"/>
                              </a:cubicBezTo>
                              <a:cubicBezTo>
                                <a:pt x="8357" y="21095"/>
                                <a:pt x="5693" y="20013"/>
                                <a:pt x="3729" y="20115"/>
                              </a:cubicBezTo>
                              <a:cubicBezTo>
                                <a:pt x="3267" y="20056"/>
                                <a:pt x="2986" y="19688"/>
                                <a:pt x="2233" y="19374"/>
                              </a:cubicBezTo>
                              <a:cubicBezTo>
                                <a:pt x="1763" y="18955"/>
                                <a:pt x="1450" y="18364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428" y="17074"/>
                                <a:pt x="262" y="15918"/>
                                <a:pt x="0" y="14902"/>
                              </a:cubicBezTo>
                              <a:cubicBezTo>
                                <a:pt x="-113" y="14291"/>
                                <a:pt x="266" y="13586"/>
                                <a:pt x="0" y="12667"/>
                              </a:cubicBezTo>
                              <a:cubicBezTo>
                                <a:pt x="569" y="11092"/>
                                <a:pt x="1180" y="10324"/>
                                <a:pt x="1485" y="9684"/>
                              </a:cubicBezTo>
                              <a:cubicBezTo>
                                <a:pt x="1961" y="8914"/>
                                <a:pt x="2492" y="8039"/>
                                <a:pt x="2981" y="7448"/>
                              </a:cubicBezTo>
                              <a:cubicBezTo>
                                <a:pt x="4871" y="5446"/>
                                <a:pt x="6869" y="5564"/>
                                <a:pt x="7448" y="4471"/>
                              </a:cubicBezTo>
                              <a:cubicBezTo>
                                <a:pt x="8203" y="3848"/>
                                <a:pt x="8966" y="3621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55FC9603-7FF6-03B9-9D49-5BF0FBB7988C}"/>
                  </a:ext>
                </a:extLst>
              </p:cNvPr>
              <p:cNvGrpSpPr/>
              <p:nvPr/>
            </p:nvGrpSpPr>
            <p:grpSpPr>
              <a:xfrm>
                <a:off x="2307134" y="2240030"/>
                <a:ext cx="2001837" cy="2047875"/>
                <a:chOff x="1401763" y="1917700"/>
                <a:chExt cx="2001837" cy="2047875"/>
              </a:xfrm>
            </p:grpSpPr>
            <p:sp>
              <p:nvSpPr>
                <p:cNvPr id="843" name="Freeform 5">
                  <a:extLst>
                    <a:ext uri="{FF2B5EF4-FFF2-40B4-BE49-F238E27FC236}">
                      <a16:creationId xmlns:a16="http://schemas.microsoft.com/office/drawing/2014/main" id="{60823F5B-682A-F912-6408-CB35472D6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1917700"/>
                  <a:ext cx="2001837" cy="2047875"/>
                </a:xfrm>
                <a:custGeom>
                  <a:avLst/>
                  <a:gdLst>
                    <a:gd name="T0" fmla="*/ 1237 w 1261"/>
                    <a:gd name="T1" fmla="*/ 124 h 1290"/>
                    <a:gd name="T2" fmla="*/ 1255 w 1261"/>
                    <a:gd name="T3" fmla="*/ 248 h 1290"/>
                    <a:gd name="T4" fmla="*/ 1261 w 1261"/>
                    <a:gd name="T5" fmla="*/ 432 h 1290"/>
                    <a:gd name="T6" fmla="*/ 1245 w 1261"/>
                    <a:gd name="T7" fmla="*/ 626 h 1290"/>
                    <a:gd name="T8" fmla="*/ 1229 w 1261"/>
                    <a:gd name="T9" fmla="*/ 688 h 1290"/>
                    <a:gd name="T10" fmla="*/ 1201 w 1261"/>
                    <a:gd name="T11" fmla="*/ 720 h 1290"/>
                    <a:gd name="T12" fmla="*/ 1079 w 1261"/>
                    <a:gd name="T13" fmla="*/ 836 h 1290"/>
                    <a:gd name="T14" fmla="*/ 1041 w 1261"/>
                    <a:gd name="T15" fmla="*/ 884 h 1290"/>
                    <a:gd name="T16" fmla="*/ 971 w 1261"/>
                    <a:gd name="T17" fmla="*/ 1004 h 1290"/>
                    <a:gd name="T18" fmla="*/ 909 w 1261"/>
                    <a:gd name="T19" fmla="*/ 1090 h 1290"/>
                    <a:gd name="T20" fmla="*/ 847 w 1261"/>
                    <a:gd name="T21" fmla="*/ 1150 h 1290"/>
                    <a:gd name="T22" fmla="*/ 767 w 1261"/>
                    <a:gd name="T23" fmla="*/ 1212 h 1290"/>
                    <a:gd name="T24" fmla="*/ 661 w 1261"/>
                    <a:gd name="T25" fmla="*/ 1256 h 1290"/>
                    <a:gd name="T26" fmla="*/ 631 w 1261"/>
                    <a:gd name="T27" fmla="*/ 1266 h 1290"/>
                    <a:gd name="T28" fmla="*/ 548 w 1261"/>
                    <a:gd name="T29" fmla="*/ 1282 h 1290"/>
                    <a:gd name="T30" fmla="*/ 430 w 1261"/>
                    <a:gd name="T31" fmla="*/ 1290 h 1290"/>
                    <a:gd name="T32" fmla="*/ 298 w 1261"/>
                    <a:gd name="T33" fmla="*/ 1282 h 1290"/>
                    <a:gd name="T34" fmla="*/ 168 w 1261"/>
                    <a:gd name="T35" fmla="*/ 1248 h 1290"/>
                    <a:gd name="T36" fmla="*/ 112 w 1261"/>
                    <a:gd name="T37" fmla="*/ 1218 h 1290"/>
                    <a:gd name="T38" fmla="*/ 78 w 1261"/>
                    <a:gd name="T39" fmla="*/ 1194 h 1290"/>
                    <a:gd name="T40" fmla="*/ 38 w 1261"/>
                    <a:gd name="T41" fmla="*/ 1154 h 1290"/>
                    <a:gd name="T42" fmla="*/ 14 w 1261"/>
                    <a:gd name="T43" fmla="*/ 1112 h 1290"/>
                    <a:gd name="T44" fmla="*/ 2 w 1261"/>
                    <a:gd name="T45" fmla="*/ 1068 h 1290"/>
                    <a:gd name="T46" fmla="*/ 4 w 1261"/>
                    <a:gd name="T47" fmla="*/ 1024 h 1290"/>
                    <a:gd name="T48" fmla="*/ 18 w 1261"/>
                    <a:gd name="T49" fmla="*/ 980 h 1290"/>
                    <a:gd name="T50" fmla="*/ 82 w 1261"/>
                    <a:gd name="T51" fmla="*/ 894 h 1290"/>
                    <a:gd name="T52" fmla="*/ 190 w 1261"/>
                    <a:gd name="T53" fmla="*/ 810 h 1290"/>
                    <a:gd name="T54" fmla="*/ 286 w 1261"/>
                    <a:gd name="T55" fmla="*/ 760 h 1290"/>
                    <a:gd name="T56" fmla="*/ 350 w 1261"/>
                    <a:gd name="T57" fmla="*/ 722 h 1290"/>
                    <a:gd name="T58" fmla="*/ 452 w 1261"/>
                    <a:gd name="T59" fmla="*/ 632 h 1290"/>
                    <a:gd name="T60" fmla="*/ 556 w 1261"/>
                    <a:gd name="T61" fmla="*/ 500 h 1290"/>
                    <a:gd name="T62" fmla="*/ 637 w 1261"/>
                    <a:gd name="T63" fmla="*/ 372 h 1290"/>
                    <a:gd name="T64" fmla="*/ 709 w 1261"/>
                    <a:gd name="T65" fmla="*/ 234 h 1290"/>
                    <a:gd name="T66" fmla="*/ 717 w 1261"/>
                    <a:gd name="T67" fmla="*/ 196 h 1290"/>
                    <a:gd name="T68" fmla="*/ 743 w 1261"/>
                    <a:gd name="T69" fmla="*/ 138 h 1290"/>
                    <a:gd name="T70" fmla="*/ 775 w 1261"/>
                    <a:gd name="T71" fmla="*/ 98 h 1290"/>
                    <a:gd name="T72" fmla="*/ 825 w 1261"/>
                    <a:gd name="T73" fmla="*/ 64 h 1290"/>
                    <a:gd name="T74" fmla="*/ 897 w 1261"/>
                    <a:gd name="T75" fmla="*/ 34 h 1290"/>
                    <a:gd name="T76" fmla="*/ 947 w 1261"/>
                    <a:gd name="T77" fmla="*/ 10 h 1290"/>
                    <a:gd name="T78" fmla="*/ 1001 w 1261"/>
                    <a:gd name="T79" fmla="*/ 2 h 1290"/>
                    <a:gd name="T80" fmla="*/ 1081 w 1261"/>
                    <a:gd name="T81" fmla="*/ 0 h 1290"/>
                    <a:gd name="T82" fmla="*/ 1131 w 1261"/>
                    <a:gd name="T83" fmla="*/ 10 h 1290"/>
                    <a:gd name="T84" fmla="*/ 1201 w 1261"/>
                    <a:gd name="T85" fmla="*/ 50 h 1290"/>
                    <a:gd name="T86" fmla="*/ 1229 w 1261"/>
                    <a:gd name="T87" fmla="*/ 88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1" h="1290">
                      <a:moveTo>
                        <a:pt x="1229" y="88"/>
                      </a:moveTo>
                      <a:lnTo>
                        <a:pt x="1229" y="88"/>
                      </a:lnTo>
                      <a:lnTo>
                        <a:pt x="1237" y="124"/>
                      </a:lnTo>
                      <a:lnTo>
                        <a:pt x="1245" y="162"/>
                      </a:lnTo>
                      <a:lnTo>
                        <a:pt x="1251" y="204"/>
                      </a:lnTo>
                      <a:lnTo>
                        <a:pt x="1255" y="248"/>
                      </a:lnTo>
                      <a:lnTo>
                        <a:pt x="1259" y="294"/>
                      </a:lnTo>
                      <a:lnTo>
                        <a:pt x="1259" y="340"/>
                      </a:lnTo>
                      <a:lnTo>
                        <a:pt x="1261" y="432"/>
                      </a:lnTo>
                      <a:lnTo>
                        <a:pt x="1257" y="520"/>
                      </a:lnTo>
                      <a:lnTo>
                        <a:pt x="1251" y="596"/>
                      </a:lnTo>
                      <a:lnTo>
                        <a:pt x="1245" y="626"/>
                      </a:lnTo>
                      <a:lnTo>
                        <a:pt x="1241" y="654"/>
                      </a:lnTo>
                      <a:lnTo>
                        <a:pt x="1235" y="674"/>
                      </a:lnTo>
                      <a:lnTo>
                        <a:pt x="1229" y="688"/>
                      </a:lnTo>
                      <a:lnTo>
                        <a:pt x="1229" y="688"/>
                      </a:lnTo>
                      <a:lnTo>
                        <a:pt x="1219" y="702"/>
                      </a:lnTo>
                      <a:lnTo>
                        <a:pt x="1201" y="720"/>
                      </a:lnTo>
                      <a:lnTo>
                        <a:pt x="1157" y="762"/>
                      </a:lnTo>
                      <a:lnTo>
                        <a:pt x="1105" y="810"/>
                      </a:lnTo>
                      <a:lnTo>
                        <a:pt x="1079" y="836"/>
                      </a:lnTo>
                      <a:lnTo>
                        <a:pt x="1055" y="864"/>
                      </a:lnTo>
                      <a:lnTo>
                        <a:pt x="1055" y="864"/>
                      </a:lnTo>
                      <a:lnTo>
                        <a:pt x="1041" y="884"/>
                      </a:lnTo>
                      <a:lnTo>
                        <a:pt x="1025" y="910"/>
                      </a:lnTo>
                      <a:lnTo>
                        <a:pt x="989" y="972"/>
                      </a:lnTo>
                      <a:lnTo>
                        <a:pt x="971" y="1004"/>
                      </a:lnTo>
                      <a:lnTo>
                        <a:pt x="951" y="1036"/>
                      </a:lnTo>
                      <a:lnTo>
                        <a:pt x="931" y="1064"/>
                      </a:lnTo>
                      <a:lnTo>
                        <a:pt x="909" y="1090"/>
                      </a:lnTo>
                      <a:lnTo>
                        <a:pt x="909" y="1090"/>
                      </a:lnTo>
                      <a:lnTo>
                        <a:pt x="877" y="1124"/>
                      </a:lnTo>
                      <a:lnTo>
                        <a:pt x="847" y="1150"/>
                      </a:lnTo>
                      <a:lnTo>
                        <a:pt x="821" y="1174"/>
                      </a:lnTo>
                      <a:lnTo>
                        <a:pt x="795" y="1194"/>
                      </a:lnTo>
                      <a:lnTo>
                        <a:pt x="767" y="1212"/>
                      </a:lnTo>
                      <a:lnTo>
                        <a:pt x="737" y="1226"/>
                      </a:lnTo>
                      <a:lnTo>
                        <a:pt x="701" y="1242"/>
                      </a:lnTo>
                      <a:lnTo>
                        <a:pt x="661" y="1256"/>
                      </a:lnTo>
                      <a:lnTo>
                        <a:pt x="661" y="1256"/>
                      </a:lnTo>
                      <a:lnTo>
                        <a:pt x="649" y="1260"/>
                      </a:lnTo>
                      <a:lnTo>
                        <a:pt x="631" y="1266"/>
                      </a:lnTo>
                      <a:lnTo>
                        <a:pt x="608" y="1272"/>
                      </a:lnTo>
                      <a:lnTo>
                        <a:pt x="580" y="1278"/>
                      </a:lnTo>
                      <a:lnTo>
                        <a:pt x="548" y="1282"/>
                      </a:lnTo>
                      <a:lnTo>
                        <a:pt x="510" y="1286"/>
                      </a:lnTo>
                      <a:lnTo>
                        <a:pt x="472" y="1290"/>
                      </a:lnTo>
                      <a:lnTo>
                        <a:pt x="430" y="1290"/>
                      </a:lnTo>
                      <a:lnTo>
                        <a:pt x="386" y="1290"/>
                      </a:lnTo>
                      <a:lnTo>
                        <a:pt x="342" y="1288"/>
                      </a:lnTo>
                      <a:lnTo>
                        <a:pt x="298" y="1282"/>
                      </a:lnTo>
                      <a:lnTo>
                        <a:pt x="254" y="1274"/>
                      </a:lnTo>
                      <a:lnTo>
                        <a:pt x="210" y="1264"/>
                      </a:lnTo>
                      <a:lnTo>
                        <a:pt x="168" y="1248"/>
                      </a:lnTo>
                      <a:lnTo>
                        <a:pt x="150" y="1240"/>
                      </a:lnTo>
                      <a:lnTo>
                        <a:pt x="130" y="1230"/>
                      </a:lnTo>
                      <a:lnTo>
                        <a:pt x="112" y="1218"/>
                      </a:lnTo>
                      <a:lnTo>
                        <a:pt x="94" y="1206"/>
                      </a:lnTo>
                      <a:lnTo>
                        <a:pt x="94" y="1206"/>
                      </a:lnTo>
                      <a:lnTo>
                        <a:pt x="78" y="1194"/>
                      </a:lnTo>
                      <a:lnTo>
                        <a:pt x="64" y="1180"/>
                      </a:lnTo>
                      <a:lnTo>
                        <a:pt x="50" y="1166"/>
                      </a:lnTo>
                      <a:lnTo>
                        <a:pt x="38" y="1154"/>
                      </a:lnTo>
                      <a:lnTo>
                        <a:pt x="28" y="1140"/>
                      </a:lnTo>
                      <a:lnTo>
                        <a:pt x="20" y="1126"/>
                      </a:lnTo>
                      <a:lnTo>
                        <a:pt x="14" y="1112"/>
                      </a:lnTo>
                      <a:lnTo>
                        <a:pt x="8" y="1098"/>
                      </a:lnTo>
                      <a:lnTo>
                        <a:pt x="4" y="1082"/>
                      </a:lnTo>
                      <a:lnTo>
                        <a:pt x="2" y="1068"/>
                      </a:lnTo>
                      <a:lnTo>
                        <a:pt x="0" y="1054"/>
                      </a:lnTo>
                      <a:lnTo>
                        <a:pt x="2" y="1040"/>
                      </a:lnTo>
                      <a:lnTo>
                        <a:pt x="4" y="1024"/>
                      </a:lnTo>
                      <a:lnTo>
                        <a:pt x="6" y="1010"/>
                      </a:lnTo>
                      <a:lnTo>
                        <a:pt x="12" y="996"/>
                      </a:lnTo>
                      <a:lnTo>
                        <a:pt x="18" y="980"/>
                      </a:lnTo>
                      <a:lnTo>
                        <a:pt x="34" y="952"/>
                      </a:lnTo>
                      <a:lnTo>
                        <a:pt x="56" y="922"/>
                      </a:lnTo>
                      <a:lnTo>
                        <a:pt x="82" y="894"/>
                      </a:lnTo>
                      <a:lnTo>
                        <a:pt x="114" y="866"/>
                      </a:lnTo>
                      <a:lnTo>
                        <a:pt x="150" y="838"/>
                      </a:lnTo>
                      <a:lnTo>
                        <a:pt x="190" y="810"/>
                      </a:lnTo>
                      <a:lnTo>
                        <a:pt x="236" y="784"/>
                      </a:lnTo>
                      <a:lnTo>
                        <a:pt x="286" y="760"/>
                      </a:lnTo>
                      <a:lnTo>
                        <a:pt x="286" y="760"/>
                      </a:lnTo>
                      <a:lnTo>
                        <a:pt x="308" y="748"/>
                      </a:lnTo>
                      <a:lnTo>
                        <a:pt x="330" y="736"/>
                      </a:lnTo>
                      <a:lnTo>
                        <a:pt x="350" y="722"/>
                      </a:lnTo>
                      <a:lnTo>
                        <a:pt x="372" y="706"/>
                      </a:lnTo>
                      <a:lnTo>
                        <a:pt x="412" y="670"/>
                      </a:lnTo>
                      <a:lnTo>
                        <a:pt x="452" y="632"/>
                      </a:lnTo>
                      <a:lnTo>
                        <a:pt x="488" y="590"/>
                      </a:lnTo>
                      <a:lnTo>
                        <a:pt x="524" y="546"/>
                      </a:lnTo>
                      <a:lnTo>
                        <a:pt x="556" y="500"/>
                      </a:lnTo>
                      <a:lnTo>
                        <a:pt x="586" y="456"/>
                      </a:lnTo>
                      <a:lnTo>
                        <a:pt x="614" y="412"/>
                      </a:lnTo>
                      <a:lnTo>
                        <a:pt x="637" y="372"/>
                      </a:lnTo>
                      <a:lnTo>
                        <a:pt x="675" y="300"/>
                      </a:lnTo>
                      <a:lnTo>
                        <a:pt x="701" y="252"/>
                      </a:lnTo>
                      <a:lnTo>
                        <a:pt x="709" y="234"/>
                      </a:lnTo>
                      <a:lnTo>
                        <a:pt x="709" y="234"/>
                      </a:lnTo>
                      <a:lnTo>
                        <a:pt x="711" y="224"/>
                      </a:lnTo>
                      <a:lnTo>
                        <a:pt x="717" y="196"/>
                      </a:lnTo>
                      <a:lnTo>
                        <a:pt x="723" y="178"/>
                      </a:lnTo>
                      <a:lnTo>
                        <a:pt x="731" y="158"/>
                      </a:lnTo>
                      <a:lnTo>
                        <a:pt x="743" y="138"/>
                      </a:lnTo>
                      <a:lnTo>
                        <a:pt x="757" y="118"/>
                      </a:lnTo>
                      <a:lnTo>
                        <a:pt x="757" y="118"/>
                      </a:lnTo>
                      <a:lnTo>
                        <a:pt x="775" y="98"/>
                      </a:lnTo>
                      <a:lnTo>
                        <a:pt x="791" y="84"/>
                      </a:lnTo>
                      <a:lnTo>
                        <a:pt x="807" y="72"/>
                      </a:lnTo>
                      <a:lnTo>
                        <a:pt x="825" y="64"/>
                      </a:lnTo>
                      <a:lnTo>
                        <a:pt x="857" y="52"/>
                      </a:lnTo>
                      <a:lnTo>
                        <a:pt x="877" y="44"/>
                      </a:lnTo>
                      <a:lnTo>
                        <a:pt x="897" y="34"/>
                      </a:lnTo>
                      <a:lnTo>
                        <a:pt x="897" y="34"/>
                      </a:lnTo>
                      <a:lnTo>
                        <a:pt x="933" y="16"/>
                      </a:lnTo>
                      <a:lnTo>
                        <a:pt x="947" y="10"/>
                      </a:lnTo>
                      <a:lnTo>
                        <a:pt x="963" y="6"/>
                      </a:lnTo>
                      <a:lnTo>
                        <a:pt x="981" y="2"/>
                      </a:lnTo>
                      <a:lnTo>
                        <a:pt x="1001" y="2"/>
                      </a:lnTo>
                      <a:lnTo>
                        <a:pt x="1063" y="0"/>
                      </a:lnTo>
                      <a:lnTo>
                        <a:pt x="1063" y="0"/>
                      </a:lnTo>
                      <a:lnTo>
                        <a:pt x="1081" y="0"/>
                      </a:lnTo>
                      <a:lnTo>
                        <a:pt x="1099" y="2"/>
                      </a:lnTo>
                      <a:lnTo>
                        <a:pt x="1117" y="6"/>
                      </a:lnTo>
                      <a:lnTo>
                        <a:pt x="1131" y="10"/>
                      </a:lnTo>
                      <a:lnTo>
                        <a:pt x="1159" y="22"/>
                      </a:lnTo>
                      <a:lnTo>
                        <a:pt x="1183" y="36"/>
                      </a:lnTo>
                      <a:lnTo>
                        <a:pt x="1201" y="50"/>
                      </a:lnTo>
                      <a:lnTo>
                        <a:pt x="1215" y="64"/>
                      </a:lnTo>
                      <a:lnTo>
                        <a:pt x="1225" y="78"/>
                      </a:lnTo>
                      <a:lnTo>
                        <a:pt x="1229" y="88"/>
                      </a:lnTo>
                      <a:lnTo>
                        <a:pt x="1229" y="8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115490622">
                        <a:custGeom>
                          <a:avLst/>
                          <a:gdLst>
                            <a:gd name="csX0" fmla="*/ 490746 w 503536"/>
                            <a:gd name="csY0" fmla="*/ 35130 h 515116"/>
                            <a:gd name="csX1" fmla="*/ 490746 w 503536"/>
                            <a:gd name="csY1" fmla="*/ 35130 h 515116"/>
                            <a:gd name="csX2" fmla="*/ 493968 w 503536"/>
                            <a:gd name="csY2" fmla="*/ 49502 h 515116"/>
                            <a:gd name="csX3" fmla="*/ 497141 w 503536"/>
                            <a:gd name="csY3" fmla="*/ 64698 h 515116"/>
                            <a:gd name="csX4" fmla="*/ 499558 w 503536"/>
                            <a:gd name="csY4" fmla="*/ 81439 h 515116"/>
                            <a:gd name="csX5" fmla="*/ 501119 w 503536"/>
                            <a:gd name="csY5" fmla="*/ 99005 h 515116"/>
                            <a:gd name="csX6" fmla="*/ 502730 w 503536"/>
                            <a:gd name="csY6" fmla="*/ 117394 h 515116"/>
                            <a:gd name="csX7" fmla="*/ 502730 w 503536"/>
                            <a:gd name="csY7" fmla="*/ 135784 h 515116"/>
                            <a:gd name="csX8" fmla="*/ 503536 w 503536"/>
                            <a:gd name="csY8" fmla="*/ 172512 h 515116"/>
                            <a:gd name="csX9" fmla="*/ 501924 w 503536"/>
                            <a:gd name="csY9" fmla="*/ 207643 h 515116"/>
                            <a:gd name="csX10" fmla="*/ 499558 w 503536"/>
                            <a:gd name="csY10" fmla="*/ 237983 h 515116"/>
                            <a:gd name="csX11" fmla="*/ 497141 w 503536"/>
                            <a:gd name="csY11" fmla="*/ 249985 h 515116"/>
                            <a:gd name="csX12" fmla="*/ 495529 w 503536"/>
                            <a:gd name="csY12" fmla="*/ 261163 h 515116"/>
                            <a:gd name="csX13" fmla="*/ 493163 w 503536"/>
                            <a:gd name="csY13" fmla="*/ 269148 h 515116"/>
                            <a:gd name="csX14" fmla="*/ 490746 w 503536"/>
                            <a:gd name="csY14" fmla="*/ 274711 h 515116"/>
                            <a:gd name="csX15" fmla="*/ 490746 w 503536"/>
                            <a:gd name="csY15" fmla="*/ 274711 h 515116"/>
                            <a:gd name="csX16" fmla="*/ 486768 w 503536"/>
                            <a:gd name="csY16" fmla="*/ 280326 h 515116"/>
                            <a:gd name="csX17" fmla="*/ 479567 w 503536"/>
                            <a:gd name="csY17" fmla="*/ 287486 h 515116"/>
                            <a:gd name="csX18" fmla="*/ 461994 w 503536"/>
                            <a:gd name="csY18" fmla="*/ 304279 h 515116"/>
                            <a:gd name="csX19" fmla="*/ 441248 w 503536"/>
                            <a:gd name="csY19" fmla="*/ 323441 h 515116"/>
                            <a:gd name="csX20" fmla="*/ 430875 w 503536"/>
                            <a:gd name="csY20" fmla="*/ 333846 h 515116"/>
                            <a:gd name="csX21" fmla="*/ 421258 w 503536"/>
                            <a:gd name="csY21" fmla="*/ 345024 h 515116"/>
                            <a:gd name="csX22" fmla="*/ 421258 w 503536"/>
                            <a:gd name="csY22" fmla="*/ 345024 h 515116"/>
                            <a:gd name="csX23" fmla="*/ 415668 w 503536"/>
                            <a:gd name="csY23" fmla="*/ 353008 h 515116"/>
                            <a:gd name="csX24" fmla="*/ 409274 w 503536"/>
                            <a:gd name="csY24" fmla="*/ 363362 h 515116"/>
                            <a:gd name="csX25" fmla="*/ 394923 w 503536"/>
                            <a:gd name="csY25" fmla="*/ 388139 h 515116"/>
                            <a:gd name="csX26" fmla="*/ 387722 w 503536"/>
                            <a:gd name="csY26" fmla="*/ 400914 h 515116"/>
                            <a:gd name="csX27" fmla="*/ 379766 w 503536"/>
                            <a:gd name="csY27" fmla="*/ 413689 h 515116"/>
                            <a:gd name="csX28" fmla="*/ 371760 w 503536"/>
                            <a:gd name="csY28" fmla="*/ 424867 h 515116"/>
                            <a:gd name="csX29" fmla="*/ 362999 w 503536"/>
                            <a:gd name="csY29" fmla="*/ 435273 h 515116"/>
                            <a:gd name="csX30" fmla="*/ 362999 w 503536"/>
                            <a:gd name="csY30" fmla="*/ 435273 h 515116"/>
                            <a:gd name="csX31" fmla="*/ 350209 w 503536"/>
                            <a:gd name="csY31" fmla="*/ 448820 h 515116"/>
                            <a:gd name="csX32" fmla="*/ 338225 w 503536"/>
                            <a:gd name="csY32" fmla="*/ 459225 h 515116"/>
                            <a:gd name="csX33" fmla="*/ 327852 w 503536"/>
                            <a:gd name="csY33" fmla="*/ 468807 h 515116"/>
                            <a:gd name="csX34" fmla="*/ 317479 w 503536"/>
                            <a:gd name="csY34" fmla="*/ 476791 h 515116"/>
                            <a:gd name="csX35" fmla="*/ 306250 w 503536"/>
                            <a:gd name="csY35" fmla="*/ 483951 h 515116"/>
                            <a:gd name="csX36" fmla="*/ 294316 w 503536"/>
                            <a:gd name="csY36" fmla="*/ 489566 h 515116"/>
                            <a:gd name="csX37" fmla="*/ 279915 w 503536"/>
                            <a:gd name="csY37" fmla="*/ 495953 h 515116"/>
                            <a:gd name="csX38" fmla="*/ 263953 w 503536"/>
                            <a:gd name="csY38" fmla="*/ 501516 h 515116"/>
                            <a:gd name="csX39" fmla="*/ 263953 w 503536"/>
                            <a:gd name="csY39" fmla="*/ 501516 h 515116"/>
                            <a:gd name="csX40" fmla="*/ 259169 w 503536"/>
                            <a:gd name="csY40" fmla="*/ 503113 h 515116"/>
                            <a:gd name="csX41" fmla="*/ 251969 w 503536"/>
                            <a:gd name="csY41" fmla="*/ 505534 h 515116"/>
                            <a:gd name="csX42" fmla="*/ 242805 w 503536"/>
                            <a:gd name="csY42" fmla="*/ 507904 h 515116"/>
                            <a:gd name="csX43" fmla="*/ 231626 w 503536"/>
                            <a:gd name="csY43" fmla="*/ 510325 h 515116"/>
                            <a:gd name="csX44" fmla="*/ 218836 w 503536"/>
                            <a:gd name="csY44" fmla="*/ 511922 h 515116"/>
                            <a:gd name="csX45" fmla="*/ 203629 w 503536"/>
                            <a:gd name="csY45" fmla="*/ 513519 h 515116"/>
                            <a:gd name="csX46" fmla="*/ 188473 w 503536"/>
                            <a:gd name="csY46" fmla="*/ 515116 h 515116"/>
                            <a:gd name="csX47" fmla="*/ 171705 w 503536"/>
                            <a:gd name="csY47" fmla="*/ 515116 h 515116"/>
                            <a:gd name="csX48" fmla="*/ 154132 w 503536"/>
                            <a:gd name="csY48" fmla="*/ 515116 h 515116"/>
                            <a:gd name="csX49" fmla="*/ 136558 w 503536"/>
                            <a:gd name="csY49" fmla="*/ 514291 h 515116"/>
                            <a:gd name="csX50" fmla="*/ 118985 w 503536"/>
                            <a:gd name="csY50" fmla="*/ 511922 h 515116"/>
                            <a:gd name="csX51" fmla="*/ 101412 w 503536"/>
                            <a:gd name="csY51" fmla="*/ 508728 h 515116"/>
                            <a:gd name="csX52" fmla="*/ 83838 w 503536"/>
                            <a:gd name="csY52" fmla="*/ 504710 h 515116"/>
                            <a:gd name="csX53" fmla="*/ 67070 w 503536"/>
                            <a:gd name="csY53" fmla="*/ 498323 h 515116"/>
                            <a:gd name="csX54" fmla="*/ 59920 w 503536"/>
                            <a:gd name="csY54" fmla="*/ 495129 h 515116"/>
                            <a:gd name="csX55" fmla="*/ 51914 w 503536"/>
                            <a:gd name="csY55" fmla="*/ 491163 h 515116"/>
                            <a:gd name="csX56" fmla="*/ 44713 w 503536"/>
                            <a:gd name="csY56" fmla="*/ 486372 h 515116"/>
                            <a:gd name="csX57" fmla="*/ 37513 w 503536"/>
                            <a:gd name="csY57" fmla="*/ 481581 h 515116"/>
                            <a:gd name="csX58" fmla="*/ 37513 w 503536"/>
                            <a:gd name="csY58" fmla="*/ 481581 h 515116"/>
                            <a:gd name="csX59" fmla="*/ 31168 w 503536"/>
                            <a:gd name="csY59" fmla="*/ 476791 h 515116"/>
                            <a:gd name="csX60" fmla="*/ 25579 w 503536"/>
                            <a:gd name="csY60" fmla="*/ 471176 h 515116"/>
                            <a:gd name="csX61" fmla="*/ 19990 w 503536"/>
                            <a:gd name="csY61" fmla="*/ 465613 h 515116"/>
                            <a:gd name="csX62" fmla="*/ 15156 w 503536"/>
                            <a:gd name="csY62" fmla="*/ 460822 h 515116"/>
                            <a:gd name="csX63" fmla="*/ 11178 w 503536"/>
                            <a:gd name="csY63" fmla="*/ 455208 h 515116"/>
                            <a:gd name="csX64" fmla="*/ 8006 w 503536"/>
                            <a:gd name="csY64" fmla="*/ 449644 h 515116"/>
                            <a:gd name="csX65" fmla="*/ 5589 w 503536"/>
                            <a:gd name="csY65" fmla="*/ 444029 h 515116"/>
                            <a:gd name="csX66" fmla="*/ 3172 w 503536"/>
                            <a:gd name="csY66" fmla="*/ 438466 h 515116"/>
                            <a:gd name="csX67" fmla="*/ 1611 w 503536"/>
                            <a:gd name="csY67" fmla="*/ 432079 h 515116"/>
                            <a:gd name="csX68" fmla="*/ 805 w 503536"/>
                            <a:gd name="csY68" fmla="*/ 426464 h 515116"/>
                            <a:gd name="csX69" fmla="*/ 0 w 503536"/>
                            <a:gd name="csY69" fmla="*/ 420901 h 515116"/>
                            <a:gd name="csX70" fmla="*/ 805 w 503536"/>
                            <a:gd name="csY70" fmla="*/ 415286 h 515116"/>
                            <a:gd name="csX71" fmla="*/ 1611 w 503536"/>
                            <a:gd name="csY71" fmla="*/ 408899 h 515116"/>
                            <a:gd name="csX72" fmla="*/ 2416 w 503536"/>
                            <a:gd name="csY72" fmla="*/ 403284 h 515116"/>
                            <a:gd name="csX73" fmla="*/ 4783 w 503536"/>
                            <a:gd name="csY73" fmla="*/ 397721 h 515116"/>
                            <a:gd name="csX74" fmla="*/ 7200 w 503536"/>
                            <a:gd name="csY74" fmla="*/ 391333 h 515116"/>
                            <a:gd name="csX75" fmla="*/ 13595 w 503536"/>
                            <a:gd name="csY75" fmla="*/ 380155 h 515116"/>
                            <a:gd name="csX76" fmla="*/ 22356 w 503536"/>
                            <a:gd name="csY76" fmla="*/ 368153 h 515116"/>
                            <a:gd name="csX77" fmla="*/ 32729 w 503536"/>
                            <a:gd name="csY77" fmla="*/ 356975 h 515116"/>
                            <a:gd name="csX78" fmla="*/ 45519 w 503536"/>
                            <a:gd name="csY78" fmla="*/ 345797 h 515116"/>
                            <a:gd name="csX79" fmla="*/ 59920 w 503536"/>
                            <a:gd name="csY79" fmla="*/ 334619 h 515116"/>
                            <a:gd name="csX80" fmla="*/ 75882 w 503536"/>
                            <a:gd name="csY80" fmla="*/ 323441 h 515116"/>
                            <a:gd name="csX81" fmla="*/ 94261 w 503536"/>
                            <a:gd name="csY81" fmla="*/ 313087 h 515116"/>
                            <a:gd name="csX82" fmla="*/ 114201 w 503536"/>
                            <a:gd name="csY82" fmla="*/ 303454 h 515116"/>
                            <a:gd name="csX83" fmla="*/ 114201 w 503536"/>
                            <a:gd name="csY83" fmla="*/ 303454 h 515116"/>
                            <a:gd name="csX84" fmla="*/ 123013 w 503536"/>
                            <a:gd name="csY84" fmla="*/ 298664 h 515116"/>
                            <a:gd name="csX85" fmla="*/ 131775 w 503536"/>
                            <a:gd name="csY85" fmla="*/ 293873 h 515116"/>
                            <a:gd name="csX86" fmla="*/ 139781 w 503536"/>
                            <a:gd name="csY86" fmla="*/ 288310 h 515116"/>
                            <a:gd name="csX87" fmla="*/ 148543 w 503536"/>
                            <a:gd name="csY87" fmla="*/ 281922 h 515116"/>
                            <a:gd name="csX88" fmla="*/ 164505 w 503536"/>
                            <a:gd name="csY88" fmla="*/ 267551 h 515116"/>
                            <a:gd name="csX89" fmla="*/ 180467 w 503536"/>
                            <a:gd name="csY89" fmla="*/ 252355 h 515116"/>
                            <a:gd name="csX90" fmla="*/ 194868 w 503536"/>
                            <a:gd name="csY90" fmla="*/ 235614 h 515116"/>
                            <a:gd name="csX91" fmla="*/ 209219 w 503536"/>
                            <a:gd name="csY91" fmla="*/ 218048 h 515116"/>
                            <a:gd name="csX92" fmla="*/ 222009 w 503536"/>
                            <a:gd name="csY92" fmla="*/ 199658 h 515116"/>
                            <a:gd name="csX93" fmla="*/ 233993 w 503536"/>
                            <a:gd name="csY93" fmla="*/ 182093 h 515116"/>
                            <a:gd name="csX94" fmla="*/ 245171 w 503536"/>
                            <a:gd name="csY94" fmla="*/ 164528 h 515116"/>
                            <a:gd name="csX95" fmla="*/ 254386 w 503536"/>
                            <a:gd name="csY95" fmla="*/ 148559 h 515116"/>
                            <a:gd name="csX96" fmla="*/ 269542 w 503536"/>
                            <a:gd name="csY96" fmla="*/ 119815 h 515116"/>
                            <a:gd name="csX97" fmla="*/ 279915 w 503536"/>
                            <a:gd name="csY97" fmla="*/ 100602 h 515116"/>
                            <a:gd name="csX98" fmla="*/ 283138 w 503536"/>
                            <a:gd name="csY98" fmla="*/ 93442 h 515116"/>
                            <a:gd name="csX99" fmla="*/ 283138 w 503536"/>
                            <a:gd name="csY99" fmla="*/ 93442 h 515116"/>
                            <a:gd name="csX100" fmla="*/ 283893 w 503536"/>
                            <a:gd name="csY100" fmla="*/ 89424 h 515116"/>
                            <a:gd name="csX101" fmla="*/ 286310 w 503536"/>
                            <a:gd name="csY101" fmla="*/ 78246 h 515116"/>
                            <a:gd name="csX102" fmla="*/ 288727 w 503536"/>
                            <a:gd name="csY102" fmla="*/ 71086 h 515116"/>
                            <a:gd name="csX103" fmla="*/ 291899 w 503536"/>
                            <a:gd name="csY103" fmla="*/ 63101 h 515116"/>
                            <a:gd name="csX104" fmla="*/ 296683 w 503536"/>
                            <a:gd name="csY104" fmla="*/ 55117 h 515116"/>
                            <a:gd name="csX105" fmla="*/ 302272 w 503536"/>
                            <a:gd name="csY105" fmla="*/ 47133 h 515116"/>
                            <a:gd name="csX106" fmla="*/ 302272 w 503536"/>
                            <a:gd name="csY106" fmla="*/ 47133 h 515116"/>
                            <a:gd name="csX107" fmla="*/ 309473 w 503536"/>
                            <a:gd name="csY107" fmla="*/ 39148 h 515116"/>
                            <a:gd name="csX108" fmla="*/ 315868 w 503536"/>
                            <a:gd name="csY108" fmla="*/ 33534 h 515116"/>
                            <a:gd name="csX109" fmla="*/ 322263 w 503536"/>
                            <a:gd name="csY109" fmla="*/ 28743 h 515116"/>
                            <a:gd name="csX110" fmla="*/ 329413 w 503536"/>
                            <a:gd name="csY110" fmla="*/ 25549 h 515116"/>
                            <a:gd name="csX111" fmla="*/ 342203 w 503536"/>
                            <a:gd name="csY111" fmla="*/ 20759 h 515116"/>
                            <a:gd name="csX112" fmla="*/ 350209 w 503536"/>
                            <a:gd name="csY112" fmla="*/ 17565 h 515116"/>
                            <a:gd name="csX113" fmla="*/ 358165 w 503536"/>
                            <a:gd name="csY113" fmla="*/ 13599 h 515116"/>
                            <a:gd name="csX114" fmla="*/ 358165 w 503536"/>
                            <a:gd name="csY114" fmla="*/ 13599 h 515116"/>
                            <a:gd name="csX115" fmla="*/ 372566 w 503536"/>
                            <a:gd name="csY115" fmla="*/ 6387 h 515116"/>
                            <a:gd name="csX116" fmla="*/ 378155 w 503536"/>
                            <a:gd name="csY116" fmla="*/ 4017 h 515116"/>
                            <a:gd name="csX117" fmla="*/ 384550 w 503536"/>
                            <a:gd name="csY117" fmla="*/ 2421 h 515116"/>
                            <a:gd name="csX118" fmla="*/ 391751 w 503536"/>
                            <a:gd name="csY118" fmla="*/ 824 h 515116"/>
                            <a:gd name="csX119" fmla="*/ 399706 w 503536"/>
                            <a:gd name="csY119" fmla="*/ 824 h 515116"/>
                            <a:gd name="csX120" fmla="*/ 424480 w 503536"/>
                            <a:gd name="csY120" fmla="*/ 0 h 515116"/>
                            <a:gd name="csX121" fmla="*/ 424480 w 503536"/>
                            <a:gd name="csY121" fmla="*/ 0 h 515116"/>
                            <a:gd name="csX122" fmla="*/ 431681 w 503536"/>
                            <a:gd name="csY122" fmla="*/ 0 h 515116"/>
                            <a:gd name="csX123" fmla="*/ 438831 w 503536"/>
                            <a:gd name="csY123" fmla="*/ 824 h 515116"/>
                            <a:gd name="csX124" fmla="*/ 446032 w 503536"/>
                            <a:gd name="csY124" fmla="*/ 2421 h 515116"/>
                            <a:gd name="csX125" fmla="*/ 451621 w 503536"/>
                            <a:gd name="csY125" fmla="*/ 4017 h 515116"/>
                            <a:gd name="csX126" fmla="*/ 462799 w 503536"/>
                            <a:gd name="csY126" fmla="*/ 8808 h 515116"/>
                            <a:gd name="csX127" fmla="*/ 472367 w 503536"/>
                            <a:gd name="csY127" fmla="*/ 14371 h 515116"/>
                            <a:gd name="csX128" fmla="*/ 479567 w 503536"/>
                            <a:gd name="csY128" fmla="*/ 19986 h 515116"/>
                            <a:gd name="csX129" fmla="*/ 485156 w 503536"/>
                            <a:gd name="csY129" fmla="*/ 25549 h 515116"/>
                            <a:gd name="csX130" fmla="*/ 489185 w 503536"/>
                            <a:gd name="csY130" fmla="*/ 31164 h 515116"/>
                            <a:gd name="csX131" fmla="*/ 490746 w 503536"/>
                            <a:gd name="csY131" fmla="*/ 35130 h 515116"/>
                            <a:gd name="csX132" fmla="*/ 490746 w 503536"/>
                            <a:gd name="csY132" fmla="*/ 35130 h 51511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  <a:cxn ang="0">
                              <a:pos x="csX70" y="csY70"/>
                            </a:cxn>
                            <a:cxn ang="0">
                              <a:pos x="csX71" y="csY71"/>
                            </a:cxn>
                            <a:cxn ang="0">
                              <a:pos x="csX72" y="csY72"/>
                            </a:cxn>
                            <a:cxn ang="0">
                              <a:pos x="csX73" y="csY73"/>
                            </a:cxn>
                            <a:cxn ang="0">
                              <a:pos x="csX74" y="csY74"/>
                            </a:cxn>
                            <a:cxn ang="0">
                              <a:pos x="csX75" y="csY75"/>
                            </a:cxn>
                            <a:cxn ang="0">
                              <a:pos x="csX76" y="csY76"/>
                            </a:cxn>
                            <a:cxn ang="0">
                              <a:pos x="csX77" y="csY77"/>
                            </a:cxn>
                            <a:cxn ang="0">
                              <a:pos x="csX78" y="csY78"/>
                            </a:cxn>
                            <a:cxn ang="0">
                              <a:pos x="csX79" y="csY79"/>
                            </a:cxn>
                            <a:cxn ang="0">
                              <a:pos x="csX80" y="csY80"/>
                            </a:cxn>
                            <a:cxn ang="0">
                              <a:pos x="csX81" y="csY81"/>
                            </a:cxn>
                            <a:cxn ang="0">
                              <a:pos x="csX82" y="csY82"/>
                            </a:cxn>
                            <a:cxn ang="0">
                              <a:pos x="csX83" y="csY83"/>
                            </a:cxn>
                            <a:cxn ang="0">
                              <a:pos x="csX84" y="csY84"/>
                            </a:cxn>
                            <a:cxn ang="0">
                              <a:pos x="csX85" y="csY85"/>
                            </a:cxn>
                            <a:cxn ang="0">
                              <a:pos x="csX86" y="csY86"/>
                            </a:cxn>
                            <a:cxn ang="0">
                              <a:pos x="csX87" y="csY87"/>
                            </a:cxn>
                            <a:cxn ang="0">
                              <a:pos x="csX88" y="csY88"/>
                            </a:cxn>
                            <a:cxn ang="0">
                              <a:pos x="csX89" y="csY89"/>
                            </a:cxn>
                            <a:cxn ang="0">
                              <a:pos x="csX90" y="csY90"/>
                            </a:cxn>
                            <a:cxn ang="0">
                              <a:pos x="csX91" y="csY91"/>
                            </a:cxn>
                            <a:cxn ang="0">
                              <a:pos x="csX92" y="csY92"/>
                            </a:cxn>
                            <a:cxn ang="0">
                              <a:pos x="csX93" y="csY93"/>
                            </a:cxn>
                            <a:cxn ang="0">
                              <a:pos x="csX94" y="csY94"/>
                            </a:cxn>
                            <a:cxn ang="0">
                              <a:pos x="csX95" y="csY95"/>
                            </a:cxn>
                            <a:cxn ang="0">
                              <a:pos x="csX96" y="csY96"/>
                            </a:cxn>
                            <a:cxn ang="0">
                              <a:pos x="csX97" y="csY97"/>
                            </a:cxn>
                            <a:cxn ang="0">
                              <a:pos x="csX98" y="csY98"/>
                            </a:cxn>
                            <a:cxn ang="0">
                              <a:pos x="csX99" y="csY99"/>
                            </a:cxn>
                            <a:cxn ang="0">
                              <a:pos x="csX100" y="csY100"/>
                            </a:cxn>
                            <a:cxn ang="0">
                              <a:pos x="csX101" y="csY101"/>
                            </a:cxn>
                            <a:cxn ang="0">
                              <a:pos x="csX102" y="csY102"/>
                            </a:cxn>
                            <a:cxn ang="0">
                              <a:pos x="csX103" y="csY103"/>
                            </a:cxn>
                            <a:cxn ang="0">
                              <a:pos x="csX104" y="csY104"/>
                            </a:cxn>
                            <a:cxn ang="0">
                              <a:pos x="csX105" y="csY105"/>
                            </a:cxn>
                            <a:cxn ang="0">
                              <a:pos x="csX106" y="csY106"/>
                            </a:cxn>
                            <a:cxn ang="0">
                              <a:pos x="csX107" y="csY107"/>
                            </a:cxn>
                            <a:cxn ang="0">
                              <a:pos x="csX108" y="csY108"/>
                            </a:cxn>
                            <a:cxn ang="0">
                              <a:pos x="csX109" y="csY109"/>
                            </a:cxn>
                            <a:cxn ang="0">
                              <a:pos x="csX110" y="csY110"/>
                            </a:cxn>
                            <a:cxn ang="0">
                              <a:pos x="csX111" y="csY111"/>
                            </a:cxn>
                            <a:cxn ang="0">
                              <a:pos x="csX112" y="csY112"/>
                            </a:cxn>
                            <a:cxn ang="0">
                              <a:pos x="csX113" y="csY113"/>
                            </a:cxn>
                            <a:cxn ang="0">
                              <a:pos x="csX114" y="csY114"/>
                            </a:cxn>
                            <a:cxn ang="0">
                              <a:pos x="csX115" y="csY115"/>
                            </a:cxn>
                            <a:cxn ang="0">
                              <a:pos x="csX116" y="csY116"/>
                            </a:cxn>
                            <a:cxn ang="0">
                              <a:pos x="csX117" y="csY117"/>
                            </a:cxn>
                            <a:cxn ang="0">
                              <a:pos x="csX118" y="csY118"/>
                            </a:cxn>
                            <a:cxn ang="0">
                              <a:pos x="csX119" y="csY119"/>
                            </a:cxn>
                            <a:cxn ang="0">
                              <a:pos x="csX120" y="csY120"/>
                            </a:cxn>
                            <a:cxn ang="0">
                              <a:pos x="csX121" y="csY121"/>
                            </a:cxn>
                            <a:cxn ang="0">
                              <a:pos x="csX122" y="csY122"/>
                            </a:cxn>
                            <a:cxn ang="0">
                              <a:pos x="csX123" y="csY123"/>
                            </a:cxn>
                            <a:cxn ang="0">
                              <a:pos x="csX124" y="csY124"/>
                            </a:cxn>
                            <a:cxn ang="0">
                              <a:pos x="csX125" y="csY125"/>
                            </a:cxn>
                            <a:cxn ang="0">
                              <a:pos x="csX126" y="csY126"/>
                            </a:cxn>
                            <a:cxn ang="0">
                              <a:pos x="csX127" y="csY127"/>
                            </a:cxn>
                            <a:cxn ang="0">
                              <a:pos x="csX128" y="csY128"/>
                            </a:cxn>
                            <a:cxn ang="0">
                              <a:pos x="csX129" y="csY129"/>
                            </a:cxn>
                            <a:cxn ang="0">
                              <a:pos x="csX130" y="csY130"/>
                            </a:cxn>
                            <a:cxn ang="0">
                              <a:pos x="csX131" y="csY131"/>
                            </a:cxn>
                            <a:cxn ang="0">
                              <a:pos x="csX132" y="csY132"/>
                            </a:cxn>
                          </a:cxnLst>
                          <a:rect l="l" t="t" r="r" b="b"/>
                          <a:pathLst>
                            <a:path w="503536" h="515116" fill="none" extrusionOk="0">
                              <a:moveTo>
                                <a:pt x="490746" y="35130"/>
                              </a:moveTo>
                              <a:lnTo>
                                <a:pt x="490746" y="35130"/>
                              </a:lnTo>
                              <a:cubicBezTo>
                                <a:pt x="491897" y="40084"/>
                                <a:pt x="492747" y="45591"/>
                                <a:pt x="493968" y="49502"/>
                              </a:cubicBezTo>
                              <a:cubicBezTo>
                                <a:pt x="494984" y="54433"/>
                                <a:pt x="495164" y="59298"/>
                                <a:pt x="497141" y="64698"/>
                              </a:cubicBezTo>
                              <a:cubicBezTo>
                                <a:pt x="498052" y="69422"/>
                                <a:pt x="499981" y="75211"/>
                                <a:pt x="499558" y="81439"/>
                              </a:cubicBezTo>
                              <a:cubicBezTo>
                                <a:pt x="500586" y="87571"/>
                                <a:pt x="500591" y="93336"/>
                                <a:pt x="501119" y="99005"/>
                              </a:cubicBezTo>
                              <a:cubicBezTo>
                                <a:pt x="501458" y="103487"/>
                                <a:pt x="502371" y="110010"/>
                                <a:pt x="502730" y="117394"/>
                              </a:cubicBezTo>
                              <a:cubicBezTo>
                                <a:pt x="504708" y="121507"/>
                                <a:pt x="500997" y="129167"/>
                                <a:pt x="502730" y="135784"/>
                              </a:cubicBezTo>
                              <a:cubicBezTo>
                                <a:pt x="502944" y="145469"/>
                                <a:pt x="504509" y="161093"/>
                                <a:pt x="503536" y="172512"/>
                              </a:cubicBezTo>
                              <a:cubicBezTo>
                                <a:pt x="503762" y="183833"/>
                                <a:pt x="502645" y="196540"/>
                                <a:pt x="501924" y="207643"/>
                              </a:cubicBezTo>
                              <a:cubicBezTo>
                                <a:pt x="500861" y="218311"/>
                                <a:pt x="501673" y="227579"/>
                                <a:pt x="499558" y="237983"/>
                              </a:cubicBezTo>
                              <a:cubicBezTo>
                                <a:pt x="499455" y="242871"/>
                                <a:pt x="498203" y="245295"/>
                                <a:pt x="497141" y="249985"/>
                              </a:cubicBezTo>
                              <a:cubicBezTo>
                                <a:pt x="496405" y="254729"/>
                                <a:pt x="495677" y="256860"/>
                                <a:pt x="495529" y="261163"/>
                              </a:cubicBezTo>
                              <a:cubicBezTo>
                                <a:pt x="495165" y="264318"/>
                                <a:pt x="493532" y="266993"/>
                                <a:pt x="493163" y="269148"/>
                              </a:cubicBezTo>
                              <a:cubicBezTo>
                                <a:pt x="492741" y="271320"/>
                                <a:pt x="491133" y="273207"/>
                                <a:pt x="490746" y="274711"/>
                              </a:cubicBezTo>
                              <a:lnTo>
                                <a:pt x="490746" y="274711"/>
                              </a:lnTo>
                              <a:cubicBezTo>
                                <a:pt x="489957" y="276636"/>
                                <a:pt x="487895" y="278291"/>
                                <a:pt x="486768" y="280326"/>
                              </a:cubicBezTo>
                              <a:cubicBezTo>
                                <a:pt x="483780" y="282993"/>
                                <a:pt x="481991" y="284552"/>
                                <a:pt x="479567" y="287486"/>
                              </a:cubicBezTo>
                              <a:cubicBezTo>
                                <a:pt x="471852" y="296000"/>
                                <a:pt x="467841" y="297442"/>
                                <a:pt x="461994" y="304279"/>
                              </a:cubicBezTo>
                              <a:cubicBezTo>
                                <a:pt x="458931" y="310630"/>
                                <a:pt x="447307" y="316337"/>
                                <a:pt x="441248" y="323441"/>
                              </a:cubicBezTo>
                              <a:cubicBezTo>
                                <a:pt x="437439" y="327360"/>
                                <a:pt x="434332" y="330306"/>
                                <a:pt x="430875" y="333846"/>
                              </a:cubicBezTo>
                              <a:cubicBezTo>
                                <a:pt x="427407" y="337978"/>
                                <a:pt x="424564" y="341411"/>
                                <a:pt x="421258" y="345024"/>
                              </a:cubicBezTo>
                              <a:lnTo>
                                <a:pt x="421258" y="345024"/>
                              </a:lnTo>
                              <a:cubicBezTo>
                                <a:pt x="419187" y="348669"/>
                                <a:pt x="417878" y="348789"/>
                                <a:pt x="415668" y="353008"/>
                              </a:cubicBezTo>
                              <a:cubicBezTo>
                                <a:pt x="413809" y="355817"/>
                                <a:pt x="410419" y="360298"/>
                                <a:pt x="409274" y="363362"/>
                              </a:cubicBezTo>
                              <a:cubicBezTo>
                                <a:pt x="406139" y="370546"/>
                                <a:pt x="396980" y="377905"/>
                                <a:pt x="394923" y="388139"/>
                              </a:cubicBezTo>
                              <a:cubicBezTo>
                                <a:pt x="394189" y="392778"/>
                                <a:pt x="389626" y="394285"/>
                                <a:pt x="387722" y="400914"/>
                              </a:cubicBezTo>
                              <a:cubicBezTo>
                                <a:pt x="386367" y="404815"/>
                                <a:pt x="382073" y="409026"/>
                                <a:pt x="379766" y="413689"/>
                              </a:cubicBezTo>
                              <a:cubicBezTo>
                                <a:pt x="379326" y="416785"/>
                                <a:pt x="374893" y="419402"/>
                                <a:pt x="371760" y="424867"/>
                              </a:cubicBezTo>
                              <a:cubicBezTo>
                                <a:pt x="368827" y="429156"/>
                                <a:pt x="364157" y="432369"/>
                                <a:pt x="362999" y="435273"/>
                              </a:cubicBezTo>
                              <a:lnTo>
                                <a:pt x="362999" y="435273"/>
                              </a:lnTo>
                              <a:cubicBezTo>
                                <a:pt x="359157" y="440146"/>
                                <a:pt x="351873" y="445037"/>
                                <a:pt x="350209" y="448820"/>
                              </a:cubicBezTo>
                              <a:cubicBezTo>
                                <a:pt x="346164" y="453970"/>
                                <a:pt x="342686" y="453798"/>
                                <a:pt x="338225" y="459225"/>
                              </a:cubicBezTo>
                              <a:cubicBezTo>
                                <a:pt x="333376" y="464027"/>
                                <a:pt x="329997" y="466671"/>
                                <a:pt x="327852" y="468807"/>
                              </a:cubicBezTo>
                              <a:cubicBezTo>
                                <a:pt x="325341" y="472697"/>
                                <a:pt x="322026" y="471976"/>
                                <a:pt x="317479" y="476791"/>
                              </a:cubicBezTo>
                              <a:cubicBezTo>
                                <a:pt x="312983" y="479749"/>
                                <a:pt x="311049" y="479579"/>
                                <a:pt x="306250" y="483951"/>
                              </a:cubicBezTo>
                              <a:cubicBezTo>
                                <a:pt x="302747" y="486364"/>
                                <a:pt x="297459" y="487833"/>
                                <a:pt x="294316" y="489566"/>
                              </a:cubicBezTo>
                              <a:cubicBezTo>
                                <a:pt x="289865" y="491737"/>
                                <a:pt x="285697" y="491417"/>
                                <a:pt x="279915" y="495953"/>
                              </a:cubicBezTo>
                              <a:cubicBezTo>
                                <a:pt x="274110" y="499545"/>
                                <a:pt x="268653" y="498826"/>
                                <a:pt x="263953" y="501516"/>
                              </a:cubicBezTo>
                              <a:lnTo>
                                <a:pt x="263953" y="501516"/>
                              </a:lnTo>
                              <a:cubicBezTo>
                                <a:pt x="262017" y="501960"/>
                                <a:pt x="260532" y="502541"/>
                                <a:pt x="259169" y="503113"/>
                              </a:cubicBezTo>
                              <a:cubicBezTo>
                                <a:pt x="257125" y="504367"/>
                                <a:pt x="255309" y="504266"/>
                                <a:pt x="251969" y="505534"/>
                              </a:cubicBezTo>
                              <a:cubicBezTo>
                                <a:pt x="249373" y="506987"/>
                                <a:pt x="244628" y="507345"/>
                                <a:pt x="242805" y="507904"/>
                              </a:cubicBezTo>
                              <a:cubicBezTo>
                                <a:pt x="240086" y="508560"/>
                                <a:pt x="234466" y="509080"/>
                                <a:pt x="231626" y="510325"/>
                              </a:cubicBezTo>
                              <a:cubicBezTo>
                                <a:pt x="225562" y="511969"/>
                                <a:pt x="224863" y="510047"/>
                                <a:pt x="218836" y="511922"/>
                              </a:cubicBezTo>
                              <a:cubicBezTo>
                                <a:pt x="214131" y="513443"/>
                                <a:pt x="207815" y="512459"/>
                                <a:pt x="203629" y="513519"/>
                              </a:cubicBezTo>
                              <a:cubicBezTo>
                                <a:pt x="199335" y="514338"/>
                                <a:pt x="192886" y="513482"/>
                                <a:pt x="188473" y="515116"/>
                              </a:cubicBezTo>
                              <a:cubicBezTo>
                                <a:pt x="183111" y="516844"/>
                                <a:pt x="175420" y="514938"/>
                                <a:pt x="171705" y="515116"/>
                              </a:cubicBezTo>
                              <a:cubicBezTo>
                                <a:pt x="166114" y="515221"/>
                                <a:pt x="159365" y="513362"/>
                                <a:pt x="154132" y="515116"/>
                              </a:cubicBezTo>
                              <a:cubicBezTo>
                                <a:pt x="149408" y="515257"/>
                                <a:pt x="142608" y="512935"/>
                                <a:pt x="136558" y="514291"/>
                              </a:cubicBezTo>
                              <a:cubicBezTo>
                                <a:pt x="128670" y="513957"/>
                                <a:pt x="123808" y="510503"/>
                                <a:pt x="118985" y="511922"/>
                              </a:cubicBezTo>
                              <a:cubicBezTo>
                                <a:pt x="113537" y="511432"/>
                                <a:pt x="109019" y="509073"/>
                                <a:pt x="101412" y="508728"/>
                              </a:cubicBezTo>
                              <a:cubicBezTo>
                                <a:pt x="94157" y="508511"/>
                                <a:pt x="90082" y="505115"/>
                                <a:pt x="83838" y="504710"/>
                              </a:cubicBezTo>
                              <a:cubicBezTo>
                                <a:pt x="77466" y="503819"/>
                                <a:pt x="72428" y="500225"/>
                                <a:pt x="67070" y="498323"/>
                              </a:cubicBezTo>
                              <a:cubicBezTo>
                                <a:pt x="65022" y="497832"/>
                                <a:pt x="62438" y="496237"/>
                                <a:pt x="59920" y="495129"/>
                              </a:cubicBezTo>
                              <a:cubicBezTo>
                                <a:pt x="56803" y="493981"/>
                                <a:pt x="55323" y="491721"/>
                                <a:pt x="51914" y="491163"/>
                              </a:cubicBezTo>
                              <a:cubicBezTo>
                                <a:pt x="48486" y="489459"/>
                                <a:pt x="47370" y="487869"/>
                                <a:pt x="44713" y="486372"/>
                              </a:cubicBezTo>
                              <a:cubicBezTo>
                                <a:pt x="42310" y="485546"/>
                                <a:pt x="39770" y="482628"/>
                                <a:pt x="37513" y="481581"/>
                              </a:cubicBezTo>
                              <a:lnTo>
                                <a:pt x="37513" y="481581"/>
                              </a:lnTo>
                              <a:cubicBezTo>
                                <a:pt x="36058" y="480595"/>
                                <a:pt x="32751" y="477725"/>
                                <a:pt x="31168" y="476791"/>
                              </a:cubicBezTo>
                              <a:cubicBezTo>
                                <a:pt x="29028" y="475974"/>
                                <a:pt x="28576" y="473148"/>
                                <a:pt x="25579" y="471176"/>
                              </a:cubicBezTo>
                              <a:cubicBezTo>
                                <a:pt x="22242" y="469019"/>
                                <a:pt x="22618" y="467439"/>
                                <a:pt x="19990" y="465613"/>
                              </a:cubicBezTo>
                              <a:cubicBezTo>
                                <a:pt x="18523" y="464607"/>
                                <a:pt x="17731" y="462706"/>
                                <a:pt x="15156" y="460822"/>
                              </a:cubicBezTo>
                              <a:cubicBezTo>
                                <a:pt x="13307" y="458506"/>
                                <a:pt x="12807" y="456818"/>
                                <a:pt x="11178" y="455208"/>
                              </a:cubicBezTo>
                              <a:cubicBezTo>
                                <a:pt x="9552" y="453519"/>
                                <a:pt x="9155" y="451403"/>
                                <a:pt x="8006" y="449644"/>
                              </a:cubicBezTo>
                              <a:cubicBezTo>
                                <a:pt x="6999" y="447841"/>
                                <a:pt x="6747" y="445454"/>
                                <a:pt x="5589" y="444029"/>
                              </a:cubicBezTo>
                              <a:cubicBezTo>
                                <a:pt x="4948" y="442908"/>
                                <a:pt x="4411" y="440692"/>
                                <a:pt x="3172" y="438466"/>
                              </a:cubicBezTo>
                              <a:cubicBezTo>
                                <a:pt x="2776" y="436664"/>
                                <a:pt x="1876" y="434083"/>
                                <a:pt x="1611" y="432079"/>
                              </a:cubicBezTo>
                              <a:cubicBezTo>
                                <a:pt x="1532" y="430304"/>
                                <a:pt x="984" y="428462"/>
                                <a:pt x="805" y="426464"/>
                              </a:cubicBezTo>
                              <a:cubicBezTo>
                                <a:pt x="625" y="424486"/>
                                <a:pt x="363" y="422973"/>
                                <a:pt x="0" y="420901"/>
                              </a:cubicBezTo>
                              <a:cubicBezTo>
                                <a:pt x="197" y="418656"/>
                                <a:pt x="809" y="416651"/>
                                <a:pt x="805" y="415286"/>
                              </a:cubicBezTo>
                              <a:cubicBezTo>
                                <a:pt x="865" y="413617"/>
                                <a:pt x="756" y="411218"/>
                                <a:pt x="1611" y="408899"/>
                              </a:cubicBezTo>
                              <a:cubicBezTo>
                                <a:pt x="1643" y="407127"/>
                                <a:pt x="1672" y="405285"/>
                                <a:pt x="2416" y="403284"/>
                              </a:cubicBezTo>
                              <a:cubicBezTo>
                                <a:pt x="3653" y="401151"/>
                                <a:pt x="4194" y="399476"/>
                                <a:pt x="4783" y="397721"/>
                              </a:cubicBezTo>
                              <a:cubicBezTo>
                                <a:pt x="5466" y="395922"/>
                                <a:pt x="6473" y="393616"/>
                                <a:pt x="7200" y="391333"/>
                              </a:cubicBezTo>
                              <a:cubicBezTo>
                                <a:pt x="7850" y="388032"/>
                                <a:pt x="11730" y="384828"/>
                                <a:pt x="13595" y="380155"/>
                              </a:cubicBezTo>
                              <a:cubicBezTo>
                                <a:pt x="16649" y="375221"/>
                                <a:pt x="20486" y="371462"/>
                                <a:pt x="22356" y="368153"/>
                              </a:cubicBezTo>
                              <a:cubicBezTo>
                                <a:pt x="26016" y="363962"/>
                                <a:pt x="29891" y="361254"/>
                                <a:pt x="32729" y="356975"/>
                              </a:cubicBezTo>
                              <a:cubicBezTo>
                                <a:pt x="34434" y="353185"/>
                                <a:pt x="39402" y="351408"/>
                                <a:pt x="45519" y="345797"/>
                              </a:cubicBezTo>
                              <a:cubicBezTo>
                                <a:pt x="50491" y="341105"/>
                                <a:pt x="54088" y="339271"/>
                                <a:pt x="59920" y="334619"/>
                              </a:cubicBezTo>
                              <a:cubicBezTo>
                                <a:pt x="65261" y="330191"/>
                                <a:pt x="70154" y="329245"/>
                                <a:pt x="75882" y="323441"/>
                              </a:cubicBezTo>
                              <a:cubicBezTo>
                                <a:pt x="82555" y="318050"/>
                                <a:pt x="85506" y="318554"/>
                                <a:pt x="94261" y="313087"/>
                              </a:cubicBezTo>
                              <a:cubicBezTo>
                                <a:pt x="99092" y="309909"/>
                                <a:pt x="108295" y="307847"/>
                                <a:pt x="114201" y="303454"/>
                              </a:cubicBezTo>
                              <a:lnTo>
                                <a:pt x="114201" y="303454"/>
                              </a:lnTo>
                              <a:cubicBezTo>
                                <a:pt x="116830" y="301442"/>
                                <a:pt x="118789" y="301278"/>
                                <a:pt x="123013" y="298664"/>
                              </a:cubicBezTo>
                              <a:cubicBezTo>
                                <a:pt x="125918" y="296525"/>
                                <a:pt x="130068" y="295618"/>
                                <a:pt x="131775" y="293873"/>
                              </a:cubicBezTo>
                              <a:cubicBezTo>
                                <a:pt x="134956" y="290625"/>
                                <a:pt x="138029" y="290469"/>
                                <a:pt x="139781" y="288310"/>
                              </a:cubicBezTo>
                              <a:cubicBezTo>
                                <a:pt x="142561" y="285896"/>
                                <a:pt x="144869" y="284782"/>
                                <a:pt x="148543" y="281922"/>
                              </a:cubicBezTo>
                              <a:cubicBezTo>
                                <a:pt x="153715" y="276420"/>
                                <a:pt x="158762" y="274989"/>
                                <a:pt x="164505" y="267551"/>
                              </a:cubicBezTo>
                              <a:cubicBezTo>
                                <a:pt x="168482" y="261503"/>
                                <a:pt x="178135" y="256790"/>
                                <a:pt x="180467" y="252355"/>
                              </a:cubicBezTo>
                              <a:cubicBezTo>
                                <a:pt x="186138" y="244411"/>
                                <a:pt x="190692" y="242094"/>
                                <a:pt x="194868" y="235614"/>
                              </a:cubicBezTo>
                              <a:cubicBezTo>
                                <a:pt x="200672" y="225851"/>
                                <a:pt x="207759" y="223154"/>
                                <a:pt x="209219" y="218048"/>
                              </a:cubicBezTo>
                              <a:cubicBezTo>
                                <a:pt x="213663" y="208573"/>
                                <a:pt x="218472" y="206193"/>
                                <a:pt x="222009" y="199658"/>
                              </a:cubicBezTo>
                              <a:cubicBezTo>
                                <a:pt x="226784" y="193268"/>
                                <a:pt x="230706" y="186663"/>
                                <a:pt x="233993" y="182093"/>
                              </a:cubicBezTo>
                              <a:cubicBezTo>
                                <a:pt x="238166" y="174553"/>
                                <a:pt x="240517" y="172859"/>
                                <a:pt x="245171" y="164528"/>
                              </a:cubicBezTo>
                              <a:cubicBezTo>
                                <a:pt x="248311" y="158311"/>
                                <a:pt x="254311" y="152864"/>
                                <a:pt x="254386" y="148559"/>
                              </a:cubicBezTo>
                              <a:cubicBezTo>
                                <a:pt x="255684" y="139430"/>
                                <a:pt x="266664" y="127441"/>
                                <a:pt x="269542" y="119815"/>
                              </a:cubicBezTo>
                              <a:cubicBezTo>
                                <a:pt x="272685" y="112824"/>
                                <a:pt x="277651" y="105278"/>
                                <a:pt x="279915" y="100602"/>
                              </a:cubicBezTo>
                              <a:cubicBezTo>
                                <a:pt x="280908" y="98183"/>
                                <a:pt x="281984" y="95206"/>
                                <a:pt x="283138" y="93442"/>
                              </a:cubicBezTo>
                              <a:lnTo>
                                <a:pt x="283138" y="93442"/>
                              </a:lnTo>
                              <a:cubicBezTo>
                                <a:pt x="283348" y="92049"/>
                                <a:pt x="283851" y="90271"/>
                                <a:pt x="283893" y="89424"/>
                              </a:cubicBezTo>
                              <a:cubicBezTo>
                                <a:pt x="285797" y="85776"/>
                                <a:pt x="284962" y="82477"/>
                                <a:pt x="286310" y="78246"/>
                              </a:cubicBezTo>
                              <a:cubicBezTo>
                                <a:pt x="286956" y="75908"/>
                                <a:pt x="288267" y="73401"/>
                                <a:pt x="288727" y="71086"/>
                              </a:cubicBezTo>
                              <a:cubicBezTo>
                                <a:pt x="289947" y="67690"/>
                                <a:pt x="290793" y="65658"/>
                                <a:pt x="291899" y="63101"/>
                              </a:cubicBezTo>
                              <a:cubicBezTo>
                                <a:pt x="292143" y="60580"/>
                                <a:pt x="295676" y="58517"/>
                                <a:pt x="296683" y="55117"/>
                              </a:cubicBezTo>
                              <a:cubicBezTo>
                                <a:pt x="299130" y="51330"/>
                                <a:pt x="299972" y="50946"/>
                                <a:pt x="302272" y="47133"/>
                              </a:cubicBezTo>
                              <a:lnTo>
                                <a:pt x="302272" y="47133"/>
                              </a:lnTo>
                              <a:cubicBezTo>
                                <a:pt x="305455" y="43481"/>
                                <a:pt x="306822" y="43892"/>
                                <a:pt x="309473" y="39148"/>
                              </a:cubicBezTo>
                              <a:cubicBezTo>
                                <a:pt x="312175" y="35790"/>
                                <a:pt x="314664" y="35803"/>
                                <a:pt x="315868" y="33534"/>
                              </a:cubicBezTo>
                              <a:cubicBezTo>
                                <a:pt x="317515" y="32104"/>
                                <a:pt x="320632" y="29975"/>
                                <a:pt x="322263" y="28743"/>
                              </a:cubicBezTo>
                              <a:cubicBezTo>
                                <a:pt x="324959" y="27312"/>
                                <a:pt x="326328" y="26743"/>
                                <a:pt x="329413" y="25549"/>
                              </a:cubicBezTo>
                              <a:cubicBezTo>
                                <a:pt x="332735" y="24196"/>
                                <a:pt x="339035" y="22801"/>
                                <a:pt x="342203" y="20759"/>
                              </a:cubicBezTo>
                              <a:cubicBezTo>
                                <a:pt x="345134" y="19161"/>
                                <a:pt x="346853" y="19937"/>
                                <a:pt x="350209" y="17565"/>
                              </a:cubicBezTo>
                              <a:cubicBezTo>
                                <a:pt x="352973" y="15406"/>
                                <a:pt x="357020" y="15304"/>
                                <a:pt x="358165" y="13599"/>
                              </a:cubicBezTo>
                              <a:lnTo>
                                <a:pt x="358165" y="13599"/>
                              </a:lnTo>
                              <a:cubicBezTo>
                                <a:pt x="361726" y="10773"/>
                                <a:pt x="366075" y="11123"/>
                                <a:pt x="372566" y="6387"/>
                              </a:cubicBezTo>
                              <a:cubicBezTo>
                                <a:pt x="375054" y="5327"/>
                                <a:pt x="376369" y="5413"/>
                                <a:pt x="378155" y="4017"/>
                              </a:cubicBezTo>
                              <a:cubicBezTo>
                                <a:pt x="379603" y="2911"/>
                                <a:pt x="382942" y="2845"/>
                                <a:pt x="384550" y="2421"/>
                              </a:cubicBezTo>
                              <a:cubicBezTo>
                                <a:pt x="387122" y="1764"/>
                                <a:pt x="389063" y="1674"/>
                                <a:pt x="391751" y="824"/>
                              </a:cubicBezTo>
                              <a:cubicBezTo>
                                <a:pt x="393473" y="-85"/>
                                <a:pt x="397443" y="1657"/>
                                <a:pt x="399706" y="824"/>
                              </a:cubicBezTo>
                              <a:cubicBezTo>
                                <a:pt x="406427" y="-1180"/>
                                <a:pt x="412698" y="2565"/>
                                <a:pt x="424480" y="0"/>
                              </a:cubicBezTo>
                              <a:lnTo>
                                <a:pt x="424480" y="0"/>
                              </a:lnTo>
                              <a:cubicBezTo>
                                <a:pt x="427851" y="-583"/>
                                <a:pt x="430188" y="164"/>
                                <a:pt x="431681" y="0"/>
                              </a:cubicBezTo>
                              <a:cubicBezTo>
                                <a:pt x="434911" y="237"/>
                                <a:pt x="436504" y="1321"/>
                                <a:pt x="438831" y="824"/>
                              </a:cubicBezTo>
                              <a:cubicBezTo>
                                <a:pt x="442000" y="986"/>
                                <a:pt x="443096" y="2219"/>
                                <a:pt x="446032" y="2421"/>
                              </a:cubicBezTo>
                              <a:cubicBezTo>
                                <a:pt x="448038" y="2945"/>
                                <a:pt x="448848" y="3342"/>
                                <a:pt x="451621" y="4017"/>
                              </a:cubicBezTo>
                              <a:cubicBezTo>
                                <a:pt x="455133" y="4328"/>
                                <a:pt x="458094" y="6872"/>
                                <a:pt x="462799" y="8808"/>
                              </a:cubicBezTo>
                              <a:cubicBezTo>
                                <a:pt x="467758" y="10662"/>
                                <a:pt x="467745" y="12003"/>
                                <a:pt x="472367" y="14371"/>
                              </a:cubicBezTo>
                              <a:cubicBezTo>
                                <a:pt x="475456" y="16501"/>
                                <a:pt x="477110" y="17996"/>
                                <a:pt x="479567" y="19986"/>
                              </a:cubicBezTo>
                              <a:cubicBezTo>
                                <a:pt x="481631" y="20929"/>
                                <a:pt x="483599" y="24710"/>
                                <a:pt x="485156" y="25549"/>
                              </a:cubicBezTo>
                              <a:cubicBezTo>
                                <a:pt x="486721" y="26771"/>
                                <a:pt x="487566" y="29463"/>
                                <a:pt x="489185" y="31164"/>
                              </a:cubicBezTo>
                              <a:cubicBezTo>
                                <a:pt x="489806" y="32423"/>
                                <a:pt x="490089" y="34110"/>
                                <a:pt x="490746" y="35130"/>
                              </a:cubicBezTo>
                              <a:lnTo>
                                <a:pt x="490746" y="35130"/>
                              </a:lnTo>
                              <a:close/>
                            </a:path>
                            <a:path w="503536" h="515116" stroke="0" extrusionOk="0">
                              <a:moveTo>
                                <a:pt x="490746" y="35130"/>
                              </a:moveTo>
                              <a:lnTo>
                                <a:pt x="490746" y="35130"/>
                              </a:lnTo>
                              <a:cubicBezTo>
                                <a:pt x="492200" y="39087"/>
                                <a:pt x="492269" y="45105"/>
                                <a:pt x="493968" y="49502"/>
                              </a:cubicBezTo>
                              <a:cubicBezTo>
                                <a:pt x="494957" y="54820"/>
                                <a:pt x="496452" y="60276"/>
                                <a:pt x="497141" y="64698"/>
                              </a:cubicBezTo>
                              <a:cubicBezTo>
                                <a:pt x="497975" y="69291"/>
                                <a:pt x="498110" y="74321"/>
                                <a:pt x="499558" y="81439"/>
                              </a:cubicBezTo>
                              <a:cubicBezTo>
                                <a:pt x="501037" y="87419"/>
                                <a:pt x="501257" y="92796"/>
                                <a:pt x="501119" y="99005"/>
                              </a:cubicBezTo>
                              <a:cubicBezTo>
                                <a:pt x="503015" y="105470"/>
                                <a:pt x="501923" y="112778"/>
                                <a:pt x="502730" y="117394"/>
                              </a:cubicBezTo>
                              <a:cubicBezTo>
                                <a:pt x="502839" y="123383"/>
                                <a:pt x="500863" y="129999"/>
                                <a:pt x="502730" y="135784"/>
                              </a:cubicBezTo>
                              <a:cubicBezTo>
                                <a:pt x="504973" y="148943"/>
                                <a:pt x="503650" y="158975"/>
                                <a:pt x="503536" y="172512"/>
                              </a:cubicBezTo>
                              <a:cubicBezTo>
                                <a:pt x="505964" y="185460"/>
                                <a:pt x="502022" y="195326"/>
                                <a:pt x="501924" y="207643"/>
                              </a:cubicBezTo>
                              <a:cubicBezTo>
                                <a:pt x="501948" y="217620"/>
                                <a:pt x="500402" y="227556"/>
                                <a:pt x="499558" y="237983"/>
                              </a:cubicBezTo>
                              <a:cubicBezTo>
                                <a:pt x="498926" y="242253"/>
                                <a:pt x="498219" y="247001"/>
                                <a:pt x="497141" y="249985"/>
                              </a:cubicBezTo>
                              <a:cubicBezTo>
                                <a:pt x="496584" y="253783"/>
                                <a:pt x="495663" y="256535"/>
                                <a:pt x="495529" y="261163"/>
                              </a:cubicBezTo>
                              <a:cubicBezTo>
                                <a:pt x="495308" y="263589"/>
                                <a:pt x="493852" y="266744"/>
                                <a:pt x="493163" y="269148"/>
                              </a:cubicBezTo>
                              <a:cubicBezTo>
                                <a:pt x="492888" y="270570"/>
                                <a:pt x="491462" y="272911"/>
                                <a:pt x="490746" y="274711"/>
                              </a:cubicBezTo>
                              <a:lnTo>
                                <a:pt x="490746" y="274711"/>
                              </a:lnTo>
                              <a:cubicBezTo>
                                <a:pt x="490295" y="276702"/>
                                <a:pt x="488351" y="277867"/>
                                <a:pt x="486768" y="280326"/>
                              </a:cubicBezTo>
                              <a:cubicBezTo>
                                <a:pt x="484615" y="282273"/>
                                <a:pt x="481711" y="285752"/>
                                <a:pt x="479567" y="287486"/>
                              </a:cubicBezTo>
                              <a:cubicBezTo>
                                <a:pt x="474042" y="292995"/>
                                <a:pt x="465784" y="299108"/>
                                <a:pt x="461994" y="304279"/>
                              </a:cubicBezTo>
                              <a:cubicBezTo>
                                <a:pt x="459020" y="309754"/>
                                <a:pt x="447279" y="317079"/>
                                <a:pt x="441248" y="323441"/>
                              </a:cubicBezTo>
                              <a:cubicBezTo>
                                <a:pt x="440023" y="327020"/>
                                <a:pt x="433184" y="330409"/>
                                <a:pt x="430875" y="333846"/>
                              </a:cubicBezTo>
                              <a:cubicBezTo>
                                <a:pt x="427566" y="338727"/>
                                <a:pt x="424943" y="341608"/>
                                <a:pt x="421258" y="345024"/>
                              </a:cubicBezTo>
                              <a:lnTo>
                                <a:pt x="421258" y="345024"/>
                              </a:lnTo>
                              <a:cubicBezTo>
                                <a:pt x="420171" y="347940"/>
                                <a:pt x="416043" y="350878"/>
                                <a:pt x="415668" y="353008"/>
                              </a:cubicBezTo>
                              <a:cubicBezTo>
                                <a:pt x="414147" y="356422"/>
                                <a:pt x="412179" y="359657"/>
                                <a:pt x="409274" y="363362"/>
                              </a:cubicBezTo>
                              <a:cubicBezTo>
                                <a:pt x="406012" y="373987"/>
                                <a:pt x="400094" y="378048"/>
                                <a:pt x="394923" y="388139"/>
                              </a:cubicBezTo>
                              <a:cubicBezTo>
                                <a:pt x="393427" y="391948"/>
                                <a:pt x="389039" y="396764"/>
                                <a:pt x="387722" y="400914"/>
                              </a:cubicBezTo>
                              <a:cubicBezTo>
                                <a:pt x="385602" y="406608"/>
                                <a:pt x="382749" y="407223"/>
                                <a:pt x="379766" y="413689"/>
                              </a:cubicBezTo>
                              <a:cubicBezTo>
                                <a:pt x="376011" y="419365"/>
                                <a:pt x="372483" y="421872"/>
                                <a:pt x="371760" y="424867"/>
                              </a:cubicBezTo>
                              <a:cubicBezTo>
                                <a:pt x="370787" y="428375"/>
                                <a:pt x="365301" y="431998"/>
                                <a:pt x="362999" y="435273"/>
                              </a:cubicBezTo>
                              <a:lnTo>
                                <a:pt x="362999" y="435273"/>
                              </a:lnTo>
                              <a:cubicBezTo>
                                <a:pt x="359347" y="439995"/>
                                <a:pt x="353196" y="445097"/>
                                <a:pt x="350209" y="448820"/>
                              </a:cubicBezTo>
                              <a:cubicBezTo>
                                <a:pt x="346703" y="453191"/>
                                <a:pt x="340670" y="455961"/>
                                <a:pt x="338225" y="459225"/>
                              </a:cubicBezTo>
                              <a:cubicBezTo>
                                <a:pt x="333856" y="464853"/>
                                <a:pt x="332844" y="463895"/>
                                <a:pt x="327852" y="468807"/>
                              </a:cubicBezTo>
                              <a:cubicBezTo>
                                <a:pt x="324309" y="472007"/>
                                <a:pt x="322325" y="472495"/>
                                <a:pt x="317479" y="476791"/>
                              </a:cubicBezTo>
                              <a:cubicBezTo>
                                <a:pt x="314555" y="480369"/>
                                <a:pt x="311232" y="480694"/>
                                <a:pt x="306250" y="483951"/>
                              </a:cubicBezTo>
                              <a:cubicBezTo>
                                <a:pt x="301738" y="486701"/>
                                <a:pt x="298862" y="486943"/>
                                <a:pt x="294316" y="489566"/>
                              </a:cubicBezTo>
                              <a:cubicBezTo>
                                <a:pt x="291026" y="492431"/>
                                <a:pt x="284305" y="492793"/>
                                <a:pt x="279915" y="495953"/>
                              </a:cubicBezTo>
                              <a:cubicBezTo>
                                <a:pt x="274958" y="499518"/>
                                <a:pt x="268063" y="498546"/>
                                <a:pt x="263953" y="501516"/>
                              </a:cubicBezTo>
                              <a:lnTo>
                                <a:pt x="263953" y="501516"/>
                              </a:lnTo>
                              <a:cubicBezTo>
                                <a:pt x="262301" y="502303"/>
                                <a:pt x="261164" y="502365"/>
                                <a:pt x="259169" y="503113"/>
                              </a:cubicBezTo>
                              <a:cubicBezTo>
                                <a:pt x="257788" y="504256"/>
                                <a:pt x="254539" y="504658"/>
                                <a:pt x="251969" y="505534"/>
                              </a:cubicBezTo>
                              <a:cubicBezTo>
                                <a:pt x="247554" y="507036"/>
                                <a:pt x="244777" y="506500"/>
                                <a:pt x="242805" y="507904"/>
                              </a:cubicBezTo>
                              <a:cubicBezTo>
                                <a:pt x="237766" y="510304"/>
                                <a:pt x="235373" y="508998"/>
                                <a:pt x="231626" y="510325"/>
                              </a:cubicBezTo>
                              <a:cubicBezTo>
                                <a:pt x="228165" y="510783"/>
                                <a:pt x="224257" y="510384"/>
                                <a:pt x="218836" y="511922"/>
                              </a:cubicBezTo>
                              <a:cubicBezTo>
                                <a:pt x="215920" y="513506"/>
                                <a:pt x="207891" y="512338"/>
                                <a:pt x="203629" y="513519"/>
                              </a:cubicBezTo>
                              <a:cubicBezTo>
                                <a:pt x="198396" y="515032"/>
                                <a:pt x="195239" y="513996"/>
                                <a:pt x="188473" y="515116"/>
                              </a:cubicBezTo>
                              <a:cubicBezTo>
                                <a:pt x="181145" y="515483"/>
                                <a:pt x="175382" y="513312"/>
                                <a:pt x="171705" y="515116"/>
                              </a:cubicBezTo>
                              <a:cubicBezTo>
                                <a:pt x="164433" y="516905"/>
                                <a:pt x="161701" y="514055"/>
                                <a:pt x="154132" y="515116"/>
                              </a:cubicBezTo>
                              <a:cubicBezTo>
                                <a:pt x="145956" y="516214"/>
                                <a:pt x="142140" y="514314"/>
                                <a:pt x="136558" y="514291"/>
                              </a:cubicBezTo>
                              <a:cubicBezTo>
                                <a:pt x="132813" y="513897"/>
                                <a:pt x="122917" y="510824"/>
                                <a:pt x="118985" y="511922"/>
                              </a:cubicBezTo>
                              <a:cubicBezTo>
                                <a:pt x="114045" y="511464"/>
                                <a:pt x="107637" y="509553"/>
                                <a:pt x="101412" y="508728"/>
                              </a:cubicBezTo>
                              <a:cubicBezTo>
                                <a:pt x="93958" y="508408"/>
                                <a:pt x="89658" y="503841"/>
                                <a:pt x="83838" y="504710"/>
                              </a:cubicBezTo>
                              <a:cubicBezTo>
                                <a:pt x="77307" y="503949"/>
                                <a:pt x="73047" y="500097"/>
                                <a:pt x="67070" y="498323"/>
                              </a:cubicBezTo>
                              <a:cubicBezTo>
                                <a:pt x="64690" y="496989"/>
                                <a:pt x="62531" y="496285"/>
                                <a:pt x="59920" y="495129"/>
                              </a:cubicBezTo>
                              <a:cubicBezTo>
                                <a:pt x="57363" y="494695"/>
                                <a:pt x="55380" y="491878"/>
                                <a:pt x="51914" y="491163"/>
                              </a:cubicBezTo>
                              <a:cubicBezTo>
                                <a:pt x="49540" y="490401"/>
                                <a:pt x="48404" y="487758"/>
                                <a:pt x="44713" y="486372"/>
                              </a:cubicBezTo>
                              <a:cubicBezTo>
                                <a:pt x="42821" y="485442"/>
                                <a:pt x="39038" y="482514"/>
                                <a:pt x="37513" y="481581"/>
                              </a:cubicBezTo>
                              <a:lnTo>
                                <a:pt x="37513" y="481581"/>
                              </a:lnTo>
                              <a:cubicBezTo>
                                <a:pt x="34395" y="480111"/>
                                <a:pt x="32625" y="477836"/>
                                <a:pt x="31168" y="476791"/>
                              </a:cubicBezTo>
                              <a:cubicBezTo>
                                <a:pt x="28189" y="474395"/>
                                <a:pt x="28289" y="473030"/>
                                <a:pt x="25579" y="471176"/>
                              </a:cubicBezTo>
                              <a:cubicBezTo>
                                <a:pt x="23619" y="470271"/>
                                <a:pt x="21882" y="466285"/>
                                <a:pt x="19990" y="465613"/>
                              </a:cubicBezTo>
                              <a:cubicBezTo>
                                <a:pt x="17894" y="464469"/>
                                <a:pt x="17352" y="462884"/>
                                <a:pt x="15156" y="460822"/>
                              </a:cubicBezTo>
                              <a:cubicBezTo>
                                <a:pt x="13312" y="459141"/>
                                <a:pt x="12781" y="456057"/>
                                <a:pt x="11178" y="455208"/>
                              </a:cubicBezTo>
                              <a:cubicBezTo>
                                <a:pt x="9750" y="453696"/>
                                <a:pt x="9083" y="451326"/>
                                <a:pt x="8006" y="449644"/>
                              </a:cubicBezTo>
                              <a:cubicBezTo>
                                <a:pt x="6948" y="447371"/>
                                <a:pt x="6324" y="445760"/>
                                <a:pt x="5589" y="444029"/>
                              </a:cubicBezTo>
                              <a:cubicBezTo>
                                <a:pt x="4408" y="442028"/>
                                <a:pt x="4400" y="439785"/>
                                <a:pt x="3172" y="438466"/>
                              </a:cubicBezTo>
                              <a:cubicBezTo>
                                <a:pt x="2611" y="436340"/>
                                <a:pt x="1728" y="433808"/>
                                <a:pt x="1611" y="432079"/>
                              </a:cubicBezTo>
                              <a:cubicBezTo>
                                <a:pt x="1389" y="429889"/>
                                <a:pt x="993" y="428494"/>
                                <a:pt x="805" y="426464"/>
                              </a:cubicBezTo>
                              <a:cubicBezTo>
                                <a:pt x="159" y="424568"/>
                                <a:pt x="290" y="422412"/>
                                <a:pt x="0" y="420901"/>
                              </a:cubicBezTo>
                              <a:cubicBezTo>
                                <a:pt x="-175" y="419047"/>
                                <a:pt x="827" y="417082"/>
                                <a:pt x="805" y="415286"/>
                              </a:cubicBezTo>
                              <a:cubicBezTo>
                                <a:pt x="709" y="412991"/>
                                <a:pt x="791" y="410843"/>
                                <a:pt x="1611" y="408899"/>
                              </a:cubicBezTo>
                              <a:cubicBezTo>
                                <a:pt x="1454" y="407178"/>
                                <a:pt x="2175" y="404948"/>
                                <a:pt x="2416" y="403284"/>
                              </a:cubicBezTo>
                              <a:cubicBezTo>
                                <a:pt x="3099" y="401228"/>
                                <a:pt x="4010" y="399622"/>
                                <a:pt x="4783" y="397721"/>
                              </a:cubicBezTo>
                              <a:cubicBezTo>
                                <a:pt x="5498" y="395754"/>
                                <a:pt x="6552" y="393431"/>
                                <a:pt x="7200" y="391333"/>
                              </a:cubicBezTo>
                              <a:cubicBezTo>
                                <a:pt x="9410" y="386307"/>
                                <a:pt x="12128" y="384329"/>
                                <a:pt x="13595" y="380155"/>
                              </a:cubicBezTo>
                              <a:cubicBezTo>
                                <a:pt x="17152" y="375098"/>
                                <a:pt x="18573" y="373498"/>
                                <a:pt x="22356" y="368153"/>
                              </a:cubicBezTo>
                              <a:cubicBezTo>
                                <a:pt x="25232" y="364759"/>
                                <a:pt x="28227" y="362039"/>
                                <a:pt x="32729" y="356975"/>
                              </a:cubicBezTo>
                              <a:cubicBezTo>
                                <a:pt x="34467" y="353239"/>
                                <a:pt x="40229" y="351684"/>
                                <a:pt x="45519" y="345797"/>
                              </a:cubicBezTo>
                              <a:cubicBezTo>
                                <a:pt x="50333" y="340122"/>
                                <a:pt x="54214" y="340832"/>
                                <a:pt x="59920" y="334619"/>
                              </a:cubicBezTo>
                              <a:cubicBezTo>
                                <a:pt x="65672" y="329201"/>
                                <a:pt x="71976" y="326352"/>
                                <a:pt x="75882" y="323441"/>
                              </a:cubicBezTo>
                              <a:cubicBezTo>
                                <a:pt x="79871" y="321154"/>
                                <a:pt x="89267" y="317854"/>
                                <a:pt x="94261" y="313087"/>
                              </a:cubicBezTo>
                              <a:cubicBezTo>
                                <a:pt x="99101" y="308166"/>
                                <a:pt x="110852" y="307959"/>
                                <a:pt x="114201" y="303454"/>
                              </a:cubicBezTo>
                              <a:lnTo>
                                <a:pt x="114201" y="303454"/>
                              </a:lnTo>
                              <a:cubicBezTo>
                                <a:pt x="117862" y="300964"/>
                                <a:pt x="121301" y="300914"/>
                                <a:pt x="123013" y="298664"/>
                              </a:cubicBezTo>
                              <a:cubicBezTo>
                                <a:pt x="124724" y="297157"/>
                                <a:pt x="128151" y="297149"/>
                                <a:pt x="131775" y="293873"/>
                              </a:cubicBezTo>
                              <a:cubicBezTo>
                                <a:pt x="133506" y="291568"/>
                                <a:pt x="138143" y="289574"/>
                                <a:pt x="139781" y="288310"/>
                              </a:cubicBezTo>
                              <a:cubicBezTo>
                                <a:pt x="143980" y="284929"/>
                                <a:pt x="146101" y="285073"/>
                                <a:pt x="148543" y="281922"/>
                              </a:cubicBezTo>
                              <a:cubicBezTo>
                                <a:pt x="156018" y="274940"/>
                                <a:pt x="160030" y="272559"/>
                                <a:pt x="164505" y="267551"/>
                              </a:cubicBezTo>
                              <a:cubicBezTo>
                                <a:pt x="169946" y="261873"/>
                                <a:pt x="176882" y="257242"/>
                                <a:pt x="180467" y="252355"/>
                              </a:cubicBezTo>
                              <a:cubicBezTo>
                                <a:pt x="186334" y="245152"/>
                                <a:pt x="190073" y="244377"/>
                                <a:pt x="194868" y="235614"/>
                              </a:cubicBezTo>
                              <a:cubicBezTo>
                                <a:pt x="199138" y="229253"/>
                                <a:pt x="205905" y="225541"/>
                                <a:pt x="209219" y="218048"/>
                              </a:cubicBezTo>
                              <a:cubicBezTo>
                                <a:pt x="215109" y="208512"/>
                                <a:pt x="220692" y="205212"/>
                                <a:pt x="222009" y="199658"/>
                              </a:cubicBezTo>
                              <a:cubicBezTo>
                                <a:pt x="226991" y="193431"/>
                                <a:pt x="229148" y="186744"/>
                                <a:pt x="233993" y="182093"/>
                              </a:cubicBezTo>
                              <a:cubicBezTo>
                                <a:pt x="234866" y="176607"/>
                                <a:pt x="241968" y="173044"/>
                                <a:pt x="245171" y="164528"/>
                              </a:cubicBezTo>
                              <a:cubicBezTo>
                                <a:pt x="246680" y="160685"/>
                                <a:pt x="251681" y="154276"/>
                                <a:pt x="254386" y="148559"/>
                              </a:cubicBezTo>
                              <a:cubicBezTo>
                                <a:pt x="259957" y="136121"/>
                                <a:pt x="264456" y="133106"/>
                                <a:pt x="269542" y="119815"/>
                              </a:cubicBezTo>
                              <a:cubicBezTo>
                                <a:pt x="273688" y="113464"/>
                                <a:pt x="277421" y="105191"/>
                                <a:pt x="279915" y="100602"/>
                              </a:cubicBezTo>
                              <a:cubicBezTo>
                                <a:pt x="281662" y="98579"/>
                                <a:pt x="282503" y="95915"/>
                                <a:pt x="283138" y="93442"/>
                              </a:cubicBezTo>
                              <a:lnTo>
                                <a:pt x="283138" y="93442"/>
                              </a:lnTo>
                              <a:cubicBezTo>
                                <a:pt x="283143" y="91502"/>
                                <a:pt x="283801" y="91281"/>
                                <a:pt x="283893" y="89424"/>
                              </a:cubicBezTo>
                              <a:cubicBezTo>
                                <a:pt x="284804" y="85601"/>
                                <a:pt x="285713" y="82184"/>
                                <a:pt x="286310" y="78246"/>
                              </a:cubicBezTo>
                              <a:cubicBezTo>
                                <a:pt x="287067" y="75993"/>
                                <a:pt x="287641" y="73346"/>
                                <a:pt x="288727" y="71086"/>
                              </a:cubicBezTo>
                              <a:cubicBezTo>
                                <a:pt x="290359" y="67809"/>
                                <a:pt x="290822" y="66130"/>
                                <a:pt x="291899" y="63101"/>
                              </a:cubicBezTo>
                              <a:cubicBezTo>
                                <a:pt x="292611" y="60047"/>
                                <a:pt x="295252" y="59063"/>
                                <a:pt x="296683" y="55117"/>
                              </a:cubicBezTo>
                              <a:cubicBezTo>
                                <a:pt x="297730" y="52476"/>
                                <a:pt x="301026" y="50298"/>
                                <a:pt x="302272" y="47133"/>
                              </a:cubicBezTo>
                              <a:lnTo>
                                <a:pt x="302272" y="47133"/>
                              </a:lnTo>
                              <a:cubicBezTo>
                                <a:pt x="303729" y="45079"/>
                                <a:pt x="307121" y="42952"/>
                                <a:pt x="309473" y="39148"/>
                              </a:cubicBezTo>
                              <a:cubicBezTo>
                                <a:pt x="312409" y="36443"/>
                                <a:pt x="313424" y="36009"/>
                                <a:pt x="315868" y="33534"/>
                              </a:cubicBezTo>
                              <a:cubicBezTo>
                                <a:pt x="318040" y="31081"/>
                                <a:pt x="320224" y="31044"/>
                                <a:pt x="322263" y="28743"/>
                              </a:cubicBezTo>
                              <a:cubicBezTo>
                                <a:pt x="324673" y="27621"/>
                                <a:pt x="327061" y="26737"/>
                                <a:pt x="329413" y="25549"/>
                              </a:cubicBezTo>
                              <a:cubicBezTo>
                                <a:pt x="334839" y="22400"/>
                                <a:pt x="336619" y="23294"/>
                                <a:pt x="342203" y="20759"/>
                              </a:cubicBezTo>
                              <a:cubicBezTo>
                                <a:pt x="345501" y="18871"/>
                                <a:pt x="347325" y="19447"/>
                                <a:pt x="350209" y="17565"/>
                              </a:cubicBezTo>
                              <a:cubicBezTo>
                                <a:pt x="351951" y="15737"/>
                                <a:pt x="355900" y="14918"/>
                                <a:pt x="358165" y="13599"/>
                              </a:cubicBezTo>
                              <a:lnTo>
                                <a:pt x="358165" y="13599"/>
                              </a:lnTo>
                              <a:cubicBezTo>
                                <a:pt x="363519" y="10744"/>
                                <a:pt x="368958" y="8977"/>
                                <a:pt x="372566" y="6387"/>
                              </a:cubicBezTo>
                              <a:cubicBezTo>
                                <a:pt x="374290" y="5652"/>
                                <a:pt x="376955" y="4894"/>
                                <a:pt x="378155" y="4017"/>
                              </a:cubicBezTo>
                              <a:cubicBezTo>
                                <a:pt x="379944" y="2933"/>
                                <a:pt x="383099" y="3154"/>
                                <a:pt x="384550" y="2421"/>
                              </a:cubicBezTo>
                              <a:cubicBezTo>
                                <a:pt x="387071" y="1653"/>
                                <a:pt x="390201" y="1460"/>
                                <a:pt x="391751" y="824"/>
                              </a:cubicBezTo>
                              <a:cubicBezTo>
                                <a:pt x="395205" y="53"/>
                                <a:pt x="395956" y="1345"/>
                                <a:pt x="399706" y="824"/>
                              </a:cubicBezTo>
                              <a:cubicBezTo>
                                <a:pt x="409743" y="-1069"/>
                                <a:pt x="419054" y="2315"/>
                                <a:pt x="424480" y="0"/>
                              </a:cubicBezTo>
                              <a:lnTo>
                                <a:pt x="424480" y="0"/>
                              </a:lnTo>
                              <a:cubicBezTo>
                                <a:pt x="427082" y="-270"/>
                                <a:pt x="429684" y="234"/>
                                <a:pt x="431681" y="0"/>
                              </a:cubicBezTo>
                              <a:cubicBezTo>
                                <a:pt x="434130" y="48"/>
                                <a:pt x="436132" y="1048"/>
                                <a:pt x="438831" y="824"/>
                              </a:cubicBezTo>
                              <a:cubicBezTo>
                                <a:pt x="441032" y="644"/>
                                <a:pt x="442844" y="1792"/>
                                <a:pt x="446032" y="2421"/>
                              </a:cubicBezTo>
                              <a:cubicBezTo>
                                <a:pt x="448823" y="2496"/>
                                <a:pt x="450364" y="4094"/>
                                <a:pt x="451621" y="4017"/>
                              </a:cubicBezTo>
                              <a:cubicBezTo>
                                <a:pt x="456531" y="5845"/>
                                <a:pt x="460194" y="8015"/>
                                <a:pt x="462799" y="8808"/>
                              </a:cubicBezTo>
                              <a:cubicBezTo>
                                <a:pt x="467624" y="10936"/>
                                <a:pt x="469692" y="13118"/>
                                <a:pt x="472367" y="14371"/>
                              </a:cubicBezTo>
                              <a:cubicBezTo>
                                <a:pt x="474420" y="16132"/>
                                <a:pt x="477524" y="17633"/>
                                <a:pt x="479567" y="19986"/>
                              </a:cubicBezTo>
                              <a:cubicBezTo>
                                <a:pt x="482921" y="22101"/>
                                <a:pt x="483069" y="24283"/>
                                <a:pt x="485156" y="25549"/>
                              </a:cubicBezTo>
                              <a:cubicBezTo>
                                <a:pt x="486164" y="27541"/>
                                <a:pt x="487447" y="29445"/>
                                <a:pt x="489185" y="31164"/>
                              </a:cubicBezTo>
                              <a:cubicBezTo>
                                <a:pt x="489523" y="32348"/>
                                <a:pt x="490190" y="33835"/>
                                <a:pt x="490746" y="35130"/>
                              </a:cubicBezTo>
                              <a:lnTo>
                                <a:pt x="490746" y="35130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4" name="Freeform 6">
                  <a:extLst>
                    <a:ext uri="{FF2B5EF4-FFF2-40B4-BE49-F238E27FC236}">
                      <a16:creationId xmlns:a16="http://schemas.microsoft.com/office/drawing/2014/main" id="{6540C986-F14D-652F-0FA1-35D41E4769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38" y="2841625"/>
                  <a:ext cx="1995487" cy="1123950"/>
                </a:xfrm>
                <a:custGeom>
                  <a:avLst/>
                  <a:gdLst>
                    <a:gd name="T0" fmla="*/ 116 w 1257"/>
                    <a:gd name="T1" fmla="*/ 280 h 708"/>
                    <a:gd name="T2" fmla="*/ 52 w 1257"/>
                    <a:gd name="T3" fmla="*/ 342 h 708"/>
                    <a:gd name="T4" fmla="*/ 12 w 1257"/>
                    <a:gd name="T5" fmla="*/ 408 h 708"/>
                    <a:gd name="T6" fmla="*/ 0 w 1257"/>
                    <a:gd name="T7" fmla="*/ 454 h 708"/>
                    <a:gd name="T8" fmla="*/ 12 w 1257"/>
                    <a:gd name="T9" fmla="*/ 530 h 708"/>
                    <a:gd name="T10" fmla="*/ 64 w 1257"/>
                    <a:gd name="T11" fmla="*/ 602 h 708"/>
                    <a:gd name="T12" fmla="*/ 94 w 1257"/>
                    <a:gd name="T13" fmla="*/ 624 h 708"/>
                    <a:gd name="T14" fmla="*/ 176 w 1257"/>
                    <a:gd name="T15" fmla="*/ 670 h 708"/>
                    <a:gd name="T16" fmla="*/ 268 w 1257"/>
                    <a:gd name="T17" fmla="*/ 696 h 708"/>
                    <a:gd name="T18" fmla="*/ 366 w 1257"/>
                    <a:gd name="T19" fmla="*/ 708 h 708"/>
                    <a:gd name="T20" fmla="*/ 516 w 1257"/>
                    <a:gd name="T21" fmla="*/ 704 h 708"/>
                    <a:gd name="T22" fmla="*/ 600 w 1257"/>
                    <a:gd name="T23" fmla="*/ 692 h 708"/>
                    <a:gd name="T24" fmla="*/ 659 w 1257"/>
                    <a:gd name="T25" fmla="*/ 674 h 708"/>
                    <a:gd name="T26" fmla="*/ 735 w 1257"/>
                    <a:gd name="T27" fmla="*/ 644 h 708"/>
                    <a:gd name="T28" fmla="*/ 819 w 1257"/>
                    <a:gd name="T29" fmla="*/ 592 h 708"/>
                    <a:gd name="T30" fmla="*/ 907 w 1257"/>
                    <a:gd name="T31" fmla="*/ 508 h 708"/>
                    <a:gd name="T32" fmla="*/ 949 w 1257"/>
                    <a:gd name="T33" fmla="*/ 454 h 708"/>
                    <a:gd name="T34" fmla="*/ 1023 w 1257"/>
                    <a:gd name="T35" fmla="*/ 328 h 708"/>
                    <a:gd name="T36" fmla="*/ 1053 w 1257"/>
                    <a:gd name="T37" fmla="*/ 282 h 708"/>
                    <a:gd name="T38" fmla="*/ 1163 w 1257"/>
                    <a:gd name="T39" fmla="*/ 170 h 708"/>
                    <a:gd name="T40" fmla="*/ 1243 w 1257"/>
                    <a:gd name="T41" fmla="*/ 88 h 708"/>
                    <a:gd name="T42" fmla="*/ 1255 w 1257"/>
                    <a:gd name="T43" fmla="*/ 58 h 708"/>
                    <a:gd name="T44" fmla="*/ 1257 w 1257"/>
                    <a:gd name="T45" fmla="*/ 10 h 708"/>
                    <a:gd name="T46" fmla="*/ 1251 w 1257"/>
                    <a:gd name="T47" fmla="*/ 0 h 708"/>
                    <a:gd name="T48" fmla="*/ 1245 w 1257"/>
                    <a:gd name="T49" fmla="*/ 6 h 708"/>
                    <a:gd name="T50" fmla="*/ 1165 w 1257"/>
                    <a:gd name="T51" fmla="*/ 90 h 708"/>
                    <a:gd name="T52" fmla="*/ 1053 w 1257"/>
                    <a:gd name="T53" fmla="*/ 202 h 708"/>
                    <a:gd name="T54" fmla="*/ 1023 w 1257"/>
                    <a:gd name="T55" fmla="*/ 248 h 708"/>
                    <a:gd name="T56" fmla="*/ 949 w 1257"/>
                    <a:gd name="T57" fmla="*/ 374 h 708"/>
                    <a:gd name="T58" fmla="*/ 907 w 1257"/>
                    <a:gd name="T59" fmla="*/ 428 h 708"/>
                    <a:gd name="T60" fmla="*/ 819 w 1257"/>
                    <a:gd name="T61" fmla="*/ 512 h 708"/>
                    <a:gd name="T62" fmla="*/ 735 w 1257"/>
                    <a:gd name="T63" fmla="*/ 564 h 708"/>
                    <a:gd name="T64" fmla="*/ 659 w 1257"/>
                    <a:gd name="T65" fmla="*/ 594 h 708"/>
                    <a:gd name="T66" fmla="*/ 651 w 1257"/>
                    <a:gd name="T67" fmla="*/ 578 h 708"/>
                    <a:gd name="T68" fmla="*/ 653 w 1257"/>
                    <a:gd name="T69" fmla="*/ 528 h 708"/>
                    <a:gd name="T70" fmla="*/ 631 w 1257"/>
                    <a:gd name="T71" fmla="*/ 454 h 708"/>
                    <a:gd name="T72" fmla="*/ 582 w 1257"/>
                    <a:gd name="T73" fmla="*/ 386 h 708"/>
                    <a:gd name="T74" fmla="*/ 508 w 1257"/>
                    <a:gd name="T75" fmla="*/ 328 h 708"/>
                    <a:gd name="T76" fmla="*/ 414 w 1257"/>
                    <a:gd name="T77" fmla="*/ 282 h 708"/>
                    <a:gd name="T78" fmla="*/ 344 w 1257"/>
                    <a:gd name="T79" fmla="*/ 262 h 708"/>
                    <a:gd name="T80" fmla="*/ 264 w 1257"/>
                    <a:gd name="T81" fmla="*/ 252 h 708"/>
                    <a:gd name="T82" fmla="*/ 190 w 1257"/>
                    <a:gd name="T83" fmla="*/ 252 h 708"/>
                    <a:gd name="T84" fmla="*/ 142 w 1257"/>
                    <a:gd name="T85" fmla="*/ 260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57" h="708">
                      <a:moveTo>
                        <a:pt x="142" y="260"/>
                      </a:moveTo>
                      <a:lnTo>
                        <a:pt x="142" y="260"/>
                      </a:lnTo>
                      <a:lnTo>
                        <a:pt x="116" y="280"/>
                      </a:lnTo>
                      <a:lnTo>
                        <a:pt x="92" y="300"/>
                      </a:lnTo>
                      <a:lnTo>
                        <a:pt x="70" y="322"/>
                      </a:lnTo>
                      <a:lnTo>
                        <a:pt x="52" y="342"/>
                      </a:lnTo>
                      <a:lnTo>
                        <a:pt x="36" y="364"/>
                      </a:lnTo>
                      <a:lnTo>
                        <a:pt x="22" y="386"/>
                      </a:lnTo>
                      <a:lnTo>
                        <a:pt x="12" y="408"/>
                      </a:lnTo>
                      <a:lnTo>
                        <a:pt x="4" y="430"/>
                      </a:lnTo>
                      <a:lnTo>
                        <a:pt x="4" y="430"/>
                      </a:lnTo>
                      <a:lnTo>
                        <a:pt x="0" y="454"/>
                      </a:lnTo>
                      <a:lnTo>
                        <a:pt x="0" y="480"/>
                      </a:lnTo>
                      <a:lnTo>
                        <a:pt x="4" y="506"/>
                      </a:lnTo>
                      <a:lnTo>
                        <a:pt x="12" y="530"/>
                      </a:lnTo>
                      <a:lnTo>
                        <a:pt x="24" y="554"/>
                      </a:lnTo>
                      <a:lnTo>
                        <a:pt x="42" y="578"/>
                      </a:lnTo>
                      <a:lnTo>
                        <a:pt x="64" y="602"/>
                      </a:lnTo>
                      <a:lnTo>
                        <a:pt x="92" y="624"/>
                      </a:lnTo>
                      <a:lnTo>
                        <a:pt x="94" y="624"/>
                      </a:lnTo>
                      <a:lnTo>
                        <a:pt x="94" y="624"/>
                      </a:lnTo>
                      <a:lnTo>
                        <a:pt x="118" y="642"/>
                      </a:lnTo>
                      <a:lnTo>
                        <a:pt x="146" y="656"/>
                      </a:lnTo>
                      <a:lnTo>
                        <a:pt x="176" y="670"/>
                      </a:lnTo>
                      <a:lnTo>
                        <a:pt x="206" y="680"/>
                      </a:lnTo>
                      <a:lnTo>
                        <a:pt x="236" y="690"/>
                      </a:lnTo>
                      <a:lnTo>
                        <a:pt x="268" y="696"/>
                      </a:lnTo>
                      <a:lnTo>
                        <a:pt x="300" y="702"/>
                      </a:lnTo>
                      <a:lnTo>
                        <a:pt x="334" y="706"/>
                      </a:lnTo>
                      <a:lnTo>
                        <a:pt x="366" y="708"/>
                      </a:lnTo>
                      <a:lnTo>
                        <a:pt x="398" y="708"/>
                      </a:lnTo>
                      <a:lnTo>
                        <a:pt x="460" y="708"/>
                      </a:lnTo>
                      <a:lnTo>
                        <a:pt x="516" y="704"/>
                      </a:lnTo>
                      <a:lnTo>
                        <a:pt x="568" y="698"/>
                      </a:lnTo>
                      <a:lnTo>
                        <a:pt x="568" y="698"/>
                      </a:lnTo>
                      <a:lnTo>
                        <a:pt x="600" y="692"/>
                      </a:lnTo>
                      <a:lnTo>
                        <a:pt x="626" y="686"/>
                      </a:lnTo>
                      <a:lnTo>
                        <a:pt x="647" y="680"/>
                      </a:lnTo>
                      <a:lnTo>
                        <a:pt x="659" y="674"/>
                      </a:lnTo>
                      <a:lnTo>
                        <a:pt x="659" y="674"/>
                      </a:lnTo>
                      <a:lnTo>
                        <a:pt x="699" y="660"/>
                      </a:lnTo>
                      <a:lnTo>
                        <a:pt x="735" y="644"/>
                      </a:lnTo>
                      <a:lnTo>
                        <a:pt x="765" y="630"/>
                      </a:lnTo>
                      <a:lnTo>
                        <a:pt x="793" y="612"/>
                      </a:lnTo>
                      <a:lnTo>
                        <a:pt x="819" y="592"/>
                      </a:lnTo>
                      <a:lnTo>
                        <a:pt x="845" y="568"/>
                      </a:lnTo>
                      <a:lnTo>
                        <a:pt x="875" y="542"/>
                      </a:lnTo>
                      <a:lnTo>
                        <a:pt x="907" y="508"/>
                      </a:lnTo>
                      <a:lnTo>
                        <a:pt x="907" y="508"/>
                      </a:lnTo>
                      <a:lnTo>
                        <a:pt x="929" y="482"/>
                      </a:lnTo>
                      <a:lnTo>
                        <a:pt x="949" y="454"/>
                      </a:lnTo>
                      <a:lnTo>
                        <a:pt x="969" y="422"/>
                      </a:lnTo>
                      <a:lnTo>
                        <a:pt x="987" y="390"/>
                      </a:lnTo>
                      <a:lnTo>
                        <a:pt x="1023" y="328"/>
                      </a:lnTo>
                      <a:lnTo>
                        <a:pt x="1039" y="302"/>
                      </a:lnTo>
                      <a:lnTo>
                        <a:pt x="1053" y="282"/>
                      </a:lnTo>
                      <a:lnTo>
                        <a:pt x="1053" y="282"/>
                      </a:lnTo>
                      <a:lnTo>
                        <a:pt x="1079" y="254"/>
                      </a:lnTo>
                      <a:lnTo>
                        <a:pt x="1107" y="226"/>
                      </a:lnTo>
                      <a:lnTo>
                        <a:pt x="1163" y="170"/>
                      </a:lnTo>
                      <a:lnTo>
                        <a:pt x="1213" y="122"/>
                      </a:lnTo>
                      <a:lnTo>
                        <a:pt x="1231" y="104"/>
                      </a:lnTo>
                      <a:lnTo>
                        <a:pt x="1243" y="88"/>
                      </a:lnTo>
                      <a:lnTo>
                        <a:pt x="1243" y="88"/>
                      </a:lnTo>
                      <a:lnTo>
                        <a:pt x="1249" y="74"/>
                      </a:lnTo>
                      <a:lnTo>
                        <a:pt x="1255" y="58"/>
                      </a:lnTo>
                      <a:lnTo>
                        <a:pt x="1257" y="40"/>
                      </a:lnTo>
                      <a:lnTo>
                        <a:pt x="1257" y="24"/>
                      </a:lnTo>
                      <a:lnTo>
                        <a:pt x="1257" y="10"/>
                      </a:lnTo>
                      <a:lnTo>
                        <a:pt x="1255" y="2"/>
                      </a:lnTo>
                      <a:lnTo>
                        <a:pt x="1253" y="0"/>
                      </a:lnTo>
                      <a:lnTo>
                        <a:pt x="1251" y="0"/>
                      </a:lnTo>
                      <a:lnTo>
                        <a:pt x="1247" y="2"/>
                      </a:lnTo>
                      <a:lnTo>
                        <a:pt x="1245" y="6"/>
                      </a:lnTo>
                      <a:lnTo>
                        <a:pt x="1245" y="6"/>
                      </a:lnTo>
                      <a:lnTo>
                        <a:pt x="1233" y="22"/>
                      </a:lnTo>
                      <a:lnTo>
                        <a:pt x="1215" y="40"/>
                      </a:lnTo>
                      <a:lnTo>
                        <a:pt x="1165" y="90"/>
                      </a:lnTo>
                      <a:lnTo>
                        <a:pt x="1107" y="144"/>
                      </a:lnTo>
                      <a:lnTo>
                        <a:pt x="1079" y="174"/>
                      </a:lnTo>
                      <a:lnTo>
                        <a:pt x="1053" y="202"/>
                      </a:lnTo>
                      <a:lnTo>
                        <a:pt x="1053" y="202"/>
                      </a:lnTo>
                      <a:lnTo>
                        <a:pt x="1039" y="222"/>
                      </a:lnTo>
                      <a:lnTo>
                        <a:pt x="1023" y="248"/>
                      </a:lnTo>
                      <a:lnTo>
                        <a:pt x="987" y="310"/>
                      </a:lnTo>
                      <a:lnTo>
                        <a:pt x="969" y="342"/>
                      </a:lnTo>
                      <a:lnTo>
                        <a:pt x="949" y="374"/>
                      </a:lnTo>
                      <a:lnTo>
                        <a:pt x="929" y="402"/>
                      </a:lnTo>
                      <a:lnTo>
                        <a:pt x="907" y="428"/>
                      </a:lnTo>
                      <a:lnTo>
                        <a:pt x="907" y="428"/>
                      </a:lnTo>
                      <a:lnTo>
                        <a:pt x="875" y="462"/>
                      </a:lnTo>
                      <a:lnTo>
                        <a:pt x="845" y="488"/>
                      </a:lnTo>
                      <a:lnTo>
                        <a:pt x="819" y="512"/>
                      </a:lnTo>
                      <a:lnTo>
                        <a:pt x="793" y="532"/>
                      </a:lnTo>
                      <a:lnTo>
                        <a:pt x="765" y="550"/>
                      </a:lnTo>
                      <a:lnTo>
                        <a:pt x="735" y="564"/>
                      </a:lnTo>
                      <a:lnTo>
                        <a:pt x="699" y="580"/>
                      </a:lnTo>
                      <a:lnTo>
                        <a:pt x="659" y="594"/>
                      </a:lnTo>
                      <a:lnTo>
                        <a:pt x="659" y="594"/>
                      </a:lnTo>
                      <a:lnTo>
                        <a:pt x="645" y="600"/>
                      </a:lnTo>
                      <a:lnTo>
                        <a:pt x="645" y="600"/>
                      </a:lnTo>
                      <a:lnTo>
                        <a:pt x="651" y="578"/>
                      </a:lnTo>
                      <a:lnTo>
                        <a:pt x="651" y="578"/>
                      </a:lnTo>
                      <a:lnTo>
                        <a:pt x="655" y="554"/>
                      </a:lnTo>
                      <a:lnTo>
                        <a:pt x="653" y="528"/>
                      </a:lnTo>
                      <a:lnTo>
                        <a:pt x="649" y="504"/>
                      </a:lnTo>
                      <a:lnTo>
                        <a:pt x="641" y="478"/>
                      </a:lnTo>
                      <a:lnTo>
                        <a:pt x="631" y="454"/>
                      </a:lnTo>
                      <a:lnTo>
                        <a:pt x="618" y="430"/>
                      </a:lnTo>
                      <a:lnTo>
                        <a:pt x="602" y="408"/>
                      </a:lnTo>
                      <a:lnTo>
                        <a:pt x="582" y="386"/>
                      </a:lnTo>
                      <a:lnTo>
                        <a:pt x="560" y="366"/>
                      </a:lnTo>
                      <a:lnTo>
                        <a:pt x="534" y="346"/>
                      </a:lnTo>
                      <a:lnTo>
                        <a:pt x="508" y="328"/>
                      </a:lnTo>
                      <a:lnTo>
                        <a:pt x="478" y="310"/>
                      </a:lnTo>
                      <a:lnTo>
                        <a:pt x="448" y="296"/>
                      </a:lnTo>
                      <a:lnTo>
                        <a:pt x="414" y="282"/>
                      </a:lnTo>
                      <a:lnTo>
                        <a:pt x="380" y="272"/>
                      </a:lnTo>
                      <a:lnTo>
                        <a:pt x="344" y="262"/>
                      </a:lnTo>
                      <a:lnTo>
                        <a:pt x="344" y="262"/>
                      </a:lnTo>
                      <a:lnTo>
                        <a:pt x="318" y="256"/>
                      </a:lnTo>
                      <a:lnTo>
                        <a:pt x="290" y="254"/>
                      </a:lnTo>
                      <a:lnTo>
                        <a:pt x="264" y="252"/>
                      </a:lnTo>
                      <a:lnTo>
                        <a:pt x="240" y="250"/>
                      </a:lnTo>
                      <a:lnTo>
                        <a:pt x="214" y="250"/>
                      </a:lnTo>
                      <a:lnTo>
                        <a:pt x="190" y="252"/>
                      </a:lnTo>
                      <a:lnTo>
                        <a:pt x="166" y="256"/>
                      </a:lnTo>
                      <a:lnTo>
                        <a:pt x="142" y="260"/>
                      </a:lnTo>
                      <a:lnTo>
                        <a:pt x="142" y="260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800379587">
                        <a:custGeom>
                          <a:avLst/>
                          <a:gdLst>
                            <a:gd name="csX0" fmla="*/ 56719 w 501939"/>
                            <a:gd name="csY0" fmla="*/ 103812 h 282715"/>
                            <a:gd name="csX1" fmla="*/ 56719 w 501939"/>
                            <a:gd name="csY1" fmla="*/ 103812 h 282715"/>
                            <a:gd name="csX2" fmla="*/ 46328 w 501939"/>
                            <a:gd name="csY2" fmla="*/ 111813 h 282715"/>
                            <a:gd name="csX3" fmla="*/ 36741 w 501939"/>
                            <a:gd name="csY3" fmla="*/ 119786 h 282715"/>
                            <a:gd name="csX4" fmla="*/ 27958 w 501939"/>
                            <a:gd name="csY4" fmla="*/ 128578 h 282715"/>
                            <a:gd name="csX5" fmla="*/ 20780 w 501939"/>
                            <a:gd name="csY5" fmla="*/ 136579 h 282715"/>
                            <a:gd name="csX6" fmla="*/ 14355 w 501939"/>
                            <a:gd name="csY6" fmla="*/ 145343 h 282715"/>
                            <a:gd name="csX7" fmla="*/ 8783 w 501939"/>
                            <a:gd name="csY7" fmla="*/ 154136 h 282715"/>
                            <a:gd name="csX8" fmla="*/ 4768 w 501939"/>
                            <a:gd name="csY8" fmla="*/ 162928 h 282715"/>
                            <a:gd name="csX9" fmla="*/ 1606 w 501939"/>
                            <a:gd name="csY9" fmla="*/ 171692 h 282715"/>
                            <a:gd name="csX10" fmla="*/ 1606 w 501939"/>
                            <a:gd name="csY10" fmla="*/ 171692 h 282715"/>
                            <a:gd name="csX11" fmla="*/ 0 w 501939"/>
                            <a:gd name="csY11" fmla="*/ 181276 h 282715"/>
                            <a:gd name="csX12" fmla="*/ 0 w 501939"/>
                            <a:gd name="csY12" fmla="*/ 191680 h 282715"/>
                            <a:gd name="csX13" fmla="*/ 1606 w 501939"/>
                            <a:gd name="csY13" fmla="*/ 202056 h 282715"/>
                            <a:gd name="csX14" fmla="*/ 4768 w 501939"/>
                            <a:gd name="csY14" fmla="*/ 211640 h 282715"/>
                            <a:gd name="csX15" fmla="*/ 9587 w 501939"/>
                            <a:gd name="csY15" fmla="*/ 221224 h 282715"/>
                            <a:gd name="csX16" fmla="*/ 16764 w 501939"/>
                            <a:gd name="csY16" fmla="*/ 230808 h 282715"/>
                            <a:gd name="csX17" fmla="*/ 25548 w 501939"/>
                            <a:gd name="csY17" fmla="*/ 240392 h 282715"/>
                            <a:gd name="csX18" fmla="*/ 36741 w 501939"/>
                            <a:gd name="csY18" fmla="*/ 249185 h 282715"/>
                            <a:gd name="csX19" fmla="*/ 37545 w 501939"/>
                            <a:gd name="csY19" fmla="*/ 249185 h 282715"/>
                            <a:gd name="csX20" fmla="*/ 37545 w 501939"/>
                            <a:gd name="csY20" fmla="*/ 249185 h 282715"/>
                            <a:gd name="csX21" fmla="*/ 47132 w 501939"/>
                            <a:gd name="csY21" fmla="*/ 256365 h 282715"/>
                            <a:gd name="csX22" fmla="*/ 58275 w 501939"/>
                            <a:gd name="csY22" fmla="*/ 261963 h 282715"/>
                            <a:gd name="csX23" fmla="*/ 70271 w 501939"/>
                            <a:gd name="csY23" fmla="*/ 267533 h 282715"/>
                            <a:gd name="csX24" fmla="*/ 82267 w 501939"/>
                            <a:gd name="csY24" fmla="*/ 271547 h 282715"/>
                            <a:gd name="csX25" fmla="*/ 94213 w 501939"/>
                            <a:gd name="csY25" fmla="*/ 275534 h 282715"/>
                            <a:gd name="csX26" fmla="*/ 107013 w 501939"/>
                            <a:gd name="csY26" fmla="*/ 277937 h 282715"/>
                            <a:gd name="csX27" fmla="*/ 119812 w 501939"/>
                            <a:gd name="csY27" fmla="*/ 280311 h 282715"/>
                            <a:gd name="csX28" fmla="*/ 133365 w 501939"/>
                            <a:gd name="csY28" fmla="*/ 281923 h 282715"/>
                            <a:gd name="csX29" fmla="*/ 146164 w 501939"/>
                            <a:gd name="csY29" fmla="*/ 282715 h 282715"/>
                            <a:gd name="csX30" fmla="*/ 158913 w 501939"/>
                            <a:gd name="csY30" fmla="*/ 282715 h 282715"/>
                            <a:gd name="csX31" fmla="*/ 183709 w 501939"/>
                            <a:gd name="csY31" fmla="*/ 282715 h 282715"/>
                            <a:gd name="csX32" fmla="*/ 206045 w 501939"/>
                            <a:gd name="csY32" fmla="*/ 281131 h 282715"/>
                            <a:gd name="csX33" fmla="*/ 226826 w 501939"/>
                            <a:gd name="csY33" fmla="*/ 278728 h 282715"/>
                            <a:gd name="csX34" fmla="*/ 226826 w 501939"/>
                            <a:gd name="csY34" fmla="*/ 278728 h 282715"/>
                            <a:gd name="csX35" fmla="*/ 239575 w 501939"/>
                            <a:gd name="csY35" fmla="*/ 276325 h 282715"/>
                            <a:gd name="csX36" fmla="*/ 249965 w 501939"/>
                            <a:gd name="csY36" fmla="*/ 273922 h 282715"/>
                            <a:gd name="csX37" fmla="*/ 258348 w 501939"/>
                            <a:gd name="csY37" fmla="*/ 271547 h 282715"/>
                            <a:gd name="csX38" fmla="*/ 263166 w 501939"/>
                            <a:gd name="csY38" fmla="*/ 269144 h 282715"/>
                            <a:gd name="csX39" fmla="*/ 263166 w 501939"/>
                            <a:gd name="csY39" fmla="*/ 269144 h 282715"/>
                            <a:gd name="csX40" fmla="*/ 279128 w 501939"/>
                            <a:gd name="csY40" fmla="*/ 263546 h 282715"/>
                            <a:gd name="csX41" fmla="*/ 293483 w 501939"/>
                            <a:gd name="csY41" fmla="*/ 257157 h 282715"/>
                            <a:gd name="csX42" fmla="*/ 305480 w 501939"/>
                            <a:gd name="csY42" fmla="*/ 251559 h 282715"/>
                            <a:gd name="csX43" fmla="*/ 316673 w 501939"/>
                            <a:gd name="csY43" fmla="*/ 244378 h 282715"/>
                            <a:gd name="csX44" fmla="*/ 327063 w 501939"/>
                            <a:gd name="csY44" fmla="*/ 236406 h 282715"/>
                            <a:gd name="csX45" fmla="*/ 337403 w 501939"/>
                            <a:gd name="csY45" fmla="*/ 226822 h 282715"/>
                            <a:gd name="csX46" fmla="*/ 349399 w 501939"/>
                            <a:gd name="csY46" fmla="*/ 216418 h 282715"/>
                            <a:gd name="csX47" fmla="*/ 362199 w 501939"/>
                            <a:gd name="csY47" fmla="*/ 202848 h 282715"/>
                            <a:gd name="csX48" fmla="*/ 362199 w 501939"/>
                            <a:gd name="csY48" fmla="*/ 202848 h 282715"/>
                            <a:gd name="csX49" fmla="*/ 370983 w 501939"/>
                            <a:gd name="csY49" fmla="*/ 192472 h 282715"/>
                            <a:gd name="csX50" fmla="*/ 378963 w 501939"/>
                            <a:gd name="csY50" fmla="*/ 181276 h 282715"/>
                            <a:gd name="csX51" fmla="*/ 386944 w 501939"/>
                            <a:gd name="csY51" fmla="*/ 168498 h 282715"/>
                            <a:gd name="csX52" fmla="*/ 394122 w 501939"/>
                            <a:gd name="csY52" fmla="*/ 155719 h 282715"/>
                            <a:gd name="csX53" fmla="*/ 408477 w 501939"/>
                            <a:gd name="csY53" fmla="*/ 130981 h 282715"/>
                            <a:gd name="csX54" fmla="*/ 414902 w 501939"/>
                            <a:gd name="csY54" fmla="*/ 120606 h 282715"/>
                            <a:gd name="csX55" fmla="*/ 420474 w 501939"/>
                            <a:gd name="csY55" fmla="*/ 112605 h 282715"/>
                            <a:gd name="csX56" fmla="*/ 420474 w 501939"/>
                            <a:gd name="csY56" fmla="*/ 112605 h 282715"/>
                            <a:gd name="csX57" fmla="*/ 430864 w 501939"/>
                            <a:gd name="csY57" fmla="*/ 101438 h 282715"/>
                            <a:gd name="csX58" fmla="*/ 442057 w 501939"/>
                            <a:gd name="csY58" fmla="*/ 90242 h 282715"/>
                            <a:gd name="csX59" fmla="*/ 464393 w 501939"/>
                            <a:gd name="csY59" fmla="*/ 67879 h 282715"/>
                            <a:gd name="csX60" fmla="*/ 484371 w 501939"/>
                            <a:gd name="csY60" fmla="*/ 48711 h 282715"/>
                            <a:gd name="csX61" fmla="*/ 491548 w 501939"/>
                            <a:gd name="csY61" fmla="*/ 41530 h 282715"/>
                            <a:gd name="csX62" fmla="*/ 496367 w 501939"/>
                            <a:gd name="csY62" fmla="*/ 35141 h 282715"/>
                            <a:gd name="csX63" fmla="*/ 496367 w 501939"/>
                            <a:gd name="csY63" fmla="*/ 35141 h 282715"/>
                            <a:gd name="csX64" fmla="*/ 498726 w 501939"/>
                            <a:gd name="csY64" fmla="*/ 29543 h 282715"/>
                            <a:gd name="csX65" fmla="*/ 501135 w 501939"/>
                            <a:gd name="csY65" fmla="*/ 23154 h 282715"/>
                            <a:gd name="csX66" fmla="*/ 501939 w 501939"/>
                            <a:gd name="csY66" fmla="*/ 15973 h 282715"/>
                            <a:gd name="csX67" fmla="*/ 501939 w 501939"/>
                            <a:gd name="csY67" fmla="*/ 9584 h 282715"/>
                            <a:gd name="csX68" fmla="*/ 501939 w 501939"/>
                            <a:gd name="csY68" fmla="*/ 3986 h 282715"/>
                            <a:gd name="csX69" fmla="*/ 501135 w 501939"/>
                            <a:gd name="csY69" fmla="*/ 791 h 282715"/>
                            <a:gd name="csX70" fmla="*/ 500332 w 501939"/>
                            <a:gd name="csY70" fmla="*/ 0 h 282715"/>
                            <a:gd name="csX71" fmla="*/ 499529 w 501939"/>
                            <a:gd name="csY71" fmla="*/ 0 h 282715"/>
                            <a:gd name="csX72" fmla="*/ 497923 w 501939"/>
                            <a:gd name="csY72" fmla="*/ 791 h 282715"/>
                            <a:gd name="csX73" fmla="*/ 497170 w 501939"/>
                            <a:gd name="csY73" fmla="*/ 2403 h 282715"/>
                            <a:gd name="csX74" fmla="*/ 497170 w 501939"/>
                            <a:gd name="csY74" fmla="*/ 2403 h 282715"/>
                            <a:gd name="csX75" fmla="*/ 492351 w 501939"/>
                            <a:gd name="csY75" fmla="*/ 8792 h 282715"/>
                            <a:gd name="csX76" fmla="*/ 485174 w 501939"/>
                            <a:gd name="csY76" fmla="*/ 15973 h 282715"/>
                            <a:gd name="csX77" fmla="*/ 465197 w 501939"/>
                            <a:gd name="csY77" fmla="*/ 35933 h 282715"/>
                            <a:gd name="csX78" fmla="*/ 442057 w 501939"/>
                            <a:gd name="csY78" fmla="*/ 57504 h 282715"/>
                            <a:gd name="csX79" fmla="*/ 430864 w 501939"/>
                            <a:gd name="csY79" fmla="*/ 69491 h 282715"/>
                            <a:gd name="csX80" fmla="*/ 420474 w 501939"/>
                            <a:gd name="csY80" fmla="*/ 80658 h 282715"/>
                            <a:gd name="csX81" fmla="*/ 420474 w 501939"/>
                            <a:gd name="csY81" fmla="*/ 80658 h 282715"/>
                            <a:gd name="csX82" fmla="*/ 414902 w 501939"/>
                            <a:gd name="csY82" fmla="*/ 88659 h 282715"/>
                            <a:gd name="csX83" fmla="*/ 408477 w 501939"/>
                            <a:gd name="csY83" fmla="*/ 99035 h 282715"/>
                            <a:gd name="csX84" fmla="*/ 394122 w 501939"/>
                            <a:gd name="csY84" fmla="*/ 123800 h 282715"/>
                            <a:gd name="csX85" fmla="*/ 386944 w 501939"/>
                            <a:gd name="csY85" fmla="*/ 136579 h 282715"/>
                            <a:gd name="csX86" fmla="*/ 378963 w 501939"/>
                            <a:gd name="csY86" fmla="*/ 149330 h 282715"/>
                            <a:gd name="csX87" fmla="*/ 370983 w 501939"/>
                            <a:gd name="csY87" fmla="*/ 160525 h 282715"/>
                            <a:gd name="csX88" fmla="*/ 362199 w 501939"/>
                            <a:gd name="csY88" fmla="*/ 170901 h 282715"/>
                            <a:gd name="csX89" fmla="*/ 362199 w 501939"/>
                            <a:gd name="csY89" fmla="*/ 170901 h 282715"/>
                            <a:gd name="csX90" fmla="*/ 349399 w 501939"/>
                            <a:gd name="csY90" fmla="*/ 184471 h 282715"/>
                            <a:gd name="csX91" fmla="*/ 337403 w 501939"/>
                            <a:gd name="csY91" fmla="*/ 194875 h 282715"/>
                            <a:gd name="csX92" fmla="*/ 327063 w 501939"/>
                            <a:gd name="csY92" fmla="*/ 204459 h 282715"/>
                            <a:gd name="csX93" fmla="*/ 316673 w 501939"/>
                            <a:gd name="csY93" fmla="*/ 212432 h 282715"/>
                            <a:gd name="csX94" fmla="*/ 305480 w 501939"/>
                            <a:gd name="csY94" fmla="*/ 219613 h 282715"/>
                            <a:gd name="csX95" fmla="*/ 293483 w 501939"/>
                            <a:gd name="csY95" fmla="*/ 225210 h 282715"/>
                            <a:gd name="csX96" fmla="*/ 279128 w 501939"/>
                            <a:gd name="csY96" fmla="*/ 231600 h 282715"/>
                            <a:gd name="csX97" fmla="*/ 263166 w 501939"/>
                            <a:gd name="csY97" fmla="*/ 237197 h 282715"/>
                            <a:gd name="csX98" fmla="*/ 263166 w 501939"/>
                            <a:gd name="csY98" fmla="*/ 237197 h 282715"/>
                            <a:gd name="csX99" fmla="*/ 257544 w 501939"/>
                            <a:gd name="csY99" fmla="*/ 239600 h 282715"/>
                            <a:gd name="csX100" fmla="*/ 257544 w 501939"/>
                            <a:gd name="csY100" fmla="*/ 239600 h 282715"/>
                            <a:gd name="csX101" fmla="*/ 259954 w 501939"/>
                            <a:gd name="csY101" fmla="*/ 230808 h 282715"/>
                            <a:gd name="csX102" fmla="*/ 259954 w 501939"/>
                            <a:gd name="csY102" fmla="*/ 230808 h 282715"/>
                            <a:gd name="csX103" fmla="*/ 261560 w 501939"/>
                            <a:gd name="csY103" fmla="*/ 221224 h 282715"/>
                            <a:gd name="csX104" fmla="*/ 260757 w 501939"/>
                            <a:gd name="csY104" fmla="*/ 210848 h 282715"/>
                            <a:gd name="csX105" fmla="*/ 259151 w 501939"/>
                            <a:gd name="csY105" fmla="*/ 201264 h 282715"/>
                            <a:gd name="csX106" fmla="*/ 255938 w 501939"/>
                            <a:gd name="csY106" fmla="*/ 190860 h 282715"/>
                            <a:gd name="csX107" fmla="*/ 251973 w 501939"/>
                            <a:gd name="csY107" fmla="*/ 181276 h 282715"/>
                            <a:gd name="csX108" fmla="*/ 246753 w 501939"/>
                            <a:gd name="csY108" fmla="*/ 171692 h 282715"/>
                            <a:gd name="csX109" fmla="*/ 240378 w 501939"/>
                            <a:gd name="csY109" fmla="*/ 162928 h 282715"/>
                            <a:gd name="csX110" fmla="*/ 232397 w 501939"/>
                            <a:gd name="csY110" fmla="*/ 154136 h 282715"/>
                            <a:gd name="csX111" fmla="*/ 223613 w 501939"/>
                            <a:gd name="csY111" fmla="*/ 146135 h 282715"/>
                            <a:gd name="csX112" fmla="*/ 213223 w 501939"/>
                            <a:gd name="csY112" fmla="*/ 138162 h 282715"/>
                            <a:gd name="csX113" fmla="*/ 202833 w 501939"/>
                            <a:gd name="csY113" fmla="*/ 130981 h 282715"/>
                            <a:gd name="csX114" fmla="*/ 190887 w 501939"/>
                            <a:gd name="csY114" fmla="*/ 123800 h 282715"/>
                            <a:gd name="csX115" fmla="*/ 178891 w 501939"/>
                            <a:gd name="csY115" fmla="*/ 118203 h 282715"/>
                            <a:gd name="csX116" fmla="*/ 165338 w 501939"/>
                            <a:gd name="csY116" fmla="*/ 112605 h 282715"/>
                            <a:gd name="csX117" fmla="*/ 151736 w 501939"/>
                            <a:gd name="csY117" fmla="*/ 108619 h 282715"/>
                            <a:gd name="csX118" fmla="*/ 137380 w 501939"/>
                            <a:gd name="csY118" fmla="*/ 104632 h 282715"/>
                            <a:gd name="csX119" fmla="*/ 137380 w 501939"/>
                            <a:gd name="csY119" fmla="*/ 104632 h 282715"/>
                            <a:gd name="csX120" fmla="*/ 126990 w 501939"/>
                            <a:gd name="csY120" fmla="*/ 102229 h 282715"/>
                            <a:gd name="csX121" fmla="*/ 115797 w 501939"/>
                            <a:gd name="csY121" fmla="*/ 101438 h 282715"/>
                            <a:gd name="csX122" fmla="*/ 105407 w 501939"/>
                            <a:gd name="csY122" fmla="*/ 100618 h 282715"/>
                            <a:gd name="csX123" fmla="*/ 95820 w 501939"/>
                            <a:gd name="csY123" fmla="*/ 99826 h 282715"/>
                            <a:gd name="csX124" fmla="*/ 85430 w 501939"/>
                            <a:gd name="csY124" fmla="*/ 99826 h 282715"/>
                            <a:gd name="csX125" fmla="*/ 75893 w 501939"/>
                            <a:gd name="csY125" fmla="*/ 100618 h 282715"/>
                            <a:gd name="csX126" fmla="*/ 66306 w 501939"/>
                            <a:gd name="csY126" fmla="*/ 102229 h 282715"/>
                            <a:gd name="csX127" fmla="*/ 56719 w 501939"/>
                            <a:gd name="csY127" fmla="*/ 103812 h 282715"/>
                            <a:gd name="csX128" fmla="*/ 56719 w 501939"/>
                            <a:gd name="csY128" fmla="*/ 103812 h 282715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  <a:cxn ang="0">
                              <a:pos x="csX70" y="csY70"/>
                            </a:cxn>
                            <a:cxn ang="0">
                              <a:pos x="csX71" y="csY71"/>
                            </a:cxn>
                            <a:cxn ang="0">
                              <a:pos x="csX72" y="csY72"/>
                            </a:cxn>
                            <a:cxn ang="0">
                              <a:pos x="csX73" y="csY73"/>
                            </a:cxn>
                            <a:cxn ang="0">
                              <a:pos x="csX74" y="csY74"/>
                            </a:cxn>
                            <a:cxn ang="0">
                              <a:pos x="csX75" y="csY75"/>
                            </a:cxn>
                            <a:cxn ang="0">
                              <a:pos x="csX76" y="csY76"/>
                            </a:cxn>
                            <a:cxn ang="0">
                              <a:pos x="csX77" y="csY77"/>
                            </a:cxn>
                            <a:cxn ang="0">
                              <a:pos x="csX78" y="csY78"/>
                            </a:cxn>
                            <a:cxn ang="0">
                              <a:pos x="csX79" y="csY79"/>
                            </a:cxn>
                            <a:cxn ang="0">
                              <a:pos x="csX80" y="csY80"/>
                            </a:cxn>
                            <a:cxn ang="0">
                              <a:pos x="csX81" y="csY81"/>
                            </a:cxn>
                            <a:cxn ang="0">
                              <a:pos x="csX82" y="csY82"/>
                            </a:cxn>
                            <a:cxn ang="0">
                              <a:pos x="csX83" y="csY83"/>
                            </a:cxn>
                            <a:cxn ang="0">
                              <a:pos x="csX84" y="csY84"/>
                            </a:cxn>
                            <a:cxn ang="0">
                              <a:pos x="csX85" y="csY85"/>
                            </a:cxn>
                            <a:cxn ang="0">
                              <a:pos x="csX86" y="csY86"/>
                            </a:cxn>
                            <a:cxn ang="0">
                              <a:pos x="csX87" y="csY87"/>
                            </a:cxn>
                            <a:cxn ang="0">
                              <a:pos x="csX88" y="csY88"/>
                            </a:cxn>
                            <a:cxn ang="0">
                              <a:pos x="csX89" y="csY89"/>
                            </a:cxn>
                            <a:cxn ang="0">
                              <a:pos x="csX90" y="csY90"/>
                            </a:cxn>
                            <a:cxn ang="0">
                              <a:pos x="csX91" y="csY91"/>
                            </a:cxn>
                            <a:cxn ang="0">
                              <a:pos x="csX92" y="csY92"/>
                            </a:cxn>
                            <a:cxn ang="0">
                              <a:pos x="csX93" y="csY93"/>
                            </a:cxn>
                            <a:cxn ang="0">
                              <a:pos x="csX94" y="csY94"/>
                            </a:cxn>
                            <a:cxn ang="0">
                              <a:pos x="csX95" y="csY95"/>
                            </a:cxn>
                            <a:cxn ang="0">
                              <a:pos x="csX96" y="csY96"/>
                            </a:cxn>
                            <a:cxn ang="0">
                              <a:pos x="csX97" y="csY97"/>
                            </a:cxn>
                            <a:cxn ang="0">
                              <a:pos x="csX98" y="csY98"/>
                            </a:cxn>
                            <a:cxn ang="0">
                              <a:pos x="csX99" y="csY99"/>
                            </a:cxn>
                            <a:cxn ang="0">
                              <a:pos x="csX100" y="csY100"/>
                            </a:cxn>
                            <a:cxn ang="0">
                              <a:pos x="csX101" y="csY101"/>
                            </a:cxn>
                            <a:cxn ang="0">
                              <a:pos x="csX102" y="csY102"/>
                            </a:cxn>
                            <a:cxn ang="0">
                              <a:pos x="csX103" y="csY103"/>
                            </a:cxn>
                            <a:cxn ang="0">
                              <a:pos x="csX104" y="csY104"/>
                            </a:cxn>
                            <a:cxn ang="0">
                              <a:pos x="csX105" y="csY105"/>
                            </a:cxn>
                            <a:cxn ang="0">
                              <a:pos x="csX106" y="csY106"/>
                            </a:cxn>
                            <a:cxn ang="0">
                              <a:pos x="csX107" y="csY107"/>
                            </a:cxn>
                            <a:cxn ang="0">
                              <a:pos x="csX108" y="csY108"/>
                            </a:cxn>
                            <a:cxn ang="0">
                              <a:pos x="csX109" y="csY109"/>
                            </a:cxn>
                            <a:cxn ang="0">
                              <a:pos x="csX110" y="csY110"/>
                            </a:cxn>
                            <a:cxn ang="0">
                              <a:pos x="csX111" y="csY111"/>
                            </a:cxn>
                            <a:cxn ang="0">
                              <a:pos x="csX112" y="csY112"/>
                            </a:cxn>
                            <a:cxn ang="0">
                              <a:pos x="csX113" y="csY113"/>
                            </a:cxn>
                            <a:cxn ang="0">
                              <a:pos x="csX114" y="csY114"/>
                            </a:cxn>
                            <a:cxn ang="0">
                              <a:pos x="csX115" y="csY115"/>
                            </a:cxn>
                            <a:cxn ang="0">
                              <a:pos x="csX116" y="csY116"/>
                            </a:cxn>
                            <a:cxn ang="0">
                              <a:pos x="csX117" y="csY117"/>
                            </a:cxn>
                            <a:cxn ang="0">
                              <a:pos x="csX118" y="csY118"/>
                            </a:cxn>
                            <a:cxn ang="0">
                              <a:pos x="csX119" y="csY119"/>
                            </a:cxn>
                            <a:cxn ang="0">
                              <a:pos x="csX120" y="csY120"/>
                            </a:cxn>
                            <a:cxn ang="0">
                              <a:pos x="csX121" y="csY121"/>
                            </a:cxn>
                            <a:cxn ang="0">
                              <a:pos x="csX122" y="csY122"/>
                            </a:cxn>
                            <a:cxn ang="0">
                              <a:pos x="csX123" y="csY123"/>
                            </a:cxn>
                            <a:cxn ang="0">
                              <a:pos x="csX124" y="csY124"/>
                            </a:cxn>
                            <a:cxn ang="0">
                              <a:pos x="csX125" y="csY125"/>
                            </a:cxn>
                            <a:cxn ang="0">
                              <a:pos x="csX126" y="csY126"/>
                            </a:cxn>
                            <a:cxn ang="0">
                              <a:pos x="csX127" y="csY127"/>
                            </a:cxn>
                            <a:cxn ang="0">
                              <a:pos x="csX128" y="csY128"/>
                            </a:cxn>
                          </a:cxnLst>
                          <a:rect l="l" t="t" r="r" b="b"/>
                          <a:pathLst>
                            <a:path w="501939" h="282715" fill="none" extrusionOk="0">
                              <a:moveTo>
                                <a:pt x="56719" y="103812"/>
                              </a:moveTo>
                              <a:lnTo>
                                <a:pt x="56719" y="103812"/>
                              </a:lnTo>
                              <a:cubicBezTo>
                                <a:pt x="53901" y="107535"/>
                                <a:pt x="49297" y="109304"/>
                                <a:pt x="46328" y="111813"/>
                              </a:cubicBezTo>
                              <a:cubicBezTo>
                                <a:pt x="44253" y="113842"/>
                                <a:pt x="38533" y="116392"/>
                                <a:pt x="36741" y="119786"/>
                              </a:cubicBezTo>
                              <a:cubicBezTo>
                                <a:pt x="34634" y="122574"/>
                                <a:pt x="30980" y="124752"/>
                                <a:pt x="27958" y="128578"/>
                              </a:cubicBezTo>
                              <a:cubicBezTo>
                                <a:pt x="25417" y="131679"/>
                                <a:pt x="22660" y="133961"/>
                                <a:pt x="20780" y="136579"/>
                              </a:cubicBezTo>
                              <a:cubicBezTo>
                                <a:pt x="19570" y="139964"/>
                                <a:pt x="16306" y="142143"/>
                                <a:pt x="14355" y="145343"/>
                              </a:cubicBezTo>
                              <a:cubicBezTo>
                                <a:pt x="12763" y="148695"/>
                                <a:pt x="10640" y="149490"/>
                                <a:pt x="8783" y="154136"/>
                              </a:cubicBezTo>
                              <a:cubicBezTo>
                                <a:pt x="7345" y="157114"/>
                                <a:pt x="6023" y="160093"/>
                                <a:pt x="4768" y="162928"/>
                              </a:cubicBezTo>
                              <a:cubicBezTo>
                                <a:pt x="4302" y="166928"/>
                                <a:pt x="2803" y="167899"/>
                                <a:pt x="1606" y="171692"/>
                              </a:cubicBezTo>
                              <a:lnTo>
                                <a:pt x="1606" y="171692"/>
                              </a:lnTo>
                              <a:cubicBezTo>
                                <a:pt x="1063" y="175073"/>
                                <a:pt x="156" y="178009"/>
                                <a:pt x="0" y="181276"/>
                              </a:cubicBezTo>
                              <a:cubicBezTo>
                                <a:pt x="1010" y="185308"/>
                                <a:pt x="-734" y="186992"/>
                                <a:pt x="0" y="191680"/>
                              </a:cubicBezTo>
                              <a:cubicBezTo>
                                <a:pt x="564" y="194926"/>
                                <a:pt x="815" y="198222"/>
                                <a:pt x="1606" y="202056"/>
                              </a:cubicBezTo>
                              <a:cubicBezTo>
                                <a:pt x="3609" y="206289"/>
                                <a:pt x="2844" y="208392"/>
                                <a:pt x="4768" y="211640"/>
                              </a:cubicBezTo>
                              <a:cubicBezTo>
                                <a:pt x="7019" y="213629"/>
                                <a:pt x="7422" y="219638"/>
                                <a:pt x="9587" y="221224"/>
                              </a:cubicBezTo>
                              <a:cubicBezTo>
                                <a:pt x="12026" y="223374"/>
                                <a:pt x="14478" y="228202"/>
                                <a:pt x="16764" y="230808"/>
                              </a:cubicBezTo>
                              <a:cubicBezTo>
                                <a:pt x="20004" y="233399"/>
                                <a:pt x="21326" y="236276"/>
                                <a:pt x="25548" y="240392"/>
                              </a:cubicBezTo>
                              <a:cubicBezTo>
                                <a:pt x="29814" y="243326"/>
                                <a:pt x="30469" y="245758"/>
                                <a:pt x="36741" y="249185"/>
                              </a:cubicBezTo>
                              <a:cubicBezTo>
                                <a:pt x="37108" y="249149"/>
                                <a:pt x="37170" y="249195"/>
                                <a:pt x="37545" y="249185"/>
                              </a:cubicBezTo>
                              <a:lnTo>
                                <a:pt x="37545" y="249185"/>
                              </a:lnTo>
                              <a:cubicBezTo>
                                <a:pt x="42284" y="252519"/>
                                <a:pt x="44161" y="255895"/>
                                <a:pt x="47132" y="256365"/>
                              </a:cubicBezTo>
                              <a:cubicBezTo>
                                <a:pt x="51637" y="257757"/>
                                <a:pt x="55473" y="261552"/>
                                <a:pt x="58275" y="261963"/>
                              </a:cubicBezTo>
                              <a:cubicBezTo>
                                <a:pt x="61431" y="262361"/>
                                <a:pt x="63971" y="265445"/>
                                <a:pt x="70271" y="267533"/>
                              </a:cubicBezTo>
                              <a:cubicBezTo>
                                <a:pt x="74450" y="268141"/>
                                <a:pt x="77743" y="270452"/>
                                <a:pt x="82267" y="271547"/>
                              </a:cubicBezTo>
                              <a:cubicBezTo>
                                <a:pt x="87882" y="272610"/>
                                <a:pt x="89087" y="274225"/>
                                <a:pt x="94213" y="275534"/>
                              </a:cubicBezTo>
                              <a:cubicBezTo>
                                <a:pt x="100474" y="275664"/>
                                <a:pt x="100506" y="278270"/>
                                <a:pt x="107013" y="277937"/>
                              </a:cubicBezTo>
                              <a:cubicBezTo>
                                <a:pt x="110919" y="278169"/>
                                <a:pt x="116259" y="280571"/>
                                <a:pt x="119812" y="280311"/>
                              </a:cubicBezTo>
                              <a:cubicBezTo>
                                <a:pt x="122981" y="279472"/>
                                <a:pt x="129502" y="281619"/>
                                <a:pt x="133365" y="281923"/>
                              </a:cubicBezTo>
                              <a:cubicBezTo>
                                <a:pt x="138608" y="281530"/>
                                <a:pt x="139752" y="283208"/>
                                <a:pt x="146164" y="282715"/>
                              </a:cubicBezTo>
                              <a:cubicBezTo>
                                <a:pt x="149349" y="282359"/>
                                <a:pt x="153359" y="283304"/>
                                <a:pt x="158913" y="282715"/>
                              </a:cubicBezTo>
                              <a:cubicBezTo>
                                <a:pt x="166598" y="280577"/>
                                <a:pt x="176016" y="284620"/>
                                <a:pt x="183709" y="282715"/>
                              </a:cubicBezTo>
                              <a:cubicBezTo>
                                <a:pt x="192975" y="280647"/>
                                <a:pt x="197181" y="282426"/>
                                <a:pt x="206045" y="281131"/>
                              </a:cubicBezTo>
                              <a:cubicBezTo>
                                <a:pt x="211257" y="278003"/>
                                <a:pt x="218350" y="280655"/>
                                <a:pt x="226826" y="278728"/>
                              </a:cubicBezTo>
                              <a:lnTo>
                                <a:pt x="226826" y="278728"/>
                              </a:lnTo>
                              <a:cubicBezTo>
                                <a:pt x="232382" y="276281"/>
                                <a:pt x="234056" y="277545"/>
                                <a:pt x="239575" y="276325"/>
                              </a:cubicBezTo>
                              <a:cubicBezTo>
                                <a:pt x="243024" y="274279"/>
                                <a:pt x="245267" y="275926"/>
                                <a:pt x="249965" y="273922"/>
                              </a:cubicBezTo>
                              <a:cubicBezTo>
                                <a:pt x="251740" y="272936"/>
                                <a:pt x="254479" y="272849"/>
                                <a:pt x="258348" y="271547"/>
                              </a:cubicBezTo>
                              <a:cubicBezTo>
                                <a:pt x="260468" y="269918"/>
                                <a:pt x="261762" y="270096"/>
                                <a:pt x="263166" y="269144"/>
                              </a:cubicBezTo>
                              <a:lnTo>
                                <a:pt x="263166" y="269144"/>
                              </a:lnTo>
                              <a:cubicBezTo>
                                <a:pt x="266340" y="267344"/>
                                <a:pt x="271894" y="267857"/>
                                <a:pt x="279128" y="263546"/>
                              </a:cubicBezTo>
                              <a:cubicBezTo>
                                <a:pt x="284982" y="260729"/>
                                <a:pt x="286956" y="260528"/>
                                <a:pt x="293483" y="257157"/>
                              </a:cubicBezTo>
                              <a:cubicBezTo>
                                <a:pt x="297595" y="254303"/>
                                <a:pt x="301162" y="253996"/>
                                <a:pt x="305480" y="251559"/>
                              </a:cubicBezTo>
                              <a:cubicBezTo>
                                <a:pt x="308922" y="248174"/>
                                <a:pt x="313191" y="248295"/>
                                <a:pt x="316673" y="244378"/>
                              </a:cubicBezTo>
                              <a:cubicBezTo>
                                <a:pt x="319920" y="240430"/>
                                <a:pt x="325605" y="239093"/>
                                <a:pt x="327063" y="236406"/>
                              </a:cubicBezTo>
                              <a:cubicBezTo>
                                <a:pt x="331495" y="232289"/>
                                <a:pt x="335540" y="229899"/>
                                <a:pt x="337403" y="226822"/>
                              </a:cubicBezTo>
                              <a:cubicBezTo>
                                <a:pt x="341722" y="221077"/>
                                <a:pt x="345329" y="222435"/>
                                <a:pt x="349399" y="216418"/>
                              </a:cubicBezTo>
                              <a:cubicBezTo>
                                <a:pt x="352397" y="210226"/>
                                <a:pt x="359838" y="206646"/>
                                <a:pt x="362199" y="202848"/>
                              </a:cubicBezTo>
                              <a:lnTo>
                                <a:pt x="362199" y="202848"/>
                              </a:lnTo>
                              <a:cubicBezTo>
                                <a:pt x="364811" y="198024"/>
                                <a:pt x="368742" y="196529"/>
                                <a:pt x="370983" y="192472"/>
                              </a:cubicBezTo>
                              <a:cubicBezTo>
                                <a:pt x="372182" y="188366"/>
                                <a:pt x="376241" y="187563"/>
                                <a:pt x="378963" y="181276"/>
                              </a:cubicBezTo>
                              <a:cubicBezTo>
                                <a:pt x="381085" y="174483"/>
                                <a:pt x="384507" y="173074"/>
                                <a:pt x="386944" y="168498"/>
                              </a:cubicBezTo>
                              <a:cubicBezTo>
                                <a:pt x="388067" y="164513"/>
                                <a:pt x="391769" y="162331"/>
                                <a:pt x="394122" y="155719"/>
                              </a:cubicBezTo>
                              <a:cubicBezTo>
                                <a:pt x="397086" y="147084"/>
                                <a:pt x="406774" y="137771"/>
                                <a:pt x="408477" y="130981"/>
                              </a:cubicBezTo>
                              <a:cubicBezTo>
                                <a:pt x="410163" y="127714"/>
                                <a:pt x="412780" y="123802"/>
                                <a:pt x="414902" y="120606"/>
                              </a:cubicBezTo>
                              <a:cubicBezTo>
                                <a:pt x="416348" y="116958"/>
                                <a:pt x="418941" y="115732"/>
                                <a:pt x="420474" y="112605"/>
                              </a:cubicBezTo>
                              <a:lnTo>
                                <a:pt x="420474" y="112605"/>
                              </a:lnTo>
                              <a:cubicBezTo>
                                <a:pt x="423439" y="108787"/>
                                <a:pt x="427879" y="106184"/>
                                <a:pt x="430864" y="101438"/>
                              </a:cubicBezTo>
                              <a:cubicBezTo>
                                <a:pt x="434721" y="94921"/>
                                <a:pt x="437114" y="95664"/>
                                <a:pt x="442057" y="90242"/>
                              </a:cubicBezTo>
                              <a:cubicBezTo>
                                <a:pt x="446686" y="80493"/>
                                <a:pt x="461819" y="75124"/>
                                <a:pt x="464393" y="67879"/>
                              </a:cubicBezTo>
                              <a:cubicBezTo>
                                <a:pt x="472138" y="58176"/>
                                <a:pt x="479734" y="56658"/>
                                <a:pt x="484371" y="48711"/>
                              </a:cubicBezTo>
                              <a:cubicBezTo>
                                <a:pt x="487445" y="44686"/>
                                <a:pt x="488792" y="44866"/>
                                <a:pt x="491548" y="41530"/>
                              </a:cubicBezTo>
                              <a:cubicBezTo>
                                <a:pt x="492577" y="39172"/>
                                <a:pt x="494983" y="37220"/>
                                <a:pt x="496367" y="35141"/>
                              </a:cubicBezTo>
                              <a:lnTo>
                                <a:pt x="496367" y="35141"/>
                              </a:lnTo>
                              <a:cubicBezTo>
                                <a:pt x="497258" y="33764"/>
                                <a:pt x="497888" y="31503"/>
                                <a:pt x="498726" y="29543"/>
                              </a:cubicBezTo>
                              <a:cubicBezTo>
                                <a:pt x="499417" y="27612"/>
                                <a:pt x="500382" y="24873"/>
                                <a:pt x="501135" y="23154"/>
                              </a:cubicBezTo>
                              <a:cubicBezTo>
                                <a:pt x="501519" y="21062"/>
                                <a:pt x="501674" y="18113"/>
                                <a:pt x="501939" y="15973"/>
                              </a:cubicBezTo>
                              <a:cubicBezTo>
                                <a:pt x="501777" y="14504"/>
                                <a:pt x="502333" y="11148"/>
                                <a:pt x="501939" y="9584"/>
                              </a:cubicBezTo>
                              <a:cubicBezTo>
                                <a:pt x="501426" y="8254"/>
                                <a:pt x="502068" y="5712"/>
                                <a:pt x="501939" y="3986"/>
                              </a:cubicBezTo>
                              <a:cubicBezTo>
                                <a:pt x="501470" y="3038"/>
                                <a:pt x="501167" y="2093"/>
                                <a:pt x="501135" y="791"/>
                              </a:cubicBezTo>
                              <a:cubicBezTo>
                                <a:pt x="500833" y="502"/>
                                <a:pt x="500590" y="258"/>
                                <a:pt x="500332" y="0"/>
                              </a:cubicBezTo>
                              <a:cubicBezTo>
                                <a:pt x="500125" y="35"/>
                                <a:pt x="499851" y="-82"/>
                                <a:pt x="499529" y="0"/>
                              </a:cubicBezTo>
                              <a:cubicBezTo>
                                <a:pt x="498919" y="298"/>
                                <a:pt x="498417" y="637"/>
                                <a:pt x="497923" y="791"/>
                              </a:cubicBezTo>
                              <a:cubicBezTo>
                                <a:pt x="497812" y="1422"/>
                                <a:pt x="497228" y="2015"/>
                                <a:pt x="497170" y="2403"/>
                              </a:cubicBezTo>
                              <a:lnTo>
                                <a:pt x="497170" y="2403"/>
                              </a:lnTo>
                              <a:cubicBezTo>
                                <a:pt x="495967" y="4880"/>
                                <a:pt x="493118" y="6913"/>
                                <a:pt x="492351" y="8792"/>
                              </a:cubicBezTo>
                              <a:cubicBezTo>
                                <a:pt x="491365" y="10679"/>
                                <a:pt x="486875" y="14101"/>
                                <a:pt x="485174" y="15973"/>
                              </a:cubicBezTo>
                              <a:cubicBezTo>
                                <a:pt x="477388" y="27085"/>
                                <a:pt x="470700" y="28084"/>
                                <a:pt x="465197" y="35933"/>
                              </a:cubicBezTo>
                              <a:cubicBezTo>
                                <a:pt x="461539" y="41698"/>
                                <a:pt x="449131" y="47044"/>
                                <a:pt x="442057" y="57504"/>
                              </a:cubicBezTo>
                              <a:cubicBezTo>
                                <a:pt x="438010" y="62232"/>
                                <a:pt x="435543" y="64123"/>
                                <a:pt x="430864" y="69491"/>
                              </a:cubicBezTo>
                              <a:cubicBezTo>
                                <a:pt x="429510" y="73299"/>
                                <a:pt x="422660" y="75884"/>
                                <a:pt x="420474" y="80658"/>
                              </a:cubicBezTo>
                              <a:lnTo>
                                <a:pt x="420474" y="80658"/>
                              </a:lnTo>
                              <a:cubicBezTo>
                                <a:pt x="419690" y="82944"/>
                                <a:pt x="416435" y="84839"/>
                                <a:pt x="414902" y="88659"/>
                              </a:cubicBezTo>
                              <a:cubicBezTo>
                                <a:pt x="412093" y="92573"/>
                                <a:pt x="410439" y="96444"/>
                                <a:pt x="408477" y="99035"/>
                              </a:cubicBezTo>
                              <a:cubicBezTo>
                                <a:pt x="407429" y="107253"/>
                                <a:pt x="396113" y="113971"/>
                                <a:pt x="394122" y="123800"/>
                              </a:cubicBezTo>
                              <a:cubicBezTo>
                                <a:pt x="393224" y="127749"/>
                                <a:pt x="387897" y="133562"/>
                                <a:pt x="386944" y="136579"/>
                              </a:cubicBezTo>
                              <a:cubicBezTo>
                                <a:pt x="385423" y="142268"/>
                                <a:pt x="380164" y="146109"/>
                                <a:pt x="378963" y="149330"/>
                              </a:cubicBezTo>
                              <a:cubicBezTo>
                                <a:pt x="376254" y="154577"/>
                                <a:pt x="373495" y="155402"/>
                                <a:pt x="370983" y="160525"/>
                              </a:cubicBezTo>
                              <a:cubicBezTo>
                                <a:pt x="368942" y="163253"/>
                                <a:pt x="365081" y="165505"/>
                                <a:pt x="362199" y="170901"/>
                              </a:cubicBezTo>
                              <a:lnTo>
                                <a:pt x="362199" y="170901"/>
                              </a:lnTo>
                              <a:cubicBezTo>
                                <a:pt x="357781" y="178571"/>
                                <a:pt x="354690" y="177189"/>
                                <a:pt x="349399" y="184471"/>
                              </a:cubicBezTo>
                              <a:cubicBezTo>
                                <a:pt x="346408" y="188910"/>
                                <a:pt x="339422" y="190609"/>
                                <a:pt x="337403" y="194875"/>
                              </a:cubicBezTo>
                              <a:cubicBezTo>
                                <a:pt x="333052" y="200073"/>
                                <a:pt x="330165" y="201271"/>
                                <a:pt x="327063" y="204459"/>
                              </a:cubicBezTo>
                              <a:cubicBezTo>
                                <a:pt x="325001" y="207651"/>
                                <a:pt x="318044" y="209760"/>
                                <a:pt x="316673" y="212432"/>
                              </a:cubicBezTo>
                              <a:cubicBezTo>
                                <a:pt x="314301" y="214725"/>
                                <a:pt x="309600" y="216899"/>
                                <a:pt x="305480" y="219613"/>
                              </a:cubicBezTo>
                              <a:cubicBezTo>
                                <a:pt x="301209" y="222347"/>
                                <a:pt x="296619" y="222194"/>
                                <a:pt x="293483" y="225210"/>
                              </a:cubicBezTo>
                              <a:cubicBezTo>
                                <a:pt x="290193" y="226756"/>
                                <a:pt x="282112" y="230252"/>
                                <a:pt x="279128" y="231600"/>
                              </a:cubicBezTo>
                              <a:cubicBezTo>
                                <a:pt x="274413" y="233884"/>
                                <a:pt x="270443" y="233871"/>
                                <a:pt x="263166" y="237197"/>
                              </a:cubicBezTo>
                              <a:lnTo>
                                <a:pt x="263166" y="237197"/>
                              </a:lnTo>
                              <a:cubicBezTo>
                                <a:pt x="260699" y="238713"/>
                                <a:pt x="259131" y="238405"/>
                                <a:pt x="257544" y="239600"/>
                              </a:cubicBezTo>
                              <a:lnTo>
                                <a:pt x="257544" y="239600"/>
                              </a:lnTo>
                              <a:cubicBezTo>
                                <a:pt x="258108" y="236230"/>
                                <a:pt x="259545" y="232679"/>
                                <a:pt x="259954" y="230808"/>
                              </a:cubicBezTo>
                              <a:lnTo>
                                <a:pt x="259954" y="230808"/>
                              </a:lnTo>
                              <a:cubicBezTo>
                                <a:pt x="260326" y="227154"/>
                                <a:pt x="261038" y="224527"/>
                                <a:pt x="261560" y="221224"/>
                              </a:cubicBezTo>
                              <a:cubicBezTo>
                                <a:pt x="260653" y="217561"/>
                                <a:pt x="261100" y="214788"/>
                                <a:pt x="260757" y="210848"/>
                              </a:cubicBezTo>
                              <a:cubicBezTo>
                                <a:pt x="259431" y="208087"/>
                                <a:pt x="259586" y="204195"/>
                                <a:pt x="259151" y="201264"/>
                              </a:cubicBezTo>
                              <a:cubicBezTo>
                                <a:pt x="257939" y="197522"/>
                                <a:pt x="257335" y="194316"/>
                                <a:pt x="255938" y="190860"/>
                              </a:cubicBezTo>
                              <a:cubicBezTo>
                                <a:pt x="254869" y="187431"/>
                                <a:pt x="253168" y="184669"/>
                                <a:pt x="251973" y="181276"/>
                              </a:cubicBezTo>
                              <a:cubicBezTo>
                                <a:pt x="250654" y="178695"/>
                                <a:pt x="248582" y="175955"/>
                                <a:pt x="246753" y="171692"/>
                              </a:cubicBezTo>
                              <a:cubicBezTo>
                                <a:pt x="245025" y="169682"/>
                                <a:pt x="242349" y="165480"/>
                                <a:pt x="240378" y="162928"/>
                              </a:cubicBezTo>
                              <a:cubicBezTo>
                                <a:pt x="238255" y="161557"/>
                                <a:pt x="236643" y="157222"/>
                                <a:pt x="232397" y="154136"/>
                              </a:cubicBezTo>
                              <a:cubicBezTo>
                                <a:pt x="227392" y="151447"/>
                                <a:pt x="227161" y="148408"/>
                                <a:pt x="223613" y="146135"/>
                              </a:cubicBezTo>
                              <a:cubicBezTo>
                                <a:pt x="219699" y="143935"/>
                                <a:pt x="217437" y="141148"/>
                                <a:pt x="213223" y="138162"/>
                              </a:cubicBezTo>
                              <a:cubicBezTo>
                                <a:pt x="209172" y="136791"/>
                                <a:pt x="207228" y="132418"/>
                                <a:pt x="202833" y="130981"/>
                              </a:cubicBezTo>
                              <a:cubicBezTo>
                                <a:pt x="198626" y="130195"/>
                                <a:pt x="196845" y="126789"/>
                                <a:pt x="190887" y="123800"/>
                              </a:cubicBezTo>
                              <a:cubicBezTo>
                                <a:pt x="185323" y="121546"/>
                                <a:pt x="183892" y="120041"/>
                                <a:pt x="178891" y="118203"/>
                              </a:cubicBezTo>
                              <a:cubicBezTo>
                                <a:pt x="174558" y="118160"/>
                                <a:pt x="168984" y="112391"/>
                                <a:pt x="165338" y="112605"/>
                              </a:cubicBezTo>
                              <a:cubicBezTo>
                                <a:pt x="158196" y="112079"/>
                                <a:pt x="158078" y="109568"/>
                                <a:pt x="151736" y="108619"/>
                              </a:cubicBezTo>
                              <a:cubicBezTo>
                                <a:pt x="145400" y="107202"/>
                                <a:pt x="141291" y="104198"/>
                                <a:pt x="137380" y="104632"/>
                              </a:cubicBezTo>
                              <a:lnTo>
                                <a:pt x="137380" y="104632"/>
                              </a:lnTo>
                              <a:cubicBezTo>
                                <a:pt x="134577" y="104469"/>
                                <a:pt x="129395" y="101567"/>
                                <a:pt x="126990" y="102229"/>
                              </a:cubicBezTo>
                              <a:cubicBezTo>
                                <a:pt x="124613" y="102721"/>
                                <a:pt x="120496" y="100586"/>
                                <a:pt x="115797" y="101438"/>
                              </a:cubicBezTo>
                              <a:cubicBezTo>
                                <a:pt x="112274" y="101250"/>
                                <a:pt x="110411" y="100674"/>
                                <a:pt x="105407" y="100618"/>
                              </a:cubicBezTo>
                              <a:cubicBezTo>
                                <a:pt x="101263" y="101351"/>
                                <a:pt x="98348" y="99180"/>
                                <a:pt x="95820" y="99826"/>
                              </a:cubicBezTo>
                              <a:cubicBezTo>
                                <a:pt x="92172" y="100533"/>
                                <a:pt x="89108" y="99168"/>
                                <a:pt x="85430" y="99826"/>
                              </a:cubicBezTo>
                              <a:cubicBezTo>
                                <a:pt x="81038" y="100826"/>
                                <a:pt x="80558" y="99454"/>
                                <a:pt x="75893" y="100618"/>
                              </a:cubicBezTo>
                              <a:cubicBezTo>
                                <a:pt x="72934" y="101559"/>
                                <a:pt x="68964" y="100613"/>
                                <a:pt x="66306" y="102229"/>
                              </a:cubicBezTo>
                              <a:cubicBezTo>
                                <a:pt x="64318" y="103343"/>
                                <a:pt x="58608" y="103122"/>
                                <a:pt x="56719" y="103812"/>
                              </a:cubicBezTo>
                              <a:lnTo>
                                <a:pt x="56719" y="103812"/>
                              </a:lnTo>
                              <a:close/>
                            </a:path>
                            <a:path w="501939" h="282715" stroke="0" extrusionOk="0">
                              <a:moveTo>
                                <a:pt x="56719" y="103812"/>
                              </a:moveTo>
                              <a:lnTo>
                                <a:pt x="56719" y="103812"/>
                              </a:lnTo>
                              <a:cubicBezTo>
                                <a:pt x="53999" y="106156"/>
                                <a:pt x="50414" y="108005"/>
                                <a:pt x="46328" y="111813"/>
                              </a:cubicBezTo>
                              <a:cubicBezTo>
                                <a:pt x="43737" y="115286"/>
                                <a:pt x="37944" y="116983"/>
                                <a:pt x="36741" y="119786"/>
                              </a:cubicBezTo>
                              <a:cubicBezTo>
                                <a:pt x="33929" y="124274"/>
                                <a:pt x="31048" y="124113"/>
                                <a:pt x="27958" y="128578"/>
                              </a:cubicBezTo>
                              <a:cubicBezTo>
                                <a:pt x="25678" y="131292"/>
                                <a:pt x="23705" y="133105"/>
                                <a:pt x="20780" y="136579"/>
                              </a:cubicBezTo>
                              <a:cubicBezTo>
                                <a:pt x="19575" y="139508"/>
                                <a:pt x="16736" y="142122"/>
                                <a:pt x="14355" y="145343"/>
                              </a:cubicBezTo>
                              <a:cubicBezTo>
                                <a:pt x="13488" y="148016"/>
                                <a:pt x="9756" y="150951"/>
                                <a:pt x="8783" y="154136"/>
                              </a:cubicBezTo>
                              <a:cubicBezTo>
                                <a:pt x="6961" y="157479"/>
                                <a:pt x="5538" y="159470"/>
                                <a:pt x="4768" y="162928"/>
                              </a:cubicBezTo>
                              <a:cubicBezTo>
                                <a:pt x="4172" y="165886"/>
                                <a:pt x="2211" y="167529"/>
                                <a:pt x="1606" y="171692"/>
                              </a:cubicBezTo>
                              <a:lnTo>
                                <a:pt x="1606" y="171692"/>
                              </a:lnTo>
                              <a:cubicBezTo>
                                <a:pt x="1811" y="175024"/>
                                <a:pt x="474" y="178657"/>
                                <a:pt x="0" y="181276"/>
                              </a:cubicBezTo>
                              <a:cubicBezTo>
                                <a:pt x="617" y="183942"/>
                                <a:pt x="-916" y="187681"/>
                                <a:pt x="0" y="191680"/>
                              </a:cubicBezTo>
                              <a:cubicBezTo>
                                <a:pt x="466" y="194684"/>
                                <a:pt x="1874" y="198284"/>
                                <a:pt x="1606" y="202056"/>
                              </a:cubicBezTo>
                              <a:cubicBezTo>
                                <a:pt x="3741" y="206043"/>
                                <a:pt x="2499" y="207890"/>
                                <a:pt x="4768" y="211640"/>
                              </a:cubicBezTo>
                              <a:cubicBezTo>
                                <a:pt x="6336" y="213732"/>
                                <a:pt x="6536" y="217307"/>
                                <a:pt x="9587" y="221224"/>
                              </a:cubicBezTo>
                              <a:cubicBezTo>
                                <a:pt x="12144" y="224273"/>
                                <a:pt x="13617" y="227003"/>
                                <a:pt x="16764" y="230808"/>
                              </a:cubicBezTo>
                              <a:cubicBezTo>
                                <a:pt x="20152" y="234499"/>
                                <a:pt x="22349" y="237845"/>
                                <a:pt x="25548" y="240392"/>
                              </a:cubicBezTo>
                              <a:cubicBezTo>
                                <a:pt x="30933" y="243568"/>
                                <a:pt x="31333" y="245649"/>
                                <a:pt x="36741" y="249185"/>
                              </a:cubicBezTo>
                              <a:cubicBezTo>
                                <a:pt x="37118" y="249103"/>
                                <a:pt x="37331" y="249214"/>
                                <a:pt x="37545" y="249185"/>
                              </a:cubicBezTo>
                              <a:lnTo>
                                <a:pt x="37545" y="249185"/>
                              </a:lnTo>
                              <a:cubicBezTo>
                                <a:pt x="39949" y="250026"/>
                                <a:pt x="42274" y="253600"/>
                                <a:pt x="47132" y="256365"/>
                              </a:cubicBezTo>
                              <a:cubicBezTo>
                                <a:pt x="50617" y="257674"/>
                                <a:pt x="53068" y="260029"/>
                                <a:pt x="58275" y="261963"/>
                              </a:cubicBezTo>
                              <a:cubicBezTo>
                                <a:pt x="63744" y="264294"/>
                                <a:pt x="66973" y="266131"/>
                                <a:pt x="70271" y="267533"/>
                              </a:cubicBezTo>
                              <a:cubicBezTo>
                                <a:pt x="73812" y="268475"/>
                                <a:pt x="78312" y="270315"/>
                                <a:pt x="82267" y="271547"/>
                              </a:cubicBezTo>
                              <a:cubicBezTo>
                                <a:pt x="88043" y="272040"/>
                                <a:pt x="90146" y="274849"/>
                                <a:pt x="94213" y="275534"/>
                              </a:cubicBezTo>
                              <a:cubicBezTo>
                                <a:pt x="100516" y="276674"/>
                                <a:pt x="102253" y="277997"/>
                                <a:pt x="107013" y="277937"/>
                              </a:cubicBezTo>
                              <a:cubicBezTo>
                                <a:pt x="111512" y="278006"/>
                                <a:pt x="115293" y="280791"/>
                                <a:pt x="119812" y="280311"/>
                              </a:cubicBezTo>
                              <a:cubicBezTo>
                                <a:pt x="126596" y="279604"/>
                                <a:pt x="128151" y="281749"/>
                                <a:pt x="133365" y="281923"/>
                              </a:cubicBezTo>
                              <a:cubicBezTo>
                                <a:pt x="138770" y="281649"/>
                                <a:pt x="143196" y="283792"/>
                                <a:pt x="146164" y="282715"/>
                              </a:cubicBezTo>
                              <a:cubicBezTo>
                                <a:pt x="148833" y="282337"/>
                                <a:pt x="154235" y="282897"/>
                                <a:pt x="158913" y="282715"/>
                              </a:cubicBezTo>
                              <a:cubicBezTo>
                                <a:pt x="168546" y="280331"/>
                                <a:pt x="178614" y="284797"/>
                                <a:pt x="183709" y="282715"/>
                              </a:cubicBezTo>
                              <a:cubicBezTo>
                                <a:pt x="191220" y="281472"/>
                                <a:pt x="196947" y="282075"/>
                                <a:pt x="206045" y="281131"/>
                              </a:cubicBezTo>
                              <a:cubicBezTo>
                                <a:pt x="213210" y="278774"/>
                                <a:pt x="218890" y="280542"/>
                                <a:pt x="226826" y="278728"/>
                              </a:cubicBezTo>
                              <a:lnTo>
                                <a:pt x="226826" y="278728"/>
                              </a:lnTo>
                              <a:cubicBezTo>
                                <a:pt x="230156" y="277619"/>
                                <a:pt x="236045" y="277389"/>
                                <a:pt x="239575" y="276325"/>
                              </a:cubicBezTo>
                              <a:cubicBezTo>
                                <a:pt x="242916" y="274960"/>
                                <a:pt x="246652" y="275068"/>
                                <a:pt x="249965" y="273922"/>
                              </a:cubicBezTo>
                              <a:cubicBezTo>
                                <a:pt x="251372" y="272483"/>
                                <a:pt x="255637" y="272565"/>
                                <a:pt x="258348" y="271547"/>
                              </a:cubicBezTo>
                              <a:cubicBezTo>
                                <a:pt x="260438" y="270008"/>
                                <a:pt x="262300" y="270179"/>
                                <a:pt x="263166" y="269144"/>
                              </a:cubicBezTo>
                              <a:lnTo>
                                <a:pt x="263166" y="269144"/>
                              </a:lnTo>
                              <a:cubicBezTo>
                                <a:pt x="267203" y="266643"/>
                                <a:pt x="271915" y="267726"/>
                                <a:pt x="279128" y="263546"/>
                              </a:cubicBezTo>
                              <a:cubicBezTo>
                                <a:pt x="283252" y="261484"/>
                                <a:pt x="289363" y="259670"/>
                                <a:pt x="293483" y="257157"/>
                              </a:cubicBezTo>
                              <a:cubicBezTo>
                                <a:pt x="295686" y="255030"/>
                                <a:pt x="302600" y="253166"/>
                                <a:pt x="305480" y="251559"/>
                              </a:cubicBezTo>
                              <a:cubicBezTo>
                                <a:pt x="308463" y="248502"/>
                                <a:pt x="311996" y="249111"/>
                                <a:pt x="316673" y="244378"/>
                              </a:cubicBezTo>
                              <a:cubicBezTo>
                                <a:pt x="320173" y="241587"/>
                                <a:pt x="324277" y="239019"/>
                                <a:pt x="327063" y="236406"/>
                              </a:cubicBezTo>
                              <a:cubicBezTo>
                                <a:pt x="331265" y="232391"/>
                                <a:pt x="335535" y="230061"/>
                                <a:pt x="337403" y="226822"/>
                              </a:cubicBezTo>
                              <a:cubicBezTo>
                                <a:pt x="342109" y="221088"/>
                                <a:pt x="345685" y="220412"/>
                                <a:pt x="349399" y="216418"/>
                              </a:cubicBezTo>
                              <a:cubicBezTo>
                                <a:pt x="353500" y="210820"/>
                                <a:pt x="357955" y="208341"/>
                                <a:pt x="362199" y="202848"/>
                              </a:cubicBezTo>
                              <a:lnTo>
                                <a:pt x="362199" y="202848"/>
                              </a:lnTo>
                              <a:cubicBezTo>
                                <a:pt x="364563" y="198597"/>
                                <a:pt x="368483" y="195434"/>
                                <a:pt x="370983" y="192472"/>
                              </a:cubicBezTo>
                              <a:cubicBezTo>
                                <a:pt x="373732" y="187787"/>
                                <a:pt x="378434" y="184579"/>
                                <a:pt x="378963" y="181276"/>
                              </a:cubicBezTo>
                              <a:cubicBezTo>
                                <a:pt x="381446" y="175069"/>
                                <a:pt x="384933" y="172324"/>
                                <a:pt x="386944" y="168498"/>
                              </a:cubicBezTo>
                              <a:cubicBezTo>
                                <a:pt x="388528" y="163339"/>
                                <a:pt x="392527" y="161358"/>
                                <a:pt x="394122" y="155719"/>
                              </a:cubicBezTo>
                              <a:cubicBezTo>
                                <a:pt x="399989" y="142952"/>
                                <a:pt x="407085" y="138753"/>
                                <a:pt x="408477" y="130981"/>
                              </a:cubicBezTo>
                              <a:cubicBezTo>
                                <a:pt x="410418" y="128337"/>
                                <a:pt x="412425" y="122947"/>
                                <a:pt x="414902" y="120606"/>
                              </a:cubicBezTo>
                              <a:cubicBezTo>
                                <a:pt x="417068" y="116327"/>
                                <a:pt x="419291" y="114903"/>
                                <a:pt x="420474" y="112605"/>
                              </a:cubicBezTo>
                              <a:lnTo>
                                <a:pt x="420474" y="112605"/>
                              </a:lnTo>
                              <a:cubicBezTo>
                                <a:pt x="424587" y="107067"/>
                                <a:pt x="426999" y="106919"/>
                                <a:pt x="430864" y="101438"/>
                              </a:cubicBezTo>
                              <a:cubicBezTo>
                                <a:pt x="434150" y="97736"/>
                                <a:pt x="437449" y="95177"/>
                                <a:pt x="442057" y="90242"/>
                              </a:cubicBezTo>
                              <a:cubicBezTo>
                                <a:pt x="452645" y="78530"/>
                                <a:pt x="459432" y="75921"/>
                                <a:pt x="464393" y="67879"/>
                              </a:cubicBezTo>
                              <a:cubicBezTo>
                                <a:pt x="471745" y="59771"/>
                                <a:pt x="479285" y="57990"/>
                                <a:pt x="484371" y="48711"/>
                              </a:cubicBezTo>
                              <a:cubicBezTo>
                                <a:pt x="485559" y="45942"/>
                                <a:pt x="489286" y="44493"/>
                                <a:pt x="491548" y="41530"/>
                              </a:cubicBezTo>
                              <a:cubicBezTo>
                                <a:pt x="493662" y="38128"/>
                                <a:pt x="494465" y="38505"/>
                                <a:pt x="496367" y="35141"/>
                              </a:cubicBezTo>
                              <a:lnTo>
                                <a:pt x="496367" y="35141"/>
                              </a:lnTo>
                              <a:cubicBezTo>
                                <a:pt x="497142" y="33192"/>
                                <a:pt x="497695" y="31215"/>
                                <a:pt x="498726" y="29543"/>
                              </a:cubicBezTo>
                              <a:cubicBezTo>
                                <a:pt x="499144" y="27372"/>
                                <a:pt x="500095" y="24648"/>
                                <a:pt x="501135" y="23154"/>
                              </a:cubicBezTo>
                              <a:cubicBezTo>
                                <a:pt x="500908" y="20927"/>
                                <a:pt x="501210" y="18386"/>
                                <a:pt x="501939" y="15973"/>
                              </a:cubicBezTo>
                              <a:cubicBezTo>
                                <a:pt x="501849" y="12783"/>
                                <a:pt x="502428" y="10894"/>
                                <a:pt x="501939" y="9584"/>
                              </a:cubicBezTo>
                              <a:cubicBezTo>
                                <a:pt x="501887" y="7228"/>
                                <a:pt x="501979" y="6301"/>
                                <a:pt x="501939" y="3986"/>
                              </a:cubicBezTo>
                              <a:cubicBezTo>
                                <a:pt x="501737" y="2797"/>
                                <a:pt x="501572" y="1932"/>
                                <a:pt x="501135" y="791"/>
                              </a:cubicBezTo>
                              <a:cubicBezTo>
                                <a:pt x="500893" y="541"/>
                                <a:pt x="500601" y="251"/>
                                <a:pt x="500332" y="0"/>
                              </a:cubicBezTo>
                              <a:cubicBezTo>
                                <a:pt x="500085" y="55"/>
                                <a:pt x="499792" y="-80"/>
                                <a:pt x="499529" y="0"/>
                              </a:cubicBezTo>
                              <a:cubicBezTo>
                                <a:pt x="499120" y="250"/>
                                <a:pt x="498497" y="606"/>
                                <a:pt x="497923" y="791"/>
                              </a:cubicBezTo>
                              <a:cubicBezTo>
                                <a:pt x="497639" y="1568"/>
                                <a:pt x="497196" y="2004"/>
                                <a:pt x="497170" y="2403"/>
                              </a:cubicBezTo>
                              <a:lnTo>
                                <a:pt x="497170" y="2403"/>
                              </a:lnTo>
                              <a:cubicBezTo>
                                <a:pt x="495773" y="4378"/>
                                <a:pt x="493291" y="6659"/>
                                <a:pt x="492351" y="8792"/>
                              </a:cubicBezTo>
                              <a:cubicBezTo>
                                <a:pt x="491332" y="11125"/>
                                <a:pt x="486464" y="13978"/>
                                <a:pt x="485174" y="15973"/>
                              </a:cubicBezTo>
                              <a:cubicBezTo>
                                <a:pt x="476791" y="25657"/>
                                <a:pt x="471576" y="29554"/>
                                <a:pt x="465197" y="35933"/>
                              </a:cubicBezTo>
                              <a:cubicBezTo>
                                <a:pt x="458136" y="47247"/>
                                <a:pt x="448958" y="45995"/>
                                <a:pt x="442057" y="57504"/>
                              </a:cubicBezTo>
                              <a:cubicBezTo>
                                <a:pt x="439842" y="60304"/>
                                <a:pt x="435527" y="64038"/>
                                <a:pt x="430864" y="69491"/>
                              </a:cubicBezTo>
                              <a:cubicBezTo>
                                <a:pt x="427930" y="75285"/>
                                <a:pt x="423146" y="77693"/>
                                <a:pt x="420474" y="80658"/>
                              </a:cubicBezTo>
                              <a:lnTo>
                                <a:pt x="420474" y="80658"/>
                              </a:lnTo>
                              <a:cubicBezTo>
                                <a:pt x="419439" y="84186"/>
                                <a:pt x="416986" y="84327"/>
                                <a:pt x="414902" y="88659"/>
                              </a:cubicBezTo>
                              <a:cubicBezTo>
                                <a:pt x="413331" y="91137"/>
                                <a:pt x="411011" y="96329"/>
                                <a:pt x="408477" y="99035"/>
                              </a:cubicBezTo>
                              <a:cubicBezTo>
                                <a:pt x="404399" y="109995"/>
                                <a:pt x="399865" y="113321"/>
                                <a:pt x="394122" y="123800"/>
                              </a:cubicBezTo>
                              <a:cubicBezTo>
                                <a:pt x="391516" y="130140"/>
                                <a:pt x="388566" y="133573"/>
                                <a:pt x="386944" y="136579"/>
                              </a:cubicBezTo>
                              <a:cubicBezTo>
                                <a:pt x="384724" y="141166"/>
                                <a:pt x="380266" y="143946"/>
                                <a:pt x="378963" y="149330"/>
                              </a:cubicBezTo>
                              <a:cubicBezTo>
                                <a:pt x="376229" y="154363"/>
                                <a:pt x="374187" y="155094"/>
                                <a:pt x="370983" y="160525"/>
                              </a:cubicBezTo>
                              <a:cubicBezTo>
                                <a:pt x="367372" y="166348"/>
                                <a:pt x="364379" y="166955"/>
                                <a:pt x="362199" y="170901"/>
                              </a:cubicBezTo>
                              <a:lnTo>
                                <a:pt x="362199" y="170901"/>
                              </a:lnTo>
                              <a:cubicBezTo>
                                <a:pt x="357227" y="178354"/>
                                <a:pt x="352534" y="178034"/>
                                <a:pt x="349399" y="184471"/>
                              </a:cubicBezTo>
                              <a:cubicBezTo>
                                <a:pt x="345486" y="189565"/>
                                <a:pt x="340451" y="191670"/>
                                <a:pt x="337403" y="194875"/>
                              </a:cubicBezTo>
                              <a:cubicBezTo>
                                <a:pt x="334111" y="199290"/>
                                <a:pt x="329610" y="200773"/>
                                <a:pt x="327063" y="204459"/>
                              </a:cubicBezTo>
                              <a:cubicBezTo>
                                <a:pt x="323050" y="208688"/>
                                <a:pt x="318651" y="209864"/>
                                <a:pt x="316673" y="212432"/>
                              </a:cubicBezTo>
                              <a:cubicBezTo>
                                <a:pt x="314680" y="214991"/>
                                <a:pt x="309214" y="216965"/>
                                <a:pt x="305480" y="219613"/>
                              </a:cubicBezTo>
                              <a:cubicBezTo>
                                <a:pt x="301433" y="221674"/>
                                <a:pt x="297044" y="222307"/>
                                <a:pt x="293483" y="225210"/>
                              </a:cubicBezTo>
                              <a:cubicBezTo>
                                <a:pt x="289127" y="228061"/>
                                <a:pt x="283279" y="227961"/>
                                <a:pt x="279128" y="231600"/>
                              </a:cubicBezTo>
                              <a:cubicBezTo>
                                <a:pt x="273393" y="234557"/>
                                <a:pt x="266602" y="233912"/>
                                <a:pt x="263166" y="237197"/>
                              </a:cubicBezTo>
                              <a:lnTo>
                                <a:pt x="263166" y="237197"/>
                              </a:lnTo>
                              <a:cubicBezTo>
                                <a:pt x="261242" y="238712"/>
                                <a:pt x="259955" y="238418"/>
                                <a:pt x="257544" y="239600"/>
                              </a:cubicBezTo>
                              <a:lnTo>
                                <a:pt x="257544" y="239600"/>
                              </a:lnTo>
                              <a:cubicBezTo>
                                <a:pt x="258046" y="236883"/>
                                <a:pt x="259245" y="234320"/>
                                <a:pt x="259954" y="230808"/>
                              </a:cubicBezTo>
                              <a:lnTo>
                                <a:pt x="259954" y="230808"/>
                              </a:lnTo>
                              <a:cubicBezTo>
                                <a:pt x="260467" y="228099"/>
                                <a:pt x="261026" y="224984"/>
                                <a:pt x="261560" y="221224"/>
                              </a:cubicBezTo>
                              <a:cubicBezTo>
                                <a:pt x="261352" y="217953"/>
                                <a:pt x="261063" y="214668"/>
                                <a:pt x="260757" y="210848"/>
                              </a:cubicBezTo>
                              <a:cubicBezTo>
                                <a:pt x="260133" y="207794"/>
                                <a:pt x="259179" y="204292"/>
                                <a:pt x="259151" y="201264"/>
                              </a:cubicBezTo>
                              <a:cubicBezTo>
                                <a:pt x="257429" y="197942"/>
                                <a:pt x="257092" y="193495"/>
                                <a:pt x="255938" y="190860"/>
                              </a:cubicBezTo>
                              <a:cubicBezTo>
                                <a:pt x="254763" y="188015"/>
                                <a:pt x="252944" y="185346"/>
                                <a:pt x="251973" y="181276"/>
                              </a:cubicBezTo>
                              <a:cubicBezTo>
                                <a:pt x="249610" y="178403"/>
                                <a:pt x="248222" y="175070"/>
                                <a:pt x="246753" y="171692"/>
                              </a:cubicBezTo>
                              <a:cubicBezTo>
                                <a:pt x="243586" y="169171"/>
                                <a:pt x="242400" y="164453"/>
                                <a:pt x="240378" y="162928"/>
                              </a:cubicBezTo>
                              <a:cubicBezTo>
                                <a:pt x="238453" y="161284"/>
                                <a:pt x="235991" y="157108"/>
                                <a:pt x="232397" y="154136"/>
                              </a:cubicBezTo>
                              <a:cubicBezTo>
                                <a:pt x="228353" y="151931"/>
                                <a:pt x="227841" y="149110"/>
                                <a:pt x="223613" y="146135"/>
                              </a:cubicBezTo>
                              <a:cubicBezTo>
                                <a:pt x="220919" y="144345"/>
                                <a:pt x="216966" y="139762"/>
                                <a:pt x="213223" y="138162"/>
                              </a:cubicBezTo>
                              <a:cubicBezTo>
                                <a:pt x="210062" y="137362"/>
                                <a:pt x="206411" y="131964"/>
                                <a:pt x="202833" y="130981"/>
                              </a:cubicBezTo>
                              <a:cubicBezTo>
                                <a:pt x="198684" y="130253"/>
                                <a:pt x="195357" y="126409"/>
                                <a:pt x="190887" y="123800"/>
                              </a:cubicBezTo>
                              <a:cubicBezTo>
                                <a:pt x="185226" y="122012"/>
                                <a:pt x="183383" y="120075"/>
                                <a:pt x="178891" y="118203"/>
                              </a:cubicBezTo>
                              <a:cubicBezTo>
                                <a:pt x="172852" y="115920"/>
                                <a:pt x="170719" y="113601"/>
                                <a:pt x="165338" y="112605"/>
                              </a:cubicBezTo>
                              <a:cubicBezTo>
                                <a:pt x="159392" y="111216"/>
                                <a:pt x="158155" y="109233"/>
                                <a:pt x="151736" y="108619"/>
                              </a:cubicBezTo>
                              <a:cubicBezTo>
                                <a:pt x="145815" y="108694"/>
                                <a:pt x="142914" y="106146"/>
                                <a:pt x="137380" y="104632"/>
                              </a:cubicBezTo>
                              <a:lnTo>
                                <a:pt x="137380" y="104632"/>
                              </a:lnTo>
                              <a:cubicBezTo>
                                <a:pt x="133434" y="104414"/>
                                <a:pt x="130468" y="102244"/>
                                <a:pt x="126990" y="102229"/>
                              </a:cubicBezTo>
                              <a:cubicBezTo>
                                <a:pt x="123508" y="102950"/>
                                <a:pt x="119965" y="101705"/>
                                <a:pt x="115797" y="101438"/>
                              </a:cubicBezTo>
                              <a:cubicBezTo>
                                <a:pt x="110682" y="101083"/>
                                <a:pt x="109384" y="99848"/>
                                <a:pt x="105407" y="100618"/>
                              </a:cubicBezTo>
                              <a:cubicBezTo>
                                <a:pt x="100567" y="101269"/>
                                <a:pt x="99171" y="99485"/>
                                <a:pt x="95820" y="99826"/>
                              </a:cubicBezTo>
                              <a:cubicBezTo>
                                <a:pt x="91418" y="100023"/>
                                <a:pt x="90424" y="99135"/>
                                <a:pt x="85430" y="99826"/>
                              </a:cubicBezTo>
                              <a:cubicBezTo>
                                <a:pt x="82566" y="100623"/>
                                <a:pt x="79627" y="99602"/>
                                <a:pt x="75893" y="100618"/>
                              </a:cubicBezTo>
                              <a:cubicBezTo>
                                <a:pt x="72290" y="101906"/>
                                <a:pt x="70517" y="100947"/>
                                <a:pt x="66306" y="102229"/>
                              </a:cubicBezTo>
                              <a:cubicBezTo>
                                <a:pt x="63782" y="102768"/>
                                <a:pt x="59523" y="102190"/>
                                <a:pt x="56719" y="103812"/>
                              </a:cubicBezTo>
                              <a:lnTo>
                                <a:pt x="56719" y="103812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5" name="Freeform 7">
                  <a:extLst>
                    <a:ext uri="{FF2B5EF4-FFF2-40B4-BE49-F238E27FC236}">
                      <a16:creationId xmlns:a16="http://schemas.microsoft.com/office/drawing/2014/main" id="{ECA9E5F1-3920-1513-43E8-B00936053A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3543300"/>
                  <a:ext cx="701675" cy="422275"/>
                </a:xfrm>
                <a:custGeom>
                  <a:avLst/>
                  <a:gdLst>
                    <a:gd name="T0" fmla="*/ 4 w 442"/>
                    <a:gd name="T1" fmla="*/ 0 h 266"/>
                    <a:gd name="T2" fmla="*/ 4 w 442"/>
                    <a:gd name="T3" fmla="*/ 0 h 266"/>
                    <a:gd name="T4" fmla="*/ 0 w 442"/>
                    <a:gd name="T5" fmla="*/ 24 h 266"/>
                    <a:gd name="T6" fmla="*/ 2 w 442"/>
                    <a:gd name="T7" fmla="*/ 48 h 266"/>
                    <a:gd name="T8" fmla="*/ 8 w 442"/>
                    <a:gd name="T9" fmla="*/ 72 h 266"/>
                    <a:gd name="T10" fmla="*/ 16 w 442"/>
                    <a:gd name="T11" fmla="*/ 94 h 266"/>
                    <a:gd name="T12" fmla="*/ 30 w 442"/>
                    <a:gd name="T13" fmla="*/ 118 h 266"/>
                    <a:gd name="T14" fmla="*/ 48 w 442"/>
                    <a:gd name="T15" fmla="*/ 140 h 266"/>
                    <a:gd name="T16" fmla="*/ 68 w 442"/>
                    <a:gd name="T17" fmla="*/ 160 h 266"/>
                    <a:gd name="T18" fmla="*/ 94 w 442"/>
                    <a:gd name="T19" fmla="*/ 182 h 266"/>
                    <a:gd name="T20" fmla="*/ 94 w 442"/>
                    <a:gd name="T21" fmla="*/ 182 h 266"/>
                    <a:gd name="T22" fmla="*/ 112 w 442"/>
                    <a:gd name="T23" fmla="*/ 194 h 266"/>
                    <a:gd name="T24" fmla="*/ 132 w 442"/>
                    <a:gd name="T25" fmla="*/ 206 h 266"/>
                    <a:gd name="T26" fmla="*/ 152 w 442"/>
                    <a:gd name="T27" fmla="*/ 216 h 266"/>
                    <a:gd name="T28" fmla="*/ 172 w 442"/>
                    <a:gd name="T29" fmla="*/ 226 h 266"/>
                    <a:gd name="T30" fmla="*/ 214 w 442"/>
                    <a:gd name="T31" fmla="*/ 240 h 266"/>
                    <a:gd name="T32" fmla="*/ 260 w 442"/>
                    <a:gd name="T33" fmla="*/ 252 h 266"/>
                    <a:gd name="T34" fmla="*/ 306 w 442"/>
                    <a:gd name="T35" fmla="*/ 260 h 266"/>
                    <a:gd name="T36" fmla="*/ 352 w 442"/>
                    <a:gd name="T37" fmla="*/ 264 h 266"/>
                    <a:gd name="T38" fmla="*/ 398 w 442"/>
                    <a:gd name="T39" fmla="*/ 266 h 266"/>
                    <a:gd name="T40" fmla="*/ 442 w 442"/>
                    <a:gd name="T41" fmla="*/ 266 h 266"/>
                    <a:gd name="T42" fmla="*/ 442 w 442"/>
                    <a:gd name="T43" fmla="*/ 266 h 266"/>
                    <a:gd name="T44" fmla="*/ 432 w 442"/>
                    <a:gd name="T45" fmla="*/ 264 h 266"/>
                    <a:gd name="T46" fmla="*/ 420 w 442"/>
                    <a:gd name="T47" fmla="*/ 260 h 266"/>
                    <a:gd name="T48" fmla="*/ 420 w 442"/>
                    <a:gd name="T49" fmla="*/ 260 h 266"/>
                    <a:gd name="T50" fmla="*/ 384 w 442"/>
                    <a:gd name="T51" fmla="*/ 250 h 266"/>
                    <a:gd name="T52" fmla="*/ 350 w 442"/>
                    <a:gd name="T53" fmla="*/ 238 h 266"/>
                    <a:gd name="T54" fmla="*/ 322 w 442"/>
                    <a:gd name="T55" fmla="*/ 224 h 266"/>
                    <a:gd name="T56" fmla="*/ 296 w 442"/>
                    <a:gd name="T57" fmla="*/ 208 h 266"/>
                    <a:gd name="T58" fmla="*/ 272 w 442"/>
                    <a:gd name="T59" fmla="*/ 190 h 266"/>
                    <a:gd name="T60" fmla="*/ 250 w 442"/>
                    <a:gd name="T61" fmla="*/ 172 h 266"/>
                    <a:gd name="T62" fmla="*/ 208 w 442"/>
                    <a:gd name="T63" fmla="*/ 132 h 266"/>
                    <a:gd name="T64" fmla="*/ 170 w 442"/>
                    <a:gd name="T65" fmla="*/ 92 h 266"/>
                    <a:gd name="T66" fmla="*/ 150 w 442"/>
                    <a:gd name="T67" fmla="*/ 74 h 266"/>
                    <a:gd name="T68" fmla="*/ 130 w 442"/>
                    <a:gd name="T69" fmla="*/ 56 h 266"/>
                    <a:gd name="T70" fmla="*/ 108 w 442"/>
                    <a:gd name="T71" fmla="*/ 40 h 266"/>
                    <a:gd name="T72" fmla="*/ 82 w 442"/>
                    <a:gd name="T73" fmla="*/ 26 h 266"/>
                    <a:gd name="T74" fmla="*/ 56 w 442"/>
                    <a:gd name="T75" fmla="*/ 14 h 266"/>
                    <a:gd name="T76" fmla="*/ 26 w 442"/>
                    <a:gd name="T77" fmla="*/ 4 h 266"/>
                    <a:gd name="T78" fmla="*/ 26 w 442"/>
                    <a:gd name="T79" fmla="*/ 4 h 266"/>
                    <a:gd name="T80" fmla="*/ 14 w 442"/>
                    <a:gd name="T81" fmla="*/ 2 h 266"/>
                    <a:gd name="T82" fmla="*/ 4 w 442"/>
                    <a:gd name="T83" fmla="*/ 0 h 266"/>
                    <a:gd name="T84" fmla="*/ 4 w 442"/>
                    <a:gd name="T85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42" h="26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8" y="72"/>
                      </a:lnTo>
                      <a:lnTo>
                        <a:pt x="16" y="94"/>
                      </a:lnTo>
                      <a:lnTo>
                        <a:pt x="30" y="118"/>
                      </a:lnTo>
                      <a:lnTo>
                        <a:pt x="48" y="140"/>
                      </a:lnTo>
                      <a:lnTo>
                        <a:pt x="68" y="160"/>
                      </a:lnTo>
                      <a:lnTo>
                        <a:pt x="94" y="182"/>
                      </a:lnTo>
                      <a:lnTo>
                        <a:pt x="94" y="182"/>
                      </a:lnTo>
                      <a:lnTo>
                        <a:pt x="112" y="194"/>
                      </a:lnTo>
                      <a:lnTo>
                        <a:pt x="132" y="206"/>
                      </a:lnTo>
                      <a:lnTo>
                        <a:pt x="152" y="216"/>
                      </a:lnTo>
                      <a:lnTo>
                        <a:pt x="172" y="226"/>
                      </a:lnTo>
                      <a:lnTo>
                        <a:pt x="214" y="240"/>
                      </a:lnTo>
                      <a:lnTo>
                        <a:pt x="260" y="252"/>
                      </a:lnTo>
                      <a:lnTo>
                        <a:pt x="306" y="260"/>
                      </a:lnTo>
                      <a:lnTo>
                        <a:pt x="352" y="264"/>
                      </a:lnTo>
                      <a:lnTo>
                        <a:pt x="398" y="266"/>
                      </a:lnTo>
                      <a:lnTo>
                        <a:pt x="442" y="266"/>
                      </a:lnTo>
                      <a:lnTo>
                        <a:pt x="442" y="266"/>
                      </a:lnTo>
                      <a:lnTo>
                        <a:pt x="432" y="264"/>
                      </a:lnTo>
                      <a:lnTo>
                        <a:pt x="420" y="260"/>
                      </a:lnTo>
                      <a:lnTo>
                        <a:pt x="420" y="260"/>
                      </a:lnTo>
                      <a:lnTo>
                        <a:pt x="384" y="250"/>
                      </a:lnTo>
                      <a:lnTo>
                        <a:pt x="350" y="238"/>
                      </a:lnTo>
                      <a:lnTo>
                        <a:pt x="322" y="224"/>
                      </a:lnTo>
                      <a:lnTo>
                        <a:pt x="296" y="208"/>
                      </a:lnTo>
                      <a:lnTo>
                        <a:pt x="272" y="190"/>
                      </a:lnTo>
                      <a:lnTo>
                        <a:pt x="250" y="172"/>
                      </a:lnTo>
                      <a:lnTo>
                        <a:pt x="208" y="132"/>
                      </a:lnTo>
                      <a:lnTo>
                        <a:pt x="170" y="92"/>
                      </a:lnTo>
                      <a:lnTo>
                        <a:pt x="150" y="74"/>
                      </a:lnTo>
                      <a:lnTo>
                        <a:pt x="130" y="56"/>
                      </a:lnTo>
                      <a:lnTo>
                        <a:pt x="108" y="40"/>
                      </a:lnTo>
                      <a:lnTo>
                        <a:pt x="82" y="26"/>
                      </a:lnTo>
                      <a:lnTo>
                        <a:pt x="56" y="14"/>
                      </a:lnTo>
                      <a:lnTo>
                        <a:pt x="26" y="4"/>
                      </a:lnTo>
                      <a:lnTo>
                        <a:pt x="26" y="4"/>
                      </a:lnTo>
                      <a:lnTo>
                        <a:pt x="1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836033943">
                        <a:custGeom>
                          <a:avLst/>
                          <a:gdLst>
                            <a:gd name="csX0" fmla="*/ 1588 w 176497"/>
                            <a:gd name="csY0" fmla="*/ 0 h 106218"/>
                            <a:gd name="csX1" fmla="*/ 1588 w 176497"/>
                            <a:gd name="csY1" fmla="*/ 0 h 106218"/>
                            <a:gd name="csX2" fmla="*/ 0 w 176497"/>
                            <a:gd name="csY2" fmla="*/ 9580 h 106218"/>
                            <a:gd name="csX3" fmla="*/ 794 w 176497"/>
                            <a:gd name="csY3" fmla="*/ 19172 h 106218"/>
                            <a:gd name="csX4" fmla="*/ 3194 w 176497"/>
                            <a:gd name="csY4" fmla="*/ 28753 h 106218"/>
                            <a:gd name="csX5" fmla="*/ 6389 w 176497"/>
                            <a:gd name="csY5" fmla="*/ 37537 h 106218"/>
                            <a:gd name="csX6" fmla="*/ 11984 w 176497"/>
                            <a:gd name="csY6" fmla="*/ 47118 h 106218"/>
                            <a:gd name="csX7" fmla="*/ 19167 w 176497"/>
                            <a:gd name="csY7" fmla="*/ 55902 h 106218"/>
                            <a:gd name="csX8" fmla="*/ 27145 w 176497"/>
                            <a:gd name="csY8" fmla="*/ 63890 h 106218"/>
                            <a:gd name="csX9" fmla="*/ 37540 w 176497"/>
                            <a:gd name="csY9" fmla="*/ 72674 h 106218"/>
                            <a:gd name="csX10" fmla="*/ 37540 w 176497"/>
                            <a:gd name="csY10" fmla="*/ 72674 h 106218"/>
                            <a:gd name="csX11" fmla="*/ 44724 w 176497"/>
                            <a:gd name="csY11" fmla="*/ 77464 h 106218"/>
                            <a:gd name="csX12" fmla="*/ 52702 w 176497"/>
                            <a:gd name="csY12" fmla="*/ 82255 h 106218"/>
                            <a:gd name="csX13" fmla="*/ 60697 w 176497"/>
                            <a:gd name="csY13" fmla="*/ 86249 h 106218"/>
                            <a:gd name="csX14" fmla="*/ 68674 w 176497"/>
                            <a:gd name="csY14" fmla="*/ 90242 h 106218"/>
                            <a:gd name="csX15" fmla="*/ 85459 w 176497"/>
                            <a:gd name="csY15" fmla="*/ 95840 h 106218"/>
                            <a:gd name="csX16" fmla="*/ 103815 w 176497"/>
                            <a:gd name="csY16" fmla="*/ 100630 h 106218"/>
                            <a:gd name="csX17" fmla="*/ 122188 w 176497"/>
                            <a:gd name="csY17" fmla="*/ 103817 h 106218"/>
                            <a:gd name="csX18" fmla="*/ 140562 w 176497"/>
                            <a:gd name="csY18" fmla="*/ 105421 h 106218"/>
                            <a:gd name="csX19" fmla="*/ 158935 w 176497"/>
                            <a:gd name="csY19" fmla="*/ 106218 h 106218"/>
                            <a:gd name="csX20" fmla="*/ 176497 w 176497"/>
                            <a:gd name="csY20" fmla="*/ 106218 h 106218"/>
                            <a:gd name="csX21" fmla="*/ 176497 w 176497"/>
                            <a:gd name="csY21" fmla="*/ 106218 h 106218"/>
                            <a:gd name="csX22" fmla="*/ 172508 w 176497"/>
                            <a:gd name="csY22" fmla="*/ 105421 h 106218"/>
                            <a:gd name="csX23" fmla="*/ 167707 w 176497"/>
                            <a:gd name="csY23" fmla="*/ 103817 h 106218"/>
                            <a:gd name="csX24" fmla="*/ 167707 w 176497"/>
                            <a:gd name="csY24" fmla="*/ 103817 h 106218"/>
                            <a:gd name="csX25" fmla="*/ 153340 w 176497"/>
                            <a:gd name="csY25" fmla="*/ 99823 h 106218"/>
                            <a:gd name="csX26" fmla="*/ 139767 w 176497"/>
                            <a:gd name="csY26" fmla="*/ 95033 h 106218"/>
                            <a:gd name="csX27" fmla="*/ 128578 w 176497"/>
                            <a:gd name="csY27" fmla="*/ 89446 h 106218"/>
                            <a:gd name="csX28" fmla="*/ 118200 w 176497"/>
                            <a:gd name="csY28" fmla="*/ 83062 h 106218"/>
                            <a:gd name="csX29" fmla="*/ 108616 w 176497"/>
                            <a:gd name="csY29" fmla="*/ 75871 h 106218"/>
                            <a:gd name="csX30" fmla="*/ 99826 w 176497"/>
                            <a:gd name="csY30" fmla="*/ 68680 h 106218"/>
                            <a:gd name="csX31" fmla="*/ 83059 w 176497"/>
                            <a:gd name="csY31" fmla="*/ 52705 h 106218"/>
                            <a:gd name="csX32" fmla="*/ 67880 w 176497"/>
                            <a:gd name="csY32" fmla="*/ 36740 h 106218"/>
                            <a:gd name="csX33" fmla="*/ 59903 w 176497"/>
                            <a:gd name="csY33" fmla="*/ 29549 h 106218"/>
                            <a:gd name="csX34" fmla="*/ 51907 w 176497"/>
                            <a:gd name="csY34" fmla="*/ 22358 h 106218"/>
                            <a:gd name="csX35" fmla="*/ 43118 w 176497"/>
                            <a:gd name="csY35" fmla="*/ 15975 h 106218"/>
                            <a:gd name="csX36" fmla="*/ 32740 w 176497"/>
                            <a:gd name="csY36" fmla="*/ 10377 h 106218"/>
                            <a:gd name="csX37" fmla="*/ 22362 w 176497"/>
                            <a:gd name="csY37" fmla="*/ 5587 h 106218"/>
                            <a:gd name="csX38" fmla="*/ 10378 w 176497"/>
                            <a:gd name="csY38" fmla="*/ 1593 h 106218"/>
                            <a:gd name="csX39" fmla="*/ 10378 w 176497"/>
                            <a:gd name="csY39" fmla="*/ 1593 h 106218"/>
                            <a:gd name="csX40" fmla="*/ 5594 w 176497"/>
                            <a:gd name="csY40" fmla="*/ 796 h 106218"/>
                            <a:gd name="csX41" fmla="*/ 1588 w 176497"/>
                            <a:gd name="csY41" fmla="*/ 0 h 106218"/>
                            <a:gd name="csX42" fmla="*/ 1588 w 176497"/>
                            <a:gd name="csY42" fmla="*/ 0 h 10621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</a:cxnLst>
                          <a:rect l="l" t="t" r="r" b="b"/>
                          <a:pathLst>
                            <a:path w="176497" h="106218" fill="none" extrusionOk="0">
                              <a:moveTo>
                                <a:pt x="1588" y="0"/>
                              </a:moveTo>
                              <a:lnTo>
                                <a:pt x="1588" y="0"/>
                              </a:lnTo>
                              <a:cubicBezTo>
                                <a:pt x="1999" y="3598"/>
                                <a:pt x="-315" y="6156"/>
                                <a:pt x="0" y="9580"/>
                              </a:cubicBezTo>
                              <a:cubicBezTo>
                                <a:pt x="670" y="12322"/>
                                <a:pt x="1267" y="15536"/>
                                <a:pt x="794" y="19172"/>
                              </a:cubicBezTo>
                              <a:cubicBezTo>
                                <a:pt x="1681" y="21914"/>
                                <a:pt x="1488" y="25534"/>
                                <a:pt x="3194" y="28753"/>
                              </a:cubicBezTo>
                              <a:cubicBezTo>
                                <a:pt x="4666" y="31632"/>
                                <a:pt x="5946" y="35065"/>
                                <a:pt x="6389" y="37537"/>
                              </a:cubicBezTo>
                              <a:cubicBezTo>
                                <a:pt x="8243" y="39757"/>
                                <a:pt x="9959" y="44886"/>
                                <a:pt x="11984" y="47118"/>
                              </a:cubicBezTo>
                              <a:cubicBezTo>
                                <a:pt x="15135" y="48870"/>
                                <a:pt x="16555" y="53518"/>
                                <a:pt x="19167" y="55902"/>
                              </a:cubicBezTo>
                              <a:cubicBezTo>
                                <a:pt x="22393" y="57651"/>
                                <a:pt x="23620" y="60965"/>
                                <a:pt x="27145" y="63890"/>
                              </a:cubicBezTo>
                              <a:cubicBezTo>
                                <a:pt x="31496" y="66455"/>
                                <a:pt x="33537" y="69785"/>
                                <a:pt x="37540" y="72674"/>
                              </a:cubicBezTo>
                              <a:lnTo>
                                <a:pt x="37540" y="72674"/>
                              </a:lnTo>
                              <a:cubicBezTo>
                                <a:pt x="40516" y="73517"/>
                                <a:pt x="40773" y="76014"/>
                                <a:pt x="44724" y="77464"/>
                              </a:cubicBezTo>
                              <a:cubicBezTo>
                                <a:pt x="47128" y="78116"/>
                                <a:pt x="49713" y="81295"/>
                                <a:pt x="52702" y="82255"/>
                              </a:cubicBezTo>
                              <a:cubicBezTo>
                                <a:pt x="54632" y="82592"/>
                                <a:pt x="57023" y="84979"/>
                                <a:pt x="60697" y="86249"/>
                              </a:cubicBezTo>
                              <a:cubicBezTo>
                                <a:pt x="64077" y="87008"/>
                                <a:pt x="66534" y="89360"/>
                                <a:pt x="68674" y="90242"/>
                              </a:cubicBezTo>
                              <a:cubicBezTo>
                                <a:pt x="75355" y="90711"/>
                                <a:pt x="81145" y="94597"/>
                                <a:pt x="85459" y="95840"/>
                              </a:cubicBezTo>
                              <a:cubicBezTo>
                                <a:pt x="93484" y="97515"/>
                                <a:pt x="96985" y="99412"/>
                                <a:pt x="103815" y="100630"/>
                              </a:cubicBezTo>
                              <a:cubicBezTo>
                                <a:pt x="113318" y="100136"/>
                                <a:pt x="113578" y="104188"/>
                                <a:pt x="122188" y="103817"/>
                              </a:cubicBezTo>
                              <a:cubicBezTo>
                                <a:pt x="130482" y="103724"/>
                                <a:pt x="136507" y="106439"/>
                                <a:pt x="140562" y="105421"/>
                              </a:cubicBezTo>
                              <a:cubicBezTo>
                                <a:pt x="147775" y="105393"/>
                                <a:pt x="151788" y="107370"/>
                                <a:pt x="158935" y="106218"/>
                              </a:cubicBezTo>
                              <a:cubicBezTo>
                                <a:pt x="163747" y="105060"/>
                                <a:pt x="167791" y="108297"/>
                                <a:pt x="176497" y="106218"/>
                              </a:cubicBezTo>
                              <a:lnTo>
                                <a:pt x="176497" y="106218"/>
                              </a:lnTo>
                              <a:cubicBezTo>
                                <a:pt x="174811" y="106176"/>
                                <a:pt x="174267" y="105607"/>
                                <a:pt x="172508" y="105421"/>
                              </a:cubicBezTo>
                              <a:cubicBezTo>
                                <a:pt x="171195" y="105599"/>
                                <a:pt x="169563" y="104186"/>
                                <a:pt x="167707" y="103817"/>
                              </a:cubicBezTo>
                              <a:lnTo>
                                <a:pt x="167707" y="103817"/>
                              </a:lnTo>
                              <a:cubicBezTo>
                                <a:pt x="163356" y="104462"/>
                                <a:pt x="158091" y="99304"/>
                                <a:pt x="153340" y="99823"/>
                              </a:cubicBezTo>
                              <a:cubicBezTo>
                                <a:pt x="147765" y="99533"/>
                                <a:pt x="143680" y="95424"/>
                                <a:pt x="139767" y="95033"/>
                              </a:cubicBezTo>
                              <a:cubicBezTo>
                                <a:pt x="133960" y="92927"/>
                                <a:pt x="132071" y="90924"/>
                                <a:pt x="128578" y="89446"/>
                              </a:cubicBezTo>
                              <a:cubicBezTo>
                                <a:pt x="124386" y="88462"/>
                                <a:pt x="121122" y="84641"/>
                                <a:pt x="118200" y="83062"/>
                              </a:cubicBezTo>
                              <a:cubicBezTo>
                                <a:pt x="113627" y="80942"/>
                                <a:pt x="113196" y="78845"/>
                                <a:pt x="108616" y="75871"/>
                              </a:cubicBezTo>
                              <a:cubicBezTo>
                                <a:pt x="105189" y="73884"/>
                                <a:pt x="102771" y="70667"/>
                                <a:pt x="99826" y="68680"/>
                              </a:cubicBezTo>
                              <a:cubicBezTo>
                                <a:pt x="92807" y="62380"/>
                                <a:pt x="91131" y="57540"/>
                                <a:pt x="83059" y="52705"/>
                              </a:cubicBezTo>
                              <a:cubicBezTo>
                                <a:pt x="74343" y="46480"/>
                                <a:pt x="76502" y="41990"/>
                                <a:pt x="67880" y="36740"/>
                              </a:cubicBezTo>
                              <a:cubicBezTo>
                                <a:pt x="65622" y="34808"/>
                                <a:pt x="63894" y="32980"/>
                                <a:pt x="59903" y="29549"/>
                              </a:cubicBezTo>
                              <a:cubicBezTo>
                                <a:pt x="55184" y="26843"/>
                                <a:pt x="55267" y="24191"/>
                                <a:pt x="51907" y="22358"/>
                              </a:cubicBezTo>
                              <a:cubicBezTo>
                                <a:pt x="47992" y="20946"/>
                                <a:pt x="47265" y="17679"/>
                                <a:pt x="43118" y="15975"/>
                              </a:cubicBezTo>
                              <a:cubicBezTo>
                                <a:pt x="37901" y="13975"/>
                                <a:pt x="37228" y="12429"/>
                                <a:pt x="32740" y="10377"/>
                              </a:cubicBezTo>
                              <a:cubicBezTo>
                                <a:pt x="29787" y="9917"/>
                                <a:pt x="27491" y="7114"/>
                                <a:pt x="22362" y="5587"/>
                              </a:cubicBezTo>
                              <a:cubicBezTo>
                                <a:pt x="16892" y="5070"/>
                                <a:pt x="14682" y="2825"/>
                                <a:pt x="10378" y="1593"/>
                              </a:cubicBezTo>
                              <a:lnTo>
                                <a:pt x="10378" y="1593"/>
                              </a:lnTo>
                              <a:cubicBezTo>
                                <a:pt x="8043" y="1324"/>
                                <a:pt x="8014" y="754"/>
                                <a:pt x="5594" y="796"/>
                              </a:cubicBezTo>
                              <a:cubicBezTo>
                                <a:pt x="3986" y="571"/>
                                <a:pt x="3021" y="17"/>
                                <a:pt x="1588" y="0"/>
                              </a:cubicBezTo>
                              <a:lnTo>
                                <a:pt x="1588" y="0"/>
                              </a:lnTo>
                              <a:close/>
                            </a:path>
                            <a:path w="176497" h="106218" stroke="0" extrusionOk="0">
                              <a:moveTo>
                                <a:pt x="1588" y="0"/>
                              </a:moveTo>
                              <a:lnTo>
                                <a:pt x="1588" y="0"/>
                              </a:lnTo>
                              <a:cubicBezTo>
                                <a:pt x="1738" y="3284"/>
                                <a:pt x="-441" y="5439"/>
                                <a:pt x="0" y="9580"/>
                              </a:cubicBezTo>
                              <a:cubicBezTo>
                                <a:pt x="619" y="12511"/>
                                <a:pt x="1198" y="15860"/>
                                <a:pt x="794" y="19172"/>
                              </a:cubicBezTo>
                              <a:cubicBezTo>
                                <a:pt x="1880" y="21728"/>
                                <a:pt x="1817" y="26050"/>
                                <a:pt x="3194" y="28753"/>
                              </a:cubicBezTo>
                              <a:cubicBezTo>
                                <a:pt x="4165" y="30859"/>
                                <a:pt x="4489" y="34904"/>
                                <a:pt x="6389" y="37537"/>
                              </a:cubicBezTo>
                              <a:cubicBezTo>
                                <a:pt x="9333" y="42179"/>
                                <a:pt x="9185" y="42975"/>
                                <a:pt x="11984" y="47118"/>
                              </a:cubicBezTo>
                              <a:cubicBezTo>
                                <a:pt x="14932" y="50275"/>
                                <a:pt x="16499" y="53329"/>
                                <a:pt x="19167" y="55902"/>
                              </a:cubicBezTo>
                              <a:cubicBezTo>
                                <a:pt x="22869" y="59422"/>
                                <a:pt x="23204" y="61661"/>
                                <a:pt x="27145" y="63890"/>
                              </a:cubicBezTo>
                              <a:cubicBezTo>
                                <a:pt x="30199" y="65305"/>
                                <a:pt x="32858" y="70413"/>
                                <a:pt x="37540" y="72674"/>
                              </a:cubicBezTo>
                              <a:lnTo>
                                <a:pt x="37540" y="72674"/>
                              </a:lnTo>
                              <a:cubicBezTo>
                                <a:pt x="39519" y="73688"/>
                                <a:pt x="42146" y="76635"/>
                                <a:pt x="44724" y="77464"/>
                              </a:cubicBezTo>
                              <a:cubicBezTo>
                                <a:pt x="48647" y="78721"/>
                                <a:pt x="49980" y="80797"/>
                                <a:pt x="52702" y="82255"/>
                              </a:cubicBezTo>
                              <a:cubicBezTo>
                                <a:pt x="55140" y="82357"/>
                                <a:pt x="56562" y="84704"/>
                                <a:pt x="60697" y="86249"/>
                              </a:cubicBezTo>
                              <a:cubicBezTo>
                                <a:pt x="63681" y="87685"/>
                                <a:pt x="64514" y="89033"/>
                                <a:pt x="68674" y="90242"/>
                              </a:cubicBezTo>
                              <a:cubicBezTo>
                                <a:pt x="75381" y="90963"/>
                                <a:pt x="78202" y="94708"/>
                                <a:pt x="85459" y="95840"/>
                              </a:cubicBezTo>
                              <a:cubicBezTo>
                                <a:pt x="93016" y="96041"/>
                                <a:pt x="98357" y="100377"/>
                                <a:pt x="103815" y="100630"/>
                              </a:cubicBezTo>
                              <a:cubicBezTo>
                                <a:pt x="111010" y="100504"/>
                                <a:pt x="116480" y="103348"/>
                                <a:pt x="122188" y="103817"/>
                              </a:cubicBezTo>
                              <a:cubicBezTo>
                                <a:pt x="131396" y="103116"/>
                                <a:pt x="132765" y="106407"/>
                                <a:pt x="140562" y="105421"/>
                              </a:cubicBezTo>
                              <a:cubicBezTo>
                                <a:pt x="145174" y="104753"/>
                                <a:pt x="152740" y="107469"/>
                                <a:pt x="158935" y="106218"/>
                              </a:cubicBezTo>
                              <a:cubicBezTo>
                                <a:pt x="163815" y="104407"/>
                                <a:pt x="169377" y="107123"/>
                                <a:pt x="176497" y="106218"/>
                              </a:cubicBezTo>
                              <a:lnTo>
                                <a:pt x="176497" y="106218"/>
                              </a:lnTo>
                              <a:cubicBezTo>
                                <a:pt x="175483" y="106417"/>
                                <a:pt x="173738" y="105623"/>
                                <a:pt x="172508" y="105421"/>
                              </a:cubicBezTo>
                              <a:cubicBezTo>
                                <a:pt x="169992" y="105164"/>
                                <a:pt x="170024" y="104281"/>
                                <a:pt x="167707" y="103817"/>
                              </a:cubicBezTo>
                              <a:lnTo>
                                <a:pt x="167707" y="103817"/>
                              </a:lnTo>
                              <a:cubicBezTo>
                                <a:pt x="164121" y="102983"/>
                                <a:pt x="156774" y="99755"/>
                                <a:pt x="153340" y="99823"/>
                              </a:cubicBezTo>
                              <a:cubicBezTo>
                                <a:pt x="148857" y="99245"/>
                                <a:pt x="144744" y="96524"/>
                                <a:pt x="139767" y="95033"/>
                              </a:cubicBezTo>
                              <a:cubicBezTo>
                                <a:pt x="136147" y="93351"/>
                                <a:pt x="133109" y="90306"/>
                                <a:pt x="128578" y="89446"/>
                              </a:cubicBezTo>
                              <a:cubicBezTo>
                                <a:pt x="124323" y="88042"/>
                                <a:pt x="122976" y="85247"/>
                                <a:pt x="118200" y="83062"/>
                              </a:cubicBezTo>
                              <a:cubicBezTo>
                                <a:pt x="114907" y="80881"/>
                                <a:pt x="112443" y="78040"/>
                                <a:pt x="108616" y="75871"/>
                              </a:cubicBezTo>
                              <a:cubicBezTo>
                                <a:pt x="106468" y="74736"/>
                                <a:pt x="104191" y="72205"/>
                                <a:pt x="99826" y="68680"/>
                              </a:cubicBezTo>
                              <a:cubicBezTo>
                                <a:pt x="93070" y="63653"/>
                                <a:pt x="90593" y="58931"/>
                                <a:pt x="83059" y="52705"/>
                              </a:cubicBezTo>
                              <a:cubicBezTo>
                                <a:pt x="76398" y="48718"/>
                                <a:pt x="76236" y="43097"/>
                                <a:pt x="67880" y="36740"/>
                              </a:cubicBezTo>
                              <a:cubicBezTo>
                                <a:pt x="65212" y="34393"/>
                                <a:pt x="62532" y="30721"/>
                                <a:pt x="59903" y="29549"/>
                              </a:cubicBezTo>
                              <a:cubicBezTo>
                                <a:pt x="56718" y="26758"/>
                                <a:pt x="55194" y="24412"/>
                                <a:pt x="51907" y="22358"/>
                              </a:cubicBezTo>
                              <a:cubicBezTo>
                                <a:pt x="49241" y="21153"/>
                                <a:pt x="47597" y="18495"/>
                                <a:pt x="43118" y="15975"/>
                              </a:cubicBezTo>
                              <a:cubicBezTo>
                                <a:pt x="38992" y="14533"/>
                                <a:pt x="36189" y="11619"/>
                                <a:pt x="32740" y="10377"/>
                              </a:cubicBezTo>
                              <a:cubicBezTo>
                                <a:pt x="27453" y="9069"/>
                                <a:pt x="26751" y="6905"/>
                                <a:pt x="22362" y="5587"/>
                              </a:cubicBezTo>
                              <a:cubicBezTo>
                                <a:pt x="17351" y="4135"/>
                                <a:pt x="15033" y="1689"/>
                                <a:pt x="10378" y="1593"/>
                              </a:cubicBezTo>
                              <a:lnTo>
                                <a:pt x="10378" y="1593"/>
                              </a:lnTo>
                              <a:cubicBezTo>
                                <a:pt x="8920" y="1852"/>
                                <a:pt x="7615" y="611"/>
                                <a:pt x="5594" y="796"/>
                              </a:cubicBezTo>
                              <a:cubicBezTo>
                                <a:pt x="4350" y="930"/>
                                <a:pt x="3552" y="181"/>
                                <a:pt x="1588" y="0"/>
                              </a:cubicBezTo>
                              <a:lnTo>
                                <a:pt x="1588" y="0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6" name="Freeform 8">
                  <a:extLst>
                    <a:ext uri="{FF2B5EF4-FFF2-40B4-BE49-F238E27FC236}">
                      <a16:creationId xmlns:a16="http://schemas.microsoft.com/office/drawing/2014/main" id="{2043F573-ADF3-CC56-6290-7CD740F2C6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6825" y="1987550"/>
                  <a:ext cx="752475" cy="628650"/>
                </a:xfrm>
                <a:custGeom>
                  <a:avLst/>
                  <a:gdLst>
                    <a:gd name="T0" fmla="*/ 228 w 474"/>
                    <a:gd name="T1" fmla="*/ 26 h 396"/>
                    <a:gd name="T2" fmla="*/ 170 w 474"/>
                    <a:gd name="T3" fmla="*/ 44 h 396"/>
                    <a:gd name="T4" fmla="*/ 124 w 474"/>
                    <a:gd name="T5" fmla="*/ 64 h 396"/>
                    <a:gd name="T6" fmla="*/ 94 w 474"/>
                    <a:gd name="T7" fmla="*/ 84 h 396"/>
                    <a:gd name="T8" fmla="*/ 86 w 474"/>
                    <a:gd name="T9" fmla="*/ 92 h 396"/>
                    <a:gd name="T10" fmla="*/ 58 w 474"/>
                    <a:gd name="T11" fmla="*/ 138 h 396"/>
                    <a:gd name="T12" fmla="*/ 30 w 474"/>
                    <a:gd name="T13" fmla="*/ 202 h 396"/>
                    <a:gd name="T14" fmla="*/ 0 w 474"/>
                    <a:gd name="T15" fmla="*/ 284 h 396"/>
                    <a:gd name="T16" fmla="*/ 10 w 474"/>
                    <a:gd name="T17" fmla="*/ 282 h 396"/>
                    <a:gd name="T18" fmla="*/ 50 w 474"/>
                    <a:gd name="T19" fmla="*/ 280 h 396"/>
                    <a:gd name="T20" fmla="*/ 86 w 474"/>
                    <a:gd name="T21" fmla="*/ 286 h 396"/>
                    <a:gd name="T22" fmla="*/ 106 w 474"/>
                    <a:gd name="T23" fmla="*/ 292 h 396"/>
                    <a:gd name="T24" fmla="*/ 126 w 474"/>
                    <a:gd name="T25" fmla="*/ 302 h 396"/>
                    <a:gd name="T26" fmla="*/ 172 w 474"/>
                    <a:gd name="T27" fmla="*/ 338 h 396"/>
                    <a:gd name="T28" fmla="*/ 226 w 474"/>
                    <a:gd name="T29" fmla="*/ 374 h 396"/>
                    <a:gd name="T30" fmla="*/ 256 w 474"/>
                    <a:gd name="T31" fmla="*/ 388 h 396"/>
                    <a:gd name="T32" fmla="*/ 286 w 474"/>
                    <a:gd name="T33" fmla="*/ 396 h 396"/>
                    <a:gd name="T34" fmla="*/ 318 w 474"/>
                    <a:gd name="T35" fmla="*/ 394 h 396"/>
                    <a:gd name="T36" fmla="*/ 330 w 474"/>
                    <a:gd name="T37" fmla="*/ 392 h 396"/>
                    <a:gd name="T38" fmla="*/ 350 w 474"/>
                    <a:gd name="T39" fmla="*/ 382 h 396"/>
                    <a:gd name="T40" fmla="*/ 378 w 474"/>
                    <a:gd name="T41" fmla="*/ 360 h 396"/>
                    <a:gd name="T42" fmla="*/ 410 w 474"/>
                    <a:gd name="T43" fmla="*/ 318 h 396"/>
                    <a:gd name="T44" fmla="*/ 434 w 474"/>
                    <a:gd name="T45" fmla="*/ 268 h 396"/>
                    <a:gd name="T46" fmla="*/ 454 w 474"/>
                    <a:gd name="T47" fmla="*/ 216 h 396"/>
                    <a:gd name="T48" fmla="*/ 470 w 474"/>
                    <a:gd name="T49" fmla="*/ 142 h 396"/>
                    <a:gd name="T50" fmla="*/ 474 w 474"/>
                    <a:gd name="T51" fmla="*/ 94 h 396"/>
                    <a:gd name="T52" fmla="*/ 474 w 474"/>
                    <a:gd name="T53" fmla="*/ 86 h 396"/>
                    <a:gd name="T54" fmla="*/ 462 w 474"/>
                    <a:gd name="T55" fmla="*/ 62 h 396"/>
                    <a:gd name="T56" fmla="*/ 436 w 474"/>
                    <a:gd name="T57" fmla="*/ 36 h 396"/>
                    <a:gd name="T58" fmla="*/ 400 w 474"/>
                    <a:gd name="T59" fmla="*/ 12 h 396"/>
                    <a:gd name="T60" fmla="*/ 354 w 474"/>
                    <a:gd name="T61" fmla="*/ 0 h 396"/>
                    <a:gd name="T62" fmla="*/ 334 w 474"/>
                    <a:gd name="T63" fmla="*/ 0 h 396"/>
                    <a:gd name="T64" fmla="*/ 292 w 474"/>
                    <a:gd name="T65" fmla="*/ 6 h 396"/>
                    <a:gd name="T66" fmla="*/ 240 w 474"/>
                    <a:gd name="T67" fmla="*/ 22 h 396"/>
                    <a:gd name="T68" fmla="*/ 228 w 474"/>
                    <a:gd name="T69" fmla="*/ 2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4" h="396">
                      <a:moveTo>
                        <a:pt x="228" y="26"/>
                      </a:moveTo>
                      <a:lnTo>
                        <a:pt x="228" y="26"/>
                      </a:lnTo>
                      <a:lnTo>
                        <a:pt x="210" y="30"/>
                      </a:lnTo>
                      <a:lnTo>
                        <a:pt x="170" y="44"/>
                      </a:lnTo>
                      <a:lnTo>
                        <a:pt x="146" y="54"/>
                      </a:lnTo>
                      <a:lnTo>
                        <a:pt x="124" y="64"/>
                      </a:lnTo>
                      <a:lnTo>
                        <a:pt x="102" y="78"/>
                      </a:lnTo>
                      <a:lnTo>
                        <a:pt x="94" y="84"/>
                      </a:lnTo>
                      <a:lnTo>
                        <a:pt x="86" y="92"/>
                      </a:lnTo>
                      <a:lnTo>
                        <a:pt x="86" y="92"/>
                      </a:lnTo>
                      <a:lnTo>
                        <a:pt x="72" y="112"/>
                      </a:lnTo>
                      <a:lnTo>
                        <a:pt x="58" y="138"/>
                      </a:lnTo>
                      <a:lnTo>
                        <a:pt x="42" y="170"/>
                      </a:lnTo>
                      <a:lnTo>
                        <a:pt x="30" y="202"/>
                      </a:lnTo>
                      <a:lnTo>
                        <a:pt x="8" y="260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10" y="282"/>
                      </a:lnTo>
                      <a:lnTo>
                        <a:pt x="34" y="280"/>
                      </a:lnTo>
                      <a:lnTo>
                        <a:pt x="50" y="280"/>
                      </a:lnTo>
                      <a:lnTo>
                        <a:pt x="68" y="282"/>
                      </a:lnTo>
                      <a:lnTo>
                        <a:pt x="86" y="286"/>
                      </a:lnTo>
                      <a:lnTo>
                        <a:pt x="106" y="292"/>
                      </a:lnTo>
                      <a:lnTo>
                        <a:pt x="106" y="292"/>
                      </a:lnTo>
                      <a:lnTo>
                        <a:pt x="116" y="296"/>
                      </a:lnTo>
                      <a:lnTo>
                        <a:pt x="126" y="302"/>
                      </a:lnTo>
                      <a:lnTo>
                        <a:pt x="148" y="318"/>
                      </a:lnTo>
                      <a:lnTo>
                        <a:pt x="172" y="338"/>
                      </a:lnTo>
                      <a:lnTo>
                        <a:pt x="198" y="356"/>
                      </a:lnTo>
                      <a:lnTo>
                        <a:pt x="226" y="374"/>
                      </a:lnTo>
                      <a:lnTo>
                        <a:pt x="240" y="382"/>
                      </a:lnTo>
                      <a:lnTo>
                        <a:pt x="256" y="388"/>
                      </a:lnTo>
                      <a:lnTo>
                        <a:pt x="270" y="392"/>
                      </a:lnTo>
                      <a:lnTo>
                        <a:pt x="286" y="396"/>
                      </a:lnTo>
                      <a:lnTo>
                        <a:pt x="302" y="396"/>
                      </a:lnTo>
                      <a:lnTo>
                        <a:pt x="318" y="394"/>
                      </a:lnTo>
                      <a:lnTo>
                        <a:pt x="318" y="394"/>
                      </a:lnTo>
                      <a:lnTo>
                        <a:pt x="330" y="392"/>
                      </a:lnTo>
                      <a:lnTo>
                        <a:pt x="340" y="386"/>
                      </a:lnTo>
                      <a:lnTo>
                        <a:pt x="350" y="382"/>
                      </a:lnTo>
                      <a:lnTo>
                        <a:pt x="360" y="376"/>
                      </a:lnTo>
                      <a:lnTo>
                        <a:pt x="378" y="360"/>
                      </a:lnTo>
                      <a:lnTo>
                        <a:pt x="394" y="340"/>
                      </a:lnTo>
                      <a:lnTo>
                        <a:pt x="410" y="318"/>
                      </a:lnTo>
                      <a:lnTo>
                        <a:pt x="424" y="294"/>
                      </a:lnTo>
                      <a:lnTo>
                        <a:pt x="434" y="268"/>
                      </a:lnTo>
                      <a:lnTo>
                        <a:pt x="444" y="242"/>
                      </a:lnTo>
                      <a:lnTo>
                        <a:pt x="454" y="216"/>
                      </a:lnTo>
                      <a:lnTo>
                        <a:pt x="460" y="190"/>
                      </a:lnTo>
                      <a:lnTo>
                        <a:pt x="470" y="142"/>
                      </a:lnTo>
                      <a:lnTo>
                        <a:pt x="474" y="106"/>
                      </a:lnTo>
                      <a:lnTo>
                        <a:pt x="474" y="94"/>
                      </a:lnTo>
                      <a:lnTo>
                        <a:pt x="474" y="86"/>
                      </a:lnTo>
                      <a:lnTo>
                        <a:pt x="474" y="86"/>
                      </a:lnTo>
                      <a:lnTo>
                        <a:pt x="470" y="74"/>
                      </a:lnTo>
                      <a:lnTo>
                        <a:pt x="462" y="62"/>
                      </a:lnTo>
                      <a:lnTo>
                        <a:pt x="450" y="48"/>
                      </a:lnTo>
                      <a:lnTo>
                        <a:pt x="436" y="36"/>
                      </a:lnTo>
                      <a:lnTo>
                        <a:pt x="420" y="24"/>
                      </a:lnTo>
                      <a:lnTo>
                        <a:pt x="400" y="12"/>
                      </a:lnTo>
                      <a:lnTo>
                        <a:pt x="378" y="4"/>
                      </a:lnTo>
                      <a:lnTo>
                        <a:pt x="354" y="0"/>
                      </a:lnTo>
                      <a:lnTo>
                        <a:pt x="354" y="0"/>
                      </a:lnTo>
                      <a:lnTo>
                        <a:pt x="334" y="0"/>
                      </a:lnTo>
                      <a:lnTo>
                        <a:pt x="312" y="2"/>
                      </a:lnTo>
                      <a:lnTo>
                        <a:pt x="292" y="6"/>
                      </a:lnTo>
                      <a:lnTo>
                        <a:pt x="272" y="10"/>
                      </a:lnTo>
                      <a:lnTo>
                        <a:pt x="240" y="22"/>
                      </a:lnTo>
                      <a:lnTo>
                        <a:pt x="228" y="26"/>
                      </a:lnTo>
                      <a:lnTo>
                        <a:pt x="228" y="2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964165653">
                        <a:custGeom>
                          <a:avLst/>
                          <a:gdLst>
                            <a:gd name="csX0" fmla="*/ 91041 w 189275"/>
                            <a:gd name="csY0" fmla="*/ 10389 h 158129"/>
                            <a:gd name="csX1" fmla="*/ 91041 w 189275"/>
                            <a:gd name="csY1" fmla="*/ 10389 h 158129"/>
                            <a:gd name="csX2" fmla="*/ 83848 w 189275"/>
                            <a:gd name="csY2" fmla="*/ 11986 h 158129"/>
                            <a:gd name="csX3" fmla="*/ 67874 w 189275"/>
                            <a:gd name="csY3" fmla="*/ 17568 h 158129"/>
                            <a:gd name="csX4" fmla="*/ 58296 w 189275"/>
                            <a:gd name="csY4" fmla="*/ 21568 h 158129"/>
                            <a:gd name="csX5" fmla="*/ 49514 w 189275"/>
                            <a:gd name="csY5" fmla="*/ 25553 h 158129"/>
                            <a:gd name="csX6" fmla="*/ 40731 w 189275"/>
                            <a:gd name="csY6" fmla="*/ 31151 h 158129"/>
                            <a:gd name="csX7" fmla="*/ 37533 w 189275"/>
                            <a:gd name="csY7" fmla="*/ 33539 h 158129"/>
                            <a:gd name="csX8" fmla="*/ 34334 w 189275"/>
                            <a:gd name="csY8" fmla="*/ 36733 h 158129"/>
                            <a:gd name="csX9" fmla="*/ 34334 w 189275"/>
                            <a:gd name="csY9" fmla="*/ 36733 h 158129"/>
                            <a:gd name="csX10" fmla="*/ 28750 w 189275"/>
                            <a:gd name="csY10" fmla="*/ 44718 h 158129"/>
                            <a:gd name="csX11" fmla="*/ 23167 w 189275"/>
                            <a:gd name="csY11" fmla="*/ 55107 h 158129"/>
                            <a:gd name="csX12" fmla="*/ 16769 w 189275"/>
                            <a:gd name="csY12" fmla="*/ 67884 h 158129"/>
                            <a:gd name="csX13" fmla="*/ 11981 w 189275"/>
                            <a:gd name="csY13" fmla="*/ 80661 h 158129"/>
                            <a:gd name="csX14" fmla="*/ 3198 w 189275"/>
                            <a:gd name="csY14" fmla="*/ 103827 h 158129"/>
                            <a:gd name="csX15" fmla="*/ 0 w 189275"/>
                            <a:gd name="csY15" fmla="*/ 113410 h 158129"/>
                            <a:gd name="csX16" fmla="*/ 0 w 189275"/>
                            <a:gd name="csY16" fmla="*/ 113410 h 158129"/>
                            <a:gd name="csX17" fmla="*/ 3993 w 189275"/>
                            <a:gd name="csY17" fmla="*/ 112603 h 158129"/>
                            <a:gd name="csX18" fmla="*/ 13571 w 189275"/>
                            <a:gd name="csY18" fmla="*/ 111813 h 158129"/>
                            <a:gd name="csX19" fmla="*/ 19968 w 189275"/>
                            <a:gd name="csY19" fmla="*/ 111813 h 158129"/>
                            <a:gd name="csX20" fmla="*/ 27160 w 189275"/>
                            <a:gd name="csY20" fmla="*/ 112603 h 158129"/>
                            <a:gd name="csX21" fmla="*/ 34334 w 189275"/>
                            <a:gd name="csY21" fmla="*/ 114200 h 158129"/>
                            <a:gd name="csX22" fmla="*/ 42321 w 189275"/>
                            <a:gd name="csY22" fmla="*/ 116604 h 158129"/>
                            <a:gd name="csX23" fmla="*/ 42321 w 189275"/>
                            <a:gd name="csY23" fmla="*/ 116604 h 158129"/>
                            <a:gd name="csX24" fmla="*/ 46315 w 189275"/>
                            <a:gd name="csY24" fmla="*/ 118201 h 158129"/>
                            <a:gd name="csX25" fmla="*/ 50309 w 189275"/>
                            <a:gd name="csY25" fmla="*/ 120589 h 158129"/>
                            <a:gd name="csX26" fmla="*/ 59091 w 189275"/>
                            <a:gd name="csY26" fmla="*/ 126977 h 158129"/>
                            <a:gd name="csX27" fmla="*/ 68687 w 189275"/>
                            <a:gd name="csY27" fmla="*/ 134963 h 158129"/>
                            <a:gd name="csX28" fmla="*/ 79060 w 189275"/>
                            <a:gd name="csY28" fmla="*/ 142157 h 158129"/>
                            <a:gd name="csX29" fmla="*/ 90246 w 189275"/>
                            <a:gd name="csY29" fmla="*/ 149337 h 158129"/>
                            <a:gd name="csX30" fmla="*/ 95829 w 189275"/>
                            <a:gd name="csY30" fmla="*/ 152531 h 158129"/>
                            <a:gd name="csX31" fmla="*/ 102227 w 189275"/>
                            <a:gd name="csY31" fmla="*/ 154934 h 158129"/>
                            <a:gd name="csX32" fmla="*/ 107811 w 189275"/>
                            <a:gd name="csY32" fmla="*/ 156531 h 158129"/>
                            <a:gd name="csX33" fmla="*/ 114208 w 189275"/>
                            <a:gd name="csY33" fmla="*/ 158129 h 158129"/>
                            <a:gd name="csX34" fmla="*/ 120587 w 189275"/>
                            <a:gd name="csY34" fmla="*/ 158129 h 158129"/>
                            <a:gd name="csX35" fmla="*/ 126984 w 189275"/>
                            <a:gd name="csY35" fmla="*/ 157322 h 158129"/>
                            <a:gd name="csX36" fmla="*/ 126984 w 189275"/>
                            <a:gd name="csY36" fmla="*/ 157322 h 158129"/>
                            <a:gd name="csX37" fmla="*/ 131773 w 189275"/>
                            <a:gd name="csY37" fmla="*/ 156531 h 158129"/>
                            <a:gd name="csX38" fmla="*/ 135766 w 189275"/>
                            <a:gd name="csY38" fmla="*/ 154128 h 158129"/>
                            <a:gd name="csX39" fmla="*/ 139760 w 189275"/>
                            <a:gd name="csY39" fmla="*/ 152531 h 158129"/>
                            <a:gd name="csX40" fmla="*/ 143754 w 189275"/>
                            <a:gd name="csY40" fmla="*/ 150143 h 158129"/>
                            <a:gd name="csX41" fmla="*/ 150946 w 189275"/>
                            <a:gd name="csY41" fmla="*/ 143755 h 158129"/>
                            <a:gd name="csX42" fmla="*/ 157325 w 189275"/>
                            <a:gd name="csY42" fmla="*/ 135769 h 158129"/>
                            <a:gd name="csX43" fmla="*/ 163722 w 189275"/>
                            <a:gd name="csY43" fmla="*/ 126977 h 158129"/>
                            <a:gd name="csX44" fmla="*/ 169306 w 189275"/>
                            <a:gd name="csY44" fmla="*/ 117394 h 158129"/>
                            <a:gd name="csX45" fmla="*/ 173300 w 189275"/>
                            <a:gd name="csY45" fmla="*/ 107021 h 158129"/>
                            <a:gd name="csX46" fmla="*/ 177293 w 189275"/>
                            <a:gd name="csY46" fmla="*/ 96632 h 158129"/>
                            <a:gd name="csX47" fmla="*/ 181287 w 189275"/>
                            <a:gd name="csY47" fmla="*/ 86259 h 158129"/>
                            <a:gd name="csX48" fmla="*/ 183691 w 189275"/>
                            <a:gd name="csY48" fmla="*/ 75870 h 158129"/>
                            <a:gd name="csX49" fmla="*/ 187685 w 189275"/>
                            <a:gd name="csY49" fmla="*/ 56705 h 158129"/>
                            <a:gd name="csX50" fmla="*/ 189274 w 189275"/>
                            <a:gd name="csY50" fmla="*/ 42331 h 158129"/>
                            <a:gd name="csX51" fmla="*/ 189274 w 189275"/>
                            <a:gd name="csY51" fmla="*/ 37539 h 158129"/>
                            <a:gd name="csX52" fmla="*/ 189274 w 189275"/>
                            <a:gd name="csY52" fmla="*/ 34345 h 158129"/>
                            <a:gd name="csX53" fmla="*/ 189274 w 189275"/>
                            <a:gd name="csY53" fmla="*/ 34345 h 158129"/>
                            <a:gd name="csX54" fmla="*/ 187685 w 189275"/>
                            <a:gd name="csY54" fmla="*/ 29554 h 158129"/>
                            <a:gd name="csX55" fmla="*/ 184486 w 189275"/>
                            <a:gd name="csY55" fmla="*/ 24763 h 158129"/>
                            <a:gd name="csX56" fmla="*/ 179697 w 189275"/>
                            <a:gd name="csY56" fmla="*/ 19165 h 158129"/>
                            <a:gd name="csX57" fmla="*/ 174095 w 189275"/>
                            <a:gd name="csY57" fmla="*/ 14373 h 158129"/>
                            <a:gd name="csX58" fmla="*/ 167716 w 189275"/>
                            <a:gd name="csY58" fmla="*/ 9582 h 158129"/>
                            <a:gd name="csX59" fmla="*/ 159729 w 189275"/>
                            <a:gd name="csY59" fmla="*/ 4791 h 158129"/>
                            <a:gd name="csX60" fmla="*/ 150946 w 189275"/>
                            <a:gd name="csY60" fmla="*/ 1597 h 158129"/>
                            <a:gd name="csX61" fmla="*/ 141350 w 189275"/>
                            <a:gd name="csY61" fmla="*/ 0 h 158129"/>
                            <a:gd name="csX62" fmla="*/ 141350 w 189275"/>
                            <a:gd name="csY62" fmla="*/ 0 h 158129"/>
                            <a:gd name="csX63" fmla="*/ 133363 w 189275"/>
                            <a:gd name="csY63" fmla="*/ 0 h 158129"/>
                            <a:gd name="csX64" fmla="*/ 124580 w 189275"/>
                            <a:gd name="csY64" fmla="*/ 806 h 158129"/>
                            <a:gd name="csX65" fmla="*/ 116593 w 189275"/>
                            <a:gd name="csY65" fmla="*/ 2403 h 158129"/>
                            <a:gd name="csX66" fmla="*/ 108605 w 189275"/>
                            <a:gd name="csY66" fmla="*/ 4000 h 158129"/>
                            <a:gd name="csX67" fmla="*/ 95829 w 189275"/>
                            <a:gd name="csY67" fmla="*/ 8791 h 158129"/>
                            <a:gd name="csX68" fmla="*/ 91041 w 189275"/>
                            <a:gd name="csY68" fmla="*/ 10389 h 158129"/>
                            <a:gd name="csX69" fmla="*/ 91041 w 189275"/>
                            <a:gd name="csY69" fmla="*/ 10389 h 15812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</a:cxnLst>
                          <a:rect l="l" t="t" r="r" b="b"/>
                          <a:pathLst>
                            <a:path w="189275" h="158129" fill="none" extrusionOk="0">
                              <a:moveTo>
                                <a:pt x="91041" y="10389"/>
                              </a:moveTo>
                              <a:lnTo>
                                <a:pt x="91041" y="10389"/>
                              </a:lnTo>
                              <a:cubicBezTo>
                                <a:pt x="88204" y="11167"/>
                                <a:pt x="85586" y="10840"/>
                                <a:pt x="83848" y="11986"/>
                              </a:cubicBezTo>
                              <a:cubicBezTo>
                                <a:pt x="76902" y="16084"/>
                                <a:pt x="72617" y="13905"/>
                                <a:pt x="67874" y="17568"/>
                              </a:cubicBezTo>
                              <a:cubicBezTo>
                                <a:pt x="64778" y="19305"/>
                                <a:pt x="60748" y="19403"/>
                                <a:pt x="58296" y="21568"/>
                              </a:cubicBezTo>
                              <a:cubicBezTo>
                                <a:pt x="56511" y="23535"/>
                                <a:pt x="52797" y="23706"/>
                                <a:pt x="49514" y="25553"/>
                              </a:cubicBezTo>
                              <a:cubicBezTo>
                                <a:pt x="46346" y="28510"/>
                                <a:pt x="44412" y="28511"/>
                                <a:pt x="40731" y="31151"/>
                              </a:cubicBezTo>
                              <a:cubicBezTo>
                                <a:pt x="40070" y="32037"/>
                                <a:pt x="38554" y="32258"/>
                                <a:pt x="37533" y="33539"/>
                              </a:cubicBezTo>
                              <a:cubicBezTo>
                                <a:pt x="36580" y="34867"/>
                                <a:pt x="34870" y="35859"/>
                                <a:pt x="34334" y="36733"/>
                              </a:cubicBezTo>
                              <a:lnTo>
                                <a:pt x="34334" y="36733"/>
                              </a:lnTo>
                              <a:cubicBezTo>
                                <a:pt x="33633" y="39396"/>
                                <a:pt x="30971" y="41424"/>
                                <a:pt x="28750" y="44718"/>
                              </a:cubicBezTo>
                              <a:cubicBezTo>
                                <a:pt x="28012" y="48057"/>
                                <a:pt x="24926" y="49558"/>
                                <a:pt x="23167" y="55107"/>
                              </a:cubicBezTo>
                              <a:cubicBezTo>
                                <a:pt x="22718" y="58665"/>
                                <a:pt x="17817" y="62896"/>
                                <a:pt x="16769" y="67884"/>
                              </a:cubicBezTo>
                              <a:cubicBezTo>
                                <a:pt x="15086" y="74301"/>
                                <a:pt x="12855" y="75010"/>
                                <a:pt x="11981" y="80661"/>
                              </a:cubicBezTo>
                              <a:cubicBezTo>
                                <a:pt x="10469" y="92450"/>
                                <a:pt x="3907" y="96723"/>
                                <a:pt x="3198" y="103827"/>
                              </a:cubicBezTo>
                              <a:cubicBezTo>
                                <a:pt x="1688" y="107722"/>
                                <a:pt x="806" y="109588"/>
                                <a:pt x="0" y="113410"/>
                              </a:cubicBezTo>
                              <a:lnTo>
                                <a:pt x="0" y="113410"/>
                              </a:lnTo>
                              <a:cubicBezTo>
                                <a:pt x="891" y="113004"/>
                                <a:pt x="3054" y="113105"/>
                                <a:pt x="3993" y="112603"/>
                              </a:cubicBezTo>
                              <a:cubicBezTo>
                                <a:pt x="7617" y="111194"/>
                                <a:pt x="11389" y="112975"/>
                                <a:pt x="13571" y="111813"/>
                              </a:cubicBezTo>
                              <a:cubicBezTo>
                                <a:pt x="16435" y="111231"/>
                                <a:pt x="18426" y="112504"/>
                                <a:pt x="19968" y="111813"/>
                              </a:cubicBezTo>
                              <a:cubicBezTo>
                                <a:pt x="23294" y="111775"/>
                                <a:pt x="23588" y="112213"/>
                                <a:pt x="27160" y="112603"/>
                              </a:cubicBezTo>
                              <a:cubicBezTo>
                                <a:pt x="29206" y="112238"/>
                                <a:pt x="32393" y="114418"/>
                                <a:pt x="34334" y="114200"/>
                              </a:cubicBezTo>
                              <a:cubicBezTo>
                                <a:pt x="36921" y="114115"/>
                                <a:pt x="38470" y="115964"/>
                                <a:pt x="42321" y="116604"/>
                              </a:cubicBezTo>
                              <a:lnTo>
                                <a:pt x="42321" y="116604"/>
                              </a:lnTo>
                              <a:cubicBezTo>
                                <a:pt x="44069" y="117186"/>
                                <a:pt x="44700" y="117556"/>
                                <a:pt x="46315" y="118201"/>
                              </a:cubicBezTo>
                              <a:cubicBezTo>
                                <a:pt x="48087" y="118756"/>
                                <a:pt x="49101" y="120443"/>
                                <a:pt x="50309" y="120589"/>
                              </a:cubicBezTo>
                              <a:cubicBezTo>
                                <a:pt x="53208" y="122564"/>
                                <a:pt x="55899" y="125589"/>
                                <a:pt x="59091" y="126977"/>
                              </a:cubicBezTo>
                              <a:cubicBezTo>
                                <a:pt x="63450" y="128704"/>
                                <a:pt x="65774" y="134229"/>
                                <a:pt x="68687" y="134963"/>
                              </a:cubicBezTo>
                              <a:cubicBezTo>
                                <a:pt x="73414" y="136770"/>
                                <a:pt x="74224" y="139043"/>
                                <a:pt x="79060" y="142157"/>
                              </a:cubicBezTo>
                              <a:cubicBezTo>
                                <a:pt x="83861" y="144062"/>
                                <a:pt x="84443" y="146475"/>
                                <a:pt x="90246" y="149337"/>
                              </a:cubicBezTo>
                              <a:cubicBezTo>
                                <a:pt x="92707" y="150071"/>
                                <a:pt x="93849" y="151808"/>
                                <a:pt x="95829" y="152531"/>
                              </a:cubicBezTo>
                              <a:cubicBezTo>
                                <a:pt x="98334" y="152675"/>
                                <a:pt x="100275" y="154417"/>
                                <a:pt x="102227" y="154934"/>
                              </a:cubicBezTo>
                              <a:cubicBezTo>
                                <a:pt x="103713" y="154886"/>
                                <a:pt x="106536" y="156426"/>
                                <a:pt x="107811" y="156531"/>
                              </a:cubicBezTo>
                              <a:cubicBezTo>
                                <a:pt x="110501" y="157049"/>
                                <a:pt x="112261" y="157886"/>
                                <a:pt x="114208" y="158129"/>
                              </a:cubicBezTo>
                              <a:cubicBezTo>
                                <a:pt x="116018" y="157806"/>
                                <a:pt x="118816" y="158878"/>
                                <a:pt x="120587" y="158129"/>
                              </a:cubicBezTo>
                              <a:cubicBezTo>
                                <a:pt x="123469" y="157682"/>
                                <a:pt x="125302" y="157627"/>
                                <a:pt x="126984" y="157322"/>
                              </a:cubicBezTo>
                              <a:lnTo>
                                <a:pt x="126984" y="157322"/>
                              </a:lnTo>
                              <a:cubicBezTo>
                                <a:pt x="127970" y="156669"/>
                                <a:pt x="129836" y="157040"/>
                                <a:pt x="131773" y="156531"/>
                              </a:cubicBezTo>
                              <a:cubicBezTo>
                                <a:pt x="133026" y="155771"/>
                                <a:pt x="134684" y="155171"/>
                                <a:pt x="135766" y="154128"/>
                              </a:cubicBezTo>
                              <a:cubicBezTo>
                                <a:pt x="137578" y="153296"/>
                                <a:pt x="138396" y="153566"/>
                                <a:pt x="139760" y="152531"/>
                              </a:cubicBezTo>
                              <a:cubicBezTo>
                                <a:pt x="141598" y="151346"/>
                                <a:pt x="141950" y="151449"/>
                                <a:pt x="143754" y="150143"/>
                              </a:cubicBezTo>
                              <a:cubicBezTo>
                                <a:pt x="144976" y="147773"/>
                                <a:pt x="149199" y="145503"/>
                                <a:pt x="150946" y="143755"/>
                              </a:cubicBezTo>
                              <a:cubicBezTo>
                                <a:pt x="152886" y="140366"/>
                                <a:pt x="155010" y="139770"/>
                                <a:pt x="157325" y="135769"/>
                              </a:cubicBezTo>
                              <a:cubicBezTo>
                                <a:pt x="158404" y="133506"/>
                                <a:pt x="161827" y="129642"/>
                                <a:pt x="163722" y="126977"/>
                              </a:cubicBezTo>
                              <a:cubicBezTo>
                                <a:pt x="164648" y="122890"/>
                                <a:pt x="167881" y="120658"/>
                                <a:pt x="169306" y="117394"/>
                              </a:cubicBezTo>
                              <a:cubicBezTo>
                                <a:pt x="170027" y="114041"/>
                                <a:pt x="172518" y="109772"/>
                                <a:pt x="173300" y="107021"/>
                              </a:cubicBezTo>
                              <a:cubicBezTo>
                                <a:pt x="174963" y="103866"/>
                                <a:pt x="175434" y="99505"/>
                                <a:pt x="177293" y="96632"/>
                              </a:cubicBezTo>
                              <a:cubicBezTo>
                                <a:pt x="178404" y="92613"/>
                                <a:pt x="179984" y="89586"/>
                                <a:pt x="181287" y="86259"/>
                              </a:cubicBezTo>
                              <a:cubicBezTo>
                                <a:pt x="181921" y="83480"/>
                                <a:pt x="182757" y="79481"/>
                                <a:pt x="183691" y="75870"/>
                              </a:cubicBezTo>
                              <a:cubicBezTo>
                                <a:pt x="185049" y="69699"/>
                                <a:pt x="185516" y="63116"/>
                                <a:pt x="187685" y="56705"/>
                              </a:cubicBezTo>
                              <a:cubicBezTo>
                                <a:pt x="187825" y="50949"/>
                                <a:pt x="189493" y="46176"/>
                                <a:pt x="189274" y="42331"/>
                              </a:cubicBezTo>
                              <a:cubicBezTo>
                                <a:pt x="189219" y="40276"/>
                                <a:pt x="189461" y="38918"/>
                                <a:pt x="189274" y="37539"/>
                              </a:cubicBezTo>
                              <a:cubicBezTo>
                                <a:pt x="189217" y="36888"/>
                                <a:pt x="189332" y="35133"/>
                                <a:pt x="189274" y="34345"/>
                              </a:cubicBezTo>
                              <a:lnTo>
                                <a:pt x="189274" y="34345"/>
                              </a:lnTo>
                              <a:cubicBezTo>
                                <a:pt x="188204" y="32130"/>
                                <a:pt x="188743" y="31225"/>
                                <a:pt x="187685" y="29554"/>
                              </a:cubicBezTo>
                              <a:cubicBezTo>
                                <a:pt x="186304" y="28610"/>
                                <a:pt x="185371" y="25873"/>
                                <a:pt x="184486" y="24763"/>
                              </a:cubicBezTo>
                              <a:cubicBezTo>
                                <a:pt x="182436" y="23619"/>
                                <a:pt x="181195" y="20026"/>
                                <a:pt x="179697" y="19165"/>
                              </a:cubicBezTo>
                              <a:cubicBezTo>
                                <a:pt x="177182" y="17408"/>
                                <a:pt x="176880" y="16618"/>
                                <a:pt x="174095" y="14373"/>
                              </a:cubicBezTo>
                              <a:cubicBezTo>
                                <a:pt x="170811" y="12200"/>
                                <a:pt x="170303" y="10996"/>
                                <a:pt x="167716" y="9582"/>
                              </a:cubicBezTo>
                              <a:cubicBezTo>
                                <a:pt x="164085" y="8061"/>
                                <a:pt x="162596" y="5781"/>
                                <a:pt x="159729" y="4791"/>
                              </a:cubicBezTo>
                              <a:cubicBezTo>
                                <a:pt x="156853" y="3804"/>
                                <a:pt x="153846" y="1708"/>
                                <a:pt x="150946" y="1597"/>
                              </a:cubicBezTo>
                              <a:cubicBezTo>
                                <a:pt x="146369" y="1789"/>
                                <a:pt x="144330" y="-553"/>
                                <a:pt x="141350" y="0"/>
                              </a:cubicBezTo>
                              <a:lnTo>
                                <a:pt x="141350" y="0"/>
                              </a:lnTo>
                              <a:cubicBezTo>
                                <a:pt x="139082" y="282"/>
                                <a:pt x="135594" y="-690"/>
                                <a:pt x="133363" y="0"/>
                              </a:cubicBezTo>
                              <a:cubicBezTo>
                                <a:pt x="130862" y="1237"/>
                                <a:pt x="127424" y="-297"/>
                                <a:pt x="124580" y="806"/>
                              </a:cubicBezTo>
                              <a:cubicBezTo>
                                <a:pt x="121607" y="1796"/>
                                <a:pt x="120315" y="1241"/>
                                <a:pt x="116593" y="2403"/>
                              </a:cubicBezTo>
                              <a:cubicBezTo>
                                <a:pt x="113731" y="3052"/>
                                <a:pt x="111744" y="2659"/>
                                <a:pt x="108605" y="4000"/>
                              </a:cubicBezTo>
                              <a:cubicBezTo>
                                <a:pt x="106362" y="6058"/>
                                <a:pt x="101489" y="5535"/>
                                <a:pt x="95829" y="8791"/>
                              </a:cubicBezTo>
                              <a:cubicBezTo>
                                <a:pt x="94318" y="9325"/>
                                <a:pt x="91855" y="9630"/>
                                <a:pt x="91041" y="10389"/>
                              </a:cubicBezTo>
                              <a:lnTo>
                                <a:pt x="91041" y="10389"/>
                              </a:lnTo>
                              <a:close/>
                            </a:path>
                            <a:path w="189275" h="158129" stroke="0" extrusionOk="0">
                              <a:moveTo>
                                <a:pt x="91041" y="10389"/>
                              </a:moveTo>
                              <a:lnTo>
                                <a:pt x="91041" y="10389"/>
                              </a:lnTo>
                              <a:cubicBezTo>
                                <a:pt x="88897" y="11084"/>
                                <a:pt x="87067" y="10909"/>
                                <a:pt x="83848" y="11986"/>
                              </a:cubicBezTo>
                              <a:cubicBezTo>
                                <a:pt x="79087" y="14804"/>
                                <a:pt x="75155" y="14519"/>
                                <a:pt x="67874" y="17568"/>
                              </a:cubicBezTo>
                              <a:cubicBezTo>
                                <a:pt x="66059" y="19311"/>
                                <a:pt x="63008" y="19529"/>
                                <a:pt x="58296" y="21568"/>
                              </a:cubicBezTo>
                              <a:cubicBezTo>
                                <a:pt x="55334" y="23952"/>
                                <a:pt x="52020" y="23492"/>
                                <a:pt x="49514" y="25553"/>
                              </a:cubicBezTo>
                              <a:cubicBezTo>
                                <a:pt x="48291" y="27716"/>
                                <a:pt x="44612" y="28612"/>
                                <a:pt x="40731" y="31151"/>
                              </a:cubicBezTo>
                              <a:cubicBezTo>
                                <a:pt x="39827" y="32229"/>
                                <a:pt x="38803" y="32137"/>
                                <a:pt x="37533" y="33539"/>
                              </a:cubicBezTo>
                              <a:cubicBezTo>
                                <a:pt x="36859" y="34747"/>
                                <a:pt x="35014" y="36030"/>
                                <a:pt x="34334" y="36733"/>
                              </a:cubicBezTo>
                              <a:lnTo>
                                <a:pt x="34334" y="36733"/>
                              </a:lnTo>
                              <a:cubicBezTo>
                                <a:pt x="32510" y="39905"/>
                                <a:pt x="29706" y="42359"/>
                                <a:pt x="28750" y="44718"/>
                              </a:cubicBezTo>
                              <a:cubicBezTo>
                                <a:pt x="26578" y="49144"/>
                                <a:pt x="24066" y="52440"/>
                                <a:pt x="23167" y="55107"/>
                              </a:cubicBezTo>
                              <a:cubicBezTo>
                                <a:pt x="21337" y="61534"/>
                                <a:pt x="18996" y="62656"/>
                                <a:pt x="16769" y="67884"/>
                              </a:cubicBezTo>
                              <a:cubicBezTo>
                                <a:pt x="15937" y="71148"/>
                                <a:pt x="11932" y="77344"/>
                                <a:pt x="11981" y="80661"/>
                              </a:cubicBezTo>
                              <a:cubicBezTo>
                                <a:pt x="8395" y="90149"/>
                                <a:pt x="4853" y="98535"/>
                                <a:pt x="3198" y="103827"/>
                              </a:cubicBezTo>
                              <a:cubicBezTo>
                                <a:pt x="2518" y="106420"/>
                                <a:pt x="1166" y="110454"/>
                                <a:pt x="0" y="113410"/>
                              </a:cubicBezTo>
                              <a:lnTo>
                                <a:pt x="0" y="113410"/>
                              </a:lnTo>
                              <a:cubicBezTo>
                                <a:pt x="1838" y="112803"/>
                                <a:pt x="2786" y="113048"/>
                                <a:pt x="3993" y="112603"/>
                              </a:cubicBezTo>
                              <a:cubicBezTo>
                                <a:pt x="7036" y="111202"/>
                                <a:pt x="9021" y="112188"/>
                                <a:pt x="13571" y="111813"/>
                              </a:cubicBezTo>
                              <a:cubicBezTo>
                                <a:pt x="16432" y="111340"/>
                                <a:pt x="17642" y="112321"/>
                                <a:pt x="19968" y="111813"/>
                              </a:cubicBezTo>
                              <a:cubicBezTo>
                                <a:pt x="22236" y="111340"/>
                                <a:pt x="25253" y="112617"/>
                                <a:pt x="27160" y="112603"/>
                              </a:cubicBezTo>
                              <a:cubicBezTo>
                                <a:pt x="29646" y="112712"/>
                                <a:pt x="31918" y="114563"/>
                                <a:pt x="34334" y="114200"/>
                              </a:cubicBezTo>
                              <a:cubicBezTo>
                                <a:pt x="36720" y="114173"/>
                                <a:pt x="40508" y="116392"/>
                                <a:pt x="42321" y="116604"/>
                              </a:cubicBezTo>
                              <a:lnTo>
                                <a:pt x="42321" y="116604"/>
                              </a:lnTo>
                              <a:cubicBezTo>
                                <a:pt x="43446" y="117008"/>
                                <a:pt x="45280" y="118101"/>
                                <a:pt x="46315" y="118201"/>
                              </a:cubicBezTo>
                              <a:cubicBezTo>
                                <a:pt x="47821" y="118694"/>
                                <a:pt x="48995" y="120409"/>
                                <a:pt x="50309" y="120589"/>
                              </a:cubicBezTo>
                              <a:cubicBezTo>
                                <a:pt x="53497" y="122725"/>
                                <a:pt x="56189" y="125925"/>
                                <a:pt x="59091" y="126977"/>
                              </a:cubicBezTo>
                              <a:cubicBezTo>
                                <a:pt x="63022" y="130126"/>
                                <a:pt x="64119" y="132568"/>
                                <a:pt x="68687" y="134963"/>
                              </a:cubicBezTo>
                              <a:cubicBezTo>
                                <a:pt x="71730" y="136571"/>
                                <a:pt x="76796" y="140738"/>
                                <a:pt x="79060" y="142157"/>
                              </a:cubicBezTo>
                              <a:cubicBezTo>
                                <a:pt x="82850" y="144029"/>
                                <a:pt x="87734" y="148103"/>
                                <a:pt x="90246" y="149337"/>
                              </a:cubicBezTo>
                              <a:cubicBezTo>
                                <a:pt x="91629" y="149919"/>
                                <a:pt x="94337" y="152502"/>
                                <a:pt x="95829" y="152531"/>
                              </a:cubicBezTo>
                              <a:cubicBezTo>
                                <a:pt x="97940" y="153029"/>
                                <a:pt x="99661" y="154810"/>
                                <a:pt x="102227" y="154934"/>
                              </a:cubicBezTo>
                              <a:cubicBezTo>
                                <a:pt x="103876" y="154986"/>
                                <a:pt x="106137" y="156312"/>
                                <a:pt x="107811" y="156531"/>
                              </a:cubicBezTo>
                              <a:cubicBezTo>
                                <a:pt x="110922" y="157307"/>
                                <a:pt x="112046" y="157754"/>
                                <a:pt x="114208" y="158129"/>
                              </a:cubicBezTo>
                              <a:cubicBezTo>
                                <a:pt x="116110" y="157382"/>
                                <a:pt x="118959" y="158265"/>
                                <a:pt x="120587" y="158129"/>
                              </a:cubicBezTo>
                              <a:cubicBezTo>
                                <a:pt x="122704" y="157785"/>
                                <a:pt x="124164" y="158008"/>
                                <a:pt x="126984" y="157322"/>
                              </a:cubicBezTo>
                              <a:lnTo>
                                <a:pt x="126984" y="157322"/>
                              </a:lnTo>
                              <a:cubicBezTo>
                                <a:pt x="128981" y="156493"/>
                                <a:pt x="130293" y="157038"/>
                                <a:pt x="131773" y="156531"/>
                              </a:cubicBezTo>
                              <a:cubicBezTo>
                                <a:pt x="133509" y="155461"/>
                                <a:pt x="134076" y="155544"/>
                                <a:pt x="135766" y="154128"/>
                              </a:cubicBezTo>
                              <a:cubicBezTo>
                                <a:pt x="137491" y="152931"/>
                                <a:pt x="138925" y="152892"/>
                                <a:pt x="139760" y="152531"/>
                              </a:cubicBezTo>
                              <a:cubicBezTo>
                                <a:pt x="141161" y="151158"/>
                                <a:pt x="142889" y="151293"/>
                                <a:pt x="143754" y="150143"/>
                              </a:cubicBezTo>
                              <a:cubicBezTo>
                                <a:pt x="145621" y="148244"/>
                                <a:pt x="149786" y="145347"/>
                                <a:pt x="150946" y="143755"/>
                              </a:cubicBezTo>
                              <a:cubicBezTo>
                                <a:pt x="152100" y="141991"/>
                                <a:pt x="155918" y="138436"/>
                                <a:pt x="157325" y="135769"/>
                              </a:cubicBezTo>
                              <a:cubicBezTo>
                                <a:pt x="157896" y="133304"/>
                                <a:pt x="162034" y="130213"/>
                                <a:pt x="163722" y="126977"/>
                              </a:cubicBezTo>
                              <a:cubicBezTo>
                                <a:pt x="164641" y="124370"/>
                                <a:pt x="168099" y="119862"/>
                                <a:pt x="169306" y="117394"/>
                              </a:cubicBezTo>
                              <a:cubicBezTo>
                                <a:pt x="169848" y="114555"/>
                                <a:pt x="171896" y="111260"/>
                                <a:pt x="173300" y="107021"/>
                              </a:cubicBezTo>
                              <a:cubicBezTo>
                                <a:pt x="175117" y="103426"/>
                                <a:pt x="175810" y="99009"/>
                                <a:pt x="177293" y="96632"/>
                              </a:cubicBezTo>
                              <a:cubicBezTo>
                                <a:pt x="179073" y="92776"/>
                                <a:pt x="179703" y="89729"/>
                                <a:pt x="181287" y="86259"/>
                              </a:cubicBezTo>
                              <a:cubicBezTo>
                                <a:pt x="182010" y="82718"/>
                                <a:pt x="183157" y="79336"/>
                                <a:pt x="183691" y="75870"/>
                              </a:cubicBezTo>
                              <a:cubicBezTo>
                                <a:pt x="186460" y="69497"/>
                                <a:pt x="185998" y="62096"/>
                                <a:pt x="187685" y="56705"/>
                              </a:cubicBezTo>
                              <a:cubicBezTo>
                                <a:pt x="186705" y="53354"/>
                                <a:pt x="188726" y="49322"/>
                                <a:pt x="189274" y="42331"/>
                              </a:cubicBezTo>
                              <a:cubicBezTo>
                                <a:pt x="188880" y="40187"/>
                                <a:pt x="189401" y="38858"/>
                                <a:pt x="189274" y="37539"/>
                              </a:cubicBezTo>
                              <a:cubicBezTo>
                                <a:pt x="188929" y="36065"/>
                                <a:pt x="189605" y="35088"/>
                                <a:pt x="189274" y="34345"/>
                              </a:cubicBezTo>
                              <a:lnTo>
                                <a:pt x="189274" y="34345"/>
                              </a:lnTo>
                              <a:cubicBezTo>
                                <a:pt x="188619" y="32461"/>
                                <a:pt x="188640" y="31845"/>
                                <a:pt x="187685" y="29554"/>
                              </a:cubicBezTo>
                              <a:cubicBezTo>
                                <a:pt x="186352" y="28003"/>
                                <a:pt x="186085" y="26552"/>
                                <a:pt x="184486" y="24763"/>
                              </a:cubicBezTo>
                              <a:cubicBezTo>
                                <a:pt x="183083" y="23820"/>
                                <a:pt x="181288" y="20125"/>
                                <a:pt x="179697" y="19165"/>
                              </a:cubicBezTo>
                              <a:cubicBezTo>
                                <a:pt x="177280" y="17190"/>
                                <a:pt x="176976" y="16552"/>
                                <a:pt x="174095" y="14373"/>
                              </a:cubicBezTo>
                              <a:cubicBezTo>
                                <a:pt x="171612" y="13078"/>
                                <a:pt x="169452" y="10386"/>
                                <a:pt x="167716" y="9582"/>
                              </a:cubicBezTo>
                              <a:cubicBezTo>
                                <a:pt x="164457" y="8612"/>
                                <a:pt x="163801" y="6347"/>
                                <a:pt x="159729" y="4791"/>
                              </a:cubicBezTo>
                              <a:cubicBezTo>
                                <a:pt x="155462" y="4294"/>
                                <a:pt x="154661" y="2839"/>
                                <a:pt x="150946" y="1597"/>
                              </a:cubicBezTo>
                              <a:cubicBezTo>
                                <a:pt x="147265" y="1899"/>
                                <a:pt x="144330" y="-552"/>
                                <a:pt x="141350" y="0"/>
                              </a:cubicBezTo>
                              <a:lnTo>
                                <a:pt x="141350" y="0"/>
                              </a:lnTo>
                              <a:cubicBezTo>
                                <a:pt x="137823" y="31"/>
                                <a:pt x="136976" y="-638"/>
                                <a:pt x="133363" y="0"/>
                              </a:cubicBezTo>
                              <a:cubicBezTo>
                                <a:pt x="129811" y="855"/>
                                <a:pt x="127035" y="-255"/>
                                <a:pt x="124580" y="806"/>
                              </a:cubicBezTo>
                              <a:cubicBezTo>
                                <a:pt x="121206" y="2315"/>
                                <a:pt x="119013" y="1567"/>
                                <a:pt x="116593" y="2403"/>
                              </a:cubicBezTo>
                              <a:cubicBezTo>
                                <a:pt x="114837" y="3119"/>
                                <a:pt x="110550" y="3268"/>
                                <a:pt x="108605" y="4000"/>
                              </a:cubicBezTo>
                              <a:cubicBezTo>
                                <a:pt x="104778" y="6755"/>
                                <a:pt x="101076" y="5970"/>
                                <a:pt x="95829" y="8791"/>
                              </a:cubicBezTo>
                              <a:cubicBezTo>
                                <a:pt x="94391" y="9425"/>
                                <a:pt x="92615" y="9753"/>
                                <a:pt x="91041" y="10389"/>
                              </a:cubicBezTo>
                              <a:lnTo>
                                <a:pt x="91041" y="10389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7" name="Freeform 9">
                  <a:extLst>
                    <a:ext uri="{FF2B5EF4-FFF2-40B4-BE49-F238E27FC236}">
                      <a16:creationId xmlns:a16="http://schemas.microsoft.com/office/drawing/2014/main" id="{57DCDE33-F3DB-4166-A466-E38FC39053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5213" y="25273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7 w 309"/>
                    <a:gd name="T7" fmla="*/ 2 h 170"/>
                    <a:gd name="T8" fmla="*/ 79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1 w 309"/>
                    <a:gd name="T81" fmla="*/ 60 h 170"/>
                    <a:gd name="T82" fmla="*/ 67 w 309"/>
                    <a:gd name="T83" fmla="*/ 58 h 170"/>
                    <a:gd name="T84" fmla="*/ 43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7" y="2"/>
                      </a:lnTo>
                      <a:lnTo>
                        <a:pt x="79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1" y="60"/>
                      </a:lnTo>
                      <a:lnTo>
                        <a:pt x="67" y="58"/>
                      </a:lnTo>
                      <a:lnTo>
                        <a:pt x="43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006016039">
                        <a:custGeom>
                          <a:avLst/>
                          <a:gdLst>
                            <a:gd name="csX0" fmla="*/ 10376 w 123388"/>
                            <a:gd name="csY0" fmla="*/ 3197 h 67884"/>
                            <a:gd name="csX1" fmla="*/ 10376 w 123388"/>
                            <a:gd name="csY1" fmla="*/ 3197 h 67884"/>
                            <a:gd name="csX2" fmla="*/ 15966 w 123388"/>
                            <a:gd name="csY2" fmla="*/ 1595 h 67884"/>
                            <a:gd name="csX3" fmla="*/ 22765 w 123388"/>
                            <a:gd name="csY3" fmla="*/ 801 h 67884"/>
                            <a:gd name="csX4" fmla="*/ 31550 w 123388"/>
                            <a:gd name="csY4" fmla="*/ 0 h 67884"/>
                            <a:gd name="csX5" fmla="*/ 41125 w 123388"/>
                            <a:gd name="csY5" fmla="*/ 0 h 67884"/>
                            <a:gd name="csX6" fmla="*/ 52304 w 123388"/>
                            <a:gd name="csY6" fmla="*/ 801 h 67884"/>
                            <a:gd name="csX7" fmla="*/ 64285 w 123388"/>
                            <a:gd name="csY7" fmla="*/ 3991 h 67884"/>
                            <a:gd name="csX8" fmla="*/ 69874 w 123388"/>
                            <a:gd name="csY8" fmla="*/ 5593 h 67884"/>
                            <a:gd name="csX9" fmla="*/ 75476 w 123388"/>
                            <a:gd name="csY9" fmla="*/ 8784 h 67884"/>
                            <a:gd name="csX10" fmla="*/ 75476 w 123388"/>
                            <a:gd name="csY10" fmla="*/ 8784 h 67884"/>
                            <a:gd name="csX11" fmla="*/ 85853 w 123388"/>
                            <a:gd name="csY11" fmla="*/ 14377 h 67884"/>
                            <a:gd name="csX12" fmla="*/ 94638 w 123388"/>
                            <a:gd name="csY12" fmla="*/ 20765 h 67884"/>
                            <a:gd name="csX13" fmla="*/ 101819 w 123388"/>
                            <a:gd name="csY13" fmla="*/ 26352 h 67884"/>
                            <a:gd name="csX14" fmla="*/ 108211 w 123388"/>
                            <a:gd name="csY14" fmla="*/ 31145 h 67884"/>
                            <a:gd name="csX15" fmla="*/ 113011 w 123388"/>
                            <a:gd name="csY15" fmla="*/ 35937 h 67884"/>
                            <a:gd name="csX16" fmla="*/ 116996 w 123388"/>
                            <a:gd name="csY16" fmla="*/ 40730 h 67884"/>
                            <a:gd name="csX17" fmla="*/ 120192 w 123388"/>
                            <a:gd name="csY17" fmla="*/ 44721 h 67884"/>
                            <a:gd name="csX18" fmla="*/ 121796 w 123388"/>
                            <a:gd name="csY18" fmla="*/ 47919 h 67884"/>
                            <a:gd name="csX19" fmla="*/ 121796 w 123388"/>
                            <a:gd name="csY19" fmla="*/ 47919 h 67884"/>
                            <a:gd name="csX20" fmla="*/ 123388 w 123388"/>
                            <a:gd name="csY20" fmla="*/ 53506 h 67884"/>
                            <a:gd name="csX21" fmla="*/ 122585 w 123388"/>
                            <a:gd name="csY21" fmla="*/ 55108 h 67884"/>
                            <a:gd name="csX22" fmla="*/ 121796 w 123388"/>
                            <a:gd name="csY22" fmla="*/ 57504 h 67884"/>
                            <a:gd name="csX23" fmla="*/ 118600 w 123388"/>
                            <a:gd name="csY23" fmla="*/ 61496 h 67884"/>
                            <a:gd name="csX24" fmla="*/ 112209 w 123388"/>
                            <a:gd name="csY24" fmla="*/ 67082 h 67884"/>
                            <a:gd name="csX25" fmla="*/ 112209 w 123388"/>
                            <a:gd name="csY25" fmla="*/ 67082 h 67884"/>
                            <a:gd name="csX26" fmla="*/ 110605 w 123388"/>
                            <a:gd name="csY26" fmla="*/ 67884 h 67884"/>
                            <a:gd name="csX27" fmla="*/ 108211 w 123388"/>
                            <a:gd name="csY27" fmla="*/ 67884 h 67884"/>
                            <a:gd name="csX28" fmla="*/ 105817 w 123388"/>
                            <a:gd name="csY28" fmla="*/ 67082 h 67884"/>
                            <a:gd name="csX29" fmla="*/ 104225 w 123388"/>
                            <a:gd name="csY29" fmla="*/ 65487 h 67884"/>
                            <a:gd name="csX30" fmla="*/ 99426 w 123388"/>
                            <a:gd name="csY30" fmla="*/ 60695 h 67884"/>
                            <a:gd name="csX31" fmla="*/ 94638 w 123388"/>
                            <a:gd name="csY31" fmla="*/ 54307 h 67884"/>
                            <a:gd name="csX32" fmla="*/ 89049 w 123388"/>
                            <a:gd name="csY32" fmla="*/ 47118 h 67884"/>
                            <a:gd name="csX33" fmla="*/ 82657 w 123388"/>
                            <a:gd name="csY33" fmla="*/ 39929 h 67884"/>
                            <a:gd name="csX34" fmla="*/ 75476 w 123388"/>
                            <a:gd name="csY34" fmla="*/ 33541 h 67884"/>
                            <a:gd name="csX35" fmla="*/ 70676 w 123388"/>
                            <a:gd name="csY35" fmla="*/ 31145 h 67884"/>
                            <a:gd name="csX36" fmla="*/ 66691 w 123388"/>
                            <a:gd name="csY36" fmla="*/ 28748 h 67884"/>
                            <a:gd name="csX37" fmla="*/ 66691 w 123388"/>
                            <a:gd name="csY37" fmla="*/ 28748 h 67884"/>
                            <a:gd name="csX38" fmla="*/ 57103 w 123388"/>
                            <a:gd name="csY38" fmla="*/ 25558 h 67884"/>
                            <a:gd name="csX39" fmla="*/ 46714 w 123388"/>
                            <a:gd name="csY39" fmla="*/ 23956 h 67884"/>
                            <a:gd name="csX40" fmla="*/ 36337 w 123388"/>
                            <a:gd name="csY40" fmla="*/ 23956 h 67884"/>
                            <a:gd name="csX41" fmla="*/ 26750 w 123388"/>
                            <a:gd name="csY41" fmla="*/ 23162 h 67884"/>
                            <a:gd name="csX42" fmla="*/ 17175 w 123388"/>
                            <a:gd name="csY42" fmla="*/ 23162 h 67884"/>
                            <a:gd name="csX43" fmla="*/ 10376 w 123388"/>
                            <a:gd name="csY43" fmla="*/ 22360 h 67884"/>
                            <a:gd name="csX44" fmla="*/ 3997 w 123388"/>
                            <a:gd name="csY44" fmla="*/ 21559 h 67884"/>
                            <a:gd name="csX45" fmla="*/ 2393 w 123388"/>
                            <a:gd name="csY45" fmla="*/ 20765 h 67884"/>
                            <a:gd name="csX46" fmla="*/ 802 w 123388"/>
                            <a:gd name="csY46" fmla="*/ 19170 h 67884"/>
                            <a:gd name="csX47" fmla="*/ 802 w 123388"/>
                            <a:gd name="csY47" fmla="*/ 19170 h 67884"/>
                            <a:gd name="csX48" fmla="*/ 0 w 123388"/>
                            <a:gd name="csY48" fmla="*/ 15973 h 67884"/>
                            <a:gd name="csX49" fmla="*/ 0 w 123388"/>
                            <a:gd name="csY49" fmla="*/ 13576 h 67884"/>
                            <a:gd name="csX50" fmla="*/ 1591 w 123388"/>
                            <a:gd name="csY50" fmla="*/ 10379 h 67884"/>
                            <a:gd name="csX51" fmla="*/ 3195 w 123388"/>
                            <a:gd name="csY51" fmla="*/ 7983 h 67884"/>
                            <a:gd name="csX52" fmla="*/ 7983 w 123388"/>
                            <a:gd name="csY52" fmla="*/ 4792 h 67884"/>
                            <a:gd name="csX53" fmla="*/ 10376 w 123388"/>
                            <a:gd name="csY53" fmla="*/ 3197 h 67884"/>
                            <a:gd name="csX54" fmla="*/ 10376 w 123388"/>
                            <a:gd name="csY54" fmla="*/ 3197 h 678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23388" h="67884" fill="none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732" y="1937"/>
                                <a:pt x="14711" y="2368"/>
                                <a:pt x="15966" y="1595"/>
                              </a:cubicBezTo>
                              <a:cubicBezTo>
                                <a:pt x="17750" y="1034"/>
                                <a:pt x="19548" y="1533"/>
                                <a:pt x="22765" y="801"/>
                              </a:cubicBezTo>
                              <a:cubicBezTo>
                                <a:pt x="25111" y="169"/>
                                <a:pt x="28870" y="1083"/>
                                <a:pt x="31550" y="0"/>
                              </a:cubicBezTo>
                              <a:cubicBezTo>
                                <a:pt x="35613" y="-538"/>
                                <a:pt x="38855" y="210"/>
                                <a:pt x="41125" y="0"/>
                              </a:cubicBezTo>
                              <a:cubicBezTo>
                                <a:pt x="43643" y="-725"/>
                                <a:pt x="47652" y="1049"/>
                                <a:pt x="52304" y="801"/>
                              </a:cubicBezTo>
                              <a:cubicBezTo>
                                <a:pt x="55634" y="869"/>
                                <a:pt x="58989" y="3134"/>
                                <a:pt x="64285" y="3991"/>
                              </a:cubicBezTo>
                              <a:cubicBezTo>
                                <a:pt x="66086" y="4343"/>
                                <a:pt x="67079" y="5498"/>
                                <a:pt x="69874" y="5593"/>
                              </a:cubicBezTo>
                              <a:cubicBezTo>
                                <a:pt x="72689" y="6464"/>
                                <a:pt x="73024" y="7703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80127" y="11229"/>
                                <a:pt x="82602" y="13881"/>
                                <a:pt x="85853" y="14377"/>
                              </a:cubicBezTo>
                              <a:cubicBezTo>
                                <a:pt x="90292" y="16302"/>
                                <a:pt x="91205" y="18371"/>
                                <a:pt x="94638" y="20765"/>
                              </a:cubicBezTo>
                              <a:cubicBezTo>
                                <a:pt x="96792" y="22422"/>
                                <a:pt x="98368" y="24923"/>
                                <a:pt x="101819" y="26352"/>
                              </a:cubicBezTo>
                              <a:cubicBezTo>
                                <a:pt x="104170" y="27203"/>
                                <a:pt x="105633" y="29320"/>
                                <a:pt x="108211" y="31145"/>
                              </a:cubicBezTo>
                              <a:cubicBezTo>
                                <a:pt x="110531" y="32874"/>
                                <a:pt x="111376" y="35254"/>
                                <a:pt x="113011" y="35937"/>
                              </a:cubicBezTo>
                              <a:cubicBezTo>
                                <a:pt x="115135" y="37407"/>
                                <a:pt x="115449" y="39015"/>
                                <a:pt x="116996" y="40730"/>
                              </a:cubicBezTo>
                              <a:cubicBezTo>
                                <a:pt x="118616" y="42213"/>
                                <a:pt x="118606" y="43004"/>
                                <a:pt x="120192" y="44721"/>
                              </a:cubicBezTo>
                              <a:cubicBezTo>
                                <a:pt x="120731" y="45703"/>
                                <a:pt x="121431" y="46699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750" y="49607"/>
                                <a:pt x="122490" y="51282"/>
                                <a:pt x="123388" y="53506"/>
                              </a:cubicBezTo>
                              <a:cubicBezTo>
                                <a:pt x="123095" y="54096"/>
                                <a:pt x="122772" y="54610"/>
                                <a:pt x="122585" y="55108"/>
                              </a:cubicBezTo>
                              <a:cubicBezTo>
                                <a:pt x="122341" y="55889"/>
                                <a:pt x="121921" y="56609"/>
                                <a:pt x="121796" y="57504"/>
                              </a:cubicBezTo>
                              <a:cubicBezTo>
                                <a:pt x="120899" y="59086"/>
                                <a:pt x="119670" y="59252"/>
                                <a:pt x="118600" y="61496"/>
                              </a:cubicBezTo>
                              <a:cubicBezTo>
                                <a:pt x="117049" y="63910"/>
                                <a:pt x="113225" y="64967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485" y="67446"/>
                                <a:pt x="111056" y="67507"/>
                                <a:pt x="110605" y="67884"/>
                              </a:cubicBezTo>
                              <a:cubicBezTo>
                                <a:pt x="109745" y="68053"/>
                                <a:pt x="108842" y="67662"/>
                                <a:pt x="108211" y="67884"/>
                              </a:cubicBezTo>
                              <a:cubicBezTo>
                                <a:pt x="107706" y="67742"/>
                                <a:pt x="106697" y="67199"/>
                                <a:pt x="105817" y="67082"/>
                              </a:cubicBezTo>
                              <a:cubicBezTo>
                                <a:pt x="105121" y="66556"/>
                                <a:pt x="104618" y="65800"/>
                                <a:pt x="104225" y="65487"/>
                              </a:cubicBezTo>
                              <a:cubicBezTo>
                                <a:pt x="102825" y="64572"/>
                                <a:pt x="101906" y="62609"/>
                                <a:pt x="99426" y="60695"/>
                              </a:cubicBezTo>
                              <a:cubicBezTo>
                                <a:pt x="96799" y="58305"/>
                                <a:pt x="97433" y="57121"/>
                                <a:pt x="94638" y="54307"/>
                              </a:cubicBezTo>
                              <a:cubicBezTo>
                                <a:pt x="92786" y="52129"/>
                                <a:pt x="90850" y="49153"/>
                                <a:pt x="89049" y="47118"/>
                              </a:cubicBezTo>
                              <a:cubicBezTo>
                                <a:pt x="86052" y="45394"/>
                                <a:pt x="85310" y="41406"/>
                                <a:pt x="82657" y="39929"/>
                              </a:cubicBezTo>
                              <a:cubicBezTo>
                                <a:pt x="80048" y="37742"/>
                                <a:pt x="78846" y="35553"/>
                                <a:pt x="75476" y="33541"/>
                              </a:cubicBezTo>
                              <a:cubicBezTo>
                                <a:pt x="73563" y="32622"/>
                                <a:pt x="72786" y="32121"/>
                                <a:pt x="70676" y="31145"/>
                              </a:cubicBezTo>
                              <a:cubicBezTo>
                                <a:pt x="68546" y="30191"/>
                                <a:pt x="68018" y="28970"/>
                                <a:pt x="66691" y="28748"/>
                              </a:cubicBezTo>
                              <a:lnTo>
                                <a:pt x="66691" y="28748"/>
                              </a:lnTo>
                              <a:cubicBezTo>
                                <a:pt x="62526" y="28439"/>
                                <a:pt x="60882" y="26773"/>
                                <a:pt x="57103" y="25558"/>
                              </a:cubicBezTo>
                              <a:cubicBezTo>
                                <a:pt x="54084" y="25540"/>
                                <a:pt x="49044" y="23822"/>
                                <a:pt x="46714" y="23956"/>
                              </a:cubicBezTo>
                              <a:cubicBezTo>
                                <a:pt x="44518" y="24352"/>
                                <a:pt x="39235" y="23524"/>
                                <a:pt x="36337" y="23956"/>
                              </a:cubicBezTo>
                              <a:cubicBezTo>
                                <a:pt x="33349" y="24541"/>
                                <a:pt x="30458" y="22692"/>
                                <a:pt x="26750" y="23162"/>
                              </a:cubicBezTo>
                              <a:cubicBezTo>
                                <a:pt x="22752" y="24048"/>
                                <a:pt x="21342" y="22502"/>
                                <a:pt x="17175" y="23162"/>
                              </a:cubicBezTo>
                              <a:cubicBezTo>
                                <a:pt x="14383" y="23461"/>
                                <a:pt x="12505" y="22005"/>
                                <a:pt x="10376" y="22360"/>
                              </a:cubicBezTo>
                              <a:cubicBezTo>
                                <a:pt x="8314" y="22450"/>
                                <a:pt x="5706" y="21537"/>
                                <a:pt x="3997" y="21559"/>
                              </a:cubicBezTo>
                              <a:cubicBezTo>
                                <a:pt x="3445" y="21376"/>
                                <a:pt x="3205" y="21093"/>
                                <a:pt x="2393" y="20765"/>
                              </a:cubicBezTo>
                              <a:cubicBezTo>
                                <a:pt x="1783" y="20331"/>
                                <a:pt x="1418" y="19661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339" y="18134"/>
                                <a:pt x="173" y="16815"/>
                                <a:pt x="0" y="15973"/>
                              </a:cubicBezTo>
                              <a:cubicBezTo>
                                <a:pt x="-24" y="14831"/>
                                <a:pt x="63" y="14167"/>
                                <a:pt x="0" y="13576"/>
                              </a:cubicBezTo>
                              <a:cubicBezTo>
                                <a:pt x="317" y="12124"/>
                                <a:pt x="1562" y="11304"/>
                                <a:pt x="1591" y="10379"/>
                              </a:cubicBezTo>
                              <a:cubicBezTo>
                                <a:pt x="2218" y="9554"/>
                                <a:pt x="2706" y="8761"/>
                                <a:pt x="3195" y="7983"/>
                              </a:cubicBezTo>
                              <a:cubicBezTo>
                                <a:pt x="4835" y="6251"/>
                                <a:pt x="7024" y="6148"/>
                                <a:pt x="7983" y="4792"/>
                              </a:cubicBezTo>
                              <a:cubicBezTo>
                                <a:pt x="8602" y="4379"/>
                                <a:pt x="9310" y="3911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  <a:path w="123388" h="67884" stroke="0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724" y="2030"/>
                                <a:pt x="13931" y="2790"/>
                                <a:pt x="15966" y="1595"/>
                              </a:cubicBezTo>
                              <a:cubicBezTo>
                                <a:pt x="17755" y="1118"/>
                                <a:pt x="19560" y="1299"/>
                                <a:pt x="22765" y="801"/>
                              </a:cubicBezTo>
                              <a:cubicBezTo>
                                <a:pt x="25654" y="-260"/>
                                <a:pt x="28504" y="455"/>
                                <a:pt x="31550" y="0"/>
                              </a:cubicBezTo>
                              <a:cubicBezTo>
                                <a:pt x="35117" y="-576"/>
                                <a:pt x="37993" y="333"/>
                                <a:pt x="41125" y="0"/>
                              </a:cubicBezTo>
                              <a:cubicBezTo>
                                <a:pt x="44930" y="-755"/>
                                <a:pt x="49541" y="1054"/>
                                <a:pt x="52304" y="801"/>
                              </a:cubicBezTo>
                              <a:cubicBezTo>
                                <a:pt x="56214" y="1701"/>
                                <a:pt x="59836" y="3852"/>
                                <a:pt x="64285" y="3991"/>
                              </a:cubicBezTo>
                              <a:cubicBezTo>
                                <a:pt x="66984" y="4586"/>
                                <a:pt x="67951" y="5475"/>
                                <a:pt x="69874" y="5593"/>
                              </a:cubicBezTo>
                              <a:cubicBezTo>
                                <a:pt x="71533" y="6054"/>
                                <a:pt x="73661" y="8126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80398" y="10886"/>
                                <a:pt x="81053" y="12745"/>
                                <a:pt x="85853" y="14377"/>
                              </a:cubicBezTo>
                              <a:cubicBezTo>
                                <a:pt x="88717" y="14974"/>
                                <a:pt x="90394" y="19277"/>
                                <a:pt x="94638" y="20765"/>
                              </a:cubicBezTo>
                              <a:cubicBezTo>
                                <a:pt x="96522" y="21786"/>
                                <a:pt x="98831" y="24064"/>
                                <a:pt x="101819" y="26352"/>
                              </a:cubicBezTo>
                              <a:cubicBezTo>
                                <a:pt x="104118" y="27644"/>
                                <a:pt x="106612" y="30370"/>
                                <a:pt x="108211" y="31145"/>
                              </a:cubicBezTo>
                              <a:cubicBezTo>
                                <a:pt x="110215" y="32631"/>
                                <a:pt x="111912" y="34949"/>
                                <a:pt x="113011" y="35937"/>
                              </a:cubicBezTo>
                              <a:cubicBezTo>
                                <a:pt x="114378" y="37170"/>
                                <a:pt x="115392" y="39751"/>
                                <a:pt x="116996" y="40730"/>
                              </a:cubicBezTo>
                              <a:cubicBezTo>
                                <a:pt x="118497" y="42550"/>
                                <a:pt x="118321" y="42986"/>
                                <a:pt x="120192" y="44721"/>
                              </a:cubicBezTo>
                              <a:cubicBezTo>
                                <a:pt x="120669" y="45836"/>
                                <a:pt x="121255" y="46707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3065" y="50001"/>
                                <a:pt x="123017" y="52305"/>
                                <a:pt x="123388" y="53506"/>
                              </a:cubicBezTo>
                              <a:cubicBezTo>
                                <a:pt x="123099" y="54184"/>
                                <a:pt x="122832" y="54451"/>
                                <a:pt x="122585" y="55108"/>
                              </a:cubicBezTo>
                              <a:cubicBezTo>
                                <a:pt x="122351" y="55868"/>
                                <a:pt x="122028" y="56916"/>
                                <a:pt x="121796" y="57504"/>
                              </a:cubicBezTo>
                              <a:cubicBezTo>
                                <a:pt x="121244" y="58694"/>
                                <a:pt x="120063" y="59639"/>
                                <a:pt x="118600" y="61496"/>
                              </a:cubicBezTo>
                              <a:cubicBezTo>
                                <a:pt x="116846" y="63546"/>
                                <a:pt x="113416" y="65815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773" y="67485"/>
                                <a:pt x="110960" y="67523"/>
                                <a:pt x="110605" y="67884"/>
                              </a:cubicBezTo>
                              <a:cubicBezTo>
                                <a:pt x="110098" y="68007"/>
                                <a:pt x="108831" y="67701"/>
                                <a:pt x="108211" y="67884"/>
                              </a:cubicBezTo>
                              <a:cubicBezTo>
                                <a:pt x="107071" y="67591"/>
                                <a:pt x="106907" y="67251"/>
                                <a:pt x="105817" y="67082"/>
                              </a:cubicBezTo>
                              <a:cubicBezTo>
                                <a:pt x="105272" y="66909"/>
                                <a:pt x="105130" y="66105"/>
                                <a:pt x="104225" y="65487"/>
                              </a:cubicBezTo>
                              <a:cubicBezTo>
                                <a:pt x="103066" y="64603"/>
                                <a:pt x="101988" y="62495"/>
                                <a:pt x="99426" y="60695"/>
                              </a:cubicBezTo>
                              <a:cubicBezTo>
                                <a:pt x="97906" y="59711"/>
                                <a:pt x="96343" y="56091"/>
                                <a:pt x="94638" y="54307"/>
                              </a:cubicBezTo>
                              <a:cubicBezTo>
                                <a:pt x="91375" y="51266"/>
                                <a:pt x="90448" y="48482"/>
                                <a:pt x="89049" y="47118"/>
                              </a:cubicBezTo>
                              <a:cubicBezTo>
                                <a:pt x="85891" y="44766"/>
                                <a:pt x="85083" y="41335"/>
                                <a:pt x="82657" y="39929"/>
                              </a:cubicBezTo>
                              <a:cubicBezTo>
                                <a:pt x="79162" y="37236"/>
                                <a:pt x="77414" y="34540"/>
                                <a:pt x="75476" y="33541"/>
                              </a:cubicBezTo>
                              <a:cubicBezTo>
                                <a:pt x="73870" y="33390"/>
                                <a:pt x="72816" y="31575"/>
                                <a:pt x="70676" y="31145"/>
                              </a:cubicBezTo>
                              <a:cubicBezTo>
                                <a:pt x="69122" y="30289"/>
                                <a:pt x="68378" y="29476"/>
                                <a:pt x="66691" y="28748"/>
                              </a:cubicBezTo>
                              <a:lnTo>
                                <a:pt x="66691" y="28748"/>
                              </a:lnTo>
                              <a:cubicBezTo>
                                <a:pt x="63399" y="28672"/>
                                <a:pt x="60048" y="25346"/>
                                <a:pt x="57103" y="25558"/>
                              </a:cubicBezTo>
                              <a:cubicBezTo>
                                <a:pt x="54016" y="26091"/>
                                <a:pt x="50318" y="24248"/>
                                <a:pt x="46714" y="23956"/>
                              </a:cubicBezTo>
                              <a:cubicBezTo>
                                <a:pt x="42237" y="25016"/>
                                <a:pt x="40006" y="22793"/>
                                <a:pt x="36337" y="23956"/>
                              </a:cubicBezTo>
                              <a:cubicBezTo>
                                <a:pt x="31772" y="23888"/>
                                <a:pt x="29139" y="23219"/>
                                <a:pt x="26750" y="23162"/>
                              </a:cubicBezTo>
                              <a:cubicBezTo>
                                <a:pt x="23188" y="23383"/>
                                <a:pt x="19344" y="22273"/>
                                <a:pt x="17175" y="23162"/>
                              </a:cubicBezTo>
                              <a:cubicBezTo>
                                <a:pt x="14744" y="23211"/>
                                <a:pt x="13732" y="22052"/>
                                <a:pt x="10376" y="22360"/>
                              </a:cubicBezTo>
                              <a:cubicBezTo>
                                <a:pt x="8856" y="22763"/>
                                <a:pt x="6904" y="21357"/>
                                <a:pt x="3997" y="21559"/>
                              </a:cubicBezTo>
                              <a:cubicBezTo>
                                <a:pt x="3287" y="21258"/>
                                <a:pt x="2860" y="20824"/>
                                <a:pt x="2393" y="20765"/>
                              </a:cubicBezTo>
                              <a:cubicBezTo>
                                <a:pt x="1703" y="20397"/>
                                <a:pt x="1271" y="19509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526" y="18137"/>
                                <a:pt x="-21" y="16983"/>
                                <a:pt x="0" y="15973"/>
                              </a:cubicBezTo>
                              <a:cubicBezTo>
                                <a:pt x="-62" y="15123"/>
                                <a:pt x="140" y="14673"/>
                                <a:pt x="0" y="13576"/>
                              </a:cubicBezTo>
                              <a:cubicBezTo>
                                <a:pt x="346" y="12015"/>
                                <a:pt x="1353" y="11176"/>
                                <a:pt x="1591" y="10379"/>
                              </a:cubicBezTo>
                              <a:cubicBezTo>
                                <a:pt x="2136" y="9854"/>
                                <a:pt x="2856" y="8973"/>
                                <a:pt x="3195" y="7983"/>
                              </a:cubicBezTo>
                              <a:cubicBezTo>
                                <a:pt x="5388" y="6393"/>
                                <a:pt x="6857" y="6104"/>
                                <a:pt x="7983" y="4792"/>
                              </a:cubicBezTo>
                              <a:cubicBezTo>
                                <a:pt x="8433" y="4236"/>
                                <a:pt x="9437" y="3941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8" name="Freeform 10">
                  <a:extLst>
                    <a:ext uri="{FF2B5EF4-FFF2-40B4-BE49-F238E27FC236}">
                      <a16:creationId xmlns:a16="http://schemas.microsoft.com/office/drawing/2014/main" id="{D4018FFC-46DD-75FD-B30C-7916EA922C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313" y="28194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871178898">
                        <a:custGeom>
                          <a:avLst/>
                          <a:gdLst>
                            <a:gd name="csX0" fmla="*/ 10376 w 123388"/>
                            <a:gd name="csY0" fmla="*/ 3197 h 67884"/>
                            <a:gd name="csX1" fmla="*/ 10376 w 123388"/>
                            <a:gd name="csY1" fmla="*/ 3197 h 67884"/>
                            <a:gd name="csX2" fmla="*/ 15966 w 123388"/>
                            <a:gd name="csY2" fmla="*/ 1595 h 67884"/>
                            <a:gd name="csX3" fmla="*/ 23159 w 123388"/>
                            <a:gd name="csY3" fmla="*/ 801 h 67884"/>
                            <a:gd name="csX4" fmla="*/ 31945 w 123388"/>
                            <a:gd name="csY4" fmla="*/ 0 h 67884"/>
                            <a:gd name="csX5" fmla="*/ 41532 w 123388"/>
                            <a:gd name="csY5" fmla="*/ 0 h 67884"/>
                            <a:gd name="csX6" fmla="*/ 52711 w 123388"/>
                            <a:gd name="csY6" fmla="*/ 801 h 67884"/>
                            <a:gd name="csX7" fmla="*/ 64692 w 123388"/>
                            <a:gd name="csY7" fmla="*/ 3991 h 67884"/>
                            <a:gd name="csX8" fmla="*/ 70281 w 123388"/>
                            <a:gd name="csY8" fmla="*/ 5593 h 67884"/>
                            <a:gd name="csX9" fmla="*/ 75476 w 123388"/>
                            <a:gd name="csY9" fmla="*/ 8784 h 67884"/>
                            <a:gd name="csX10" fmla="*/ 75476 w 123388"/>
                            <a:gd name="csY10" fmla="*/ 8784 h 67884"/>
                            <a:gd name="csX11" fmla="*/ 85853 w 123388"/>
                            <a:gd name="csY11" fmla="*/ 14377 h 67884"/>
                            <a:gd name="csX12" fmla="*/ 94638 w 123388"/>
                            <a:gd name="csY12" fmla="*/ 20765 h 67884"/>
                            <a:gd name="csX13" fmla="*/ 101819 w 123388"/>
                            <a:gd name="csY13" fmla="*/ 26352 h 67884"/>
                            <a:gd name="csX14" fmla="*/ 108211 w 123388"/>
                            <a:gd name="csY14" fmla="*/ 31145 h 67884"/>
                            <a:gd name="csX15" fmla="*/ 113011 w 123388"/>
                            <a:gd name="csY15" fmla="*/ 35937 h 67884"/>
                            <a:gd name="csX16" fmla="*/ 116996 w 123388"/>
                            <a:gd name="csY16" fmla="*/ 40730 h 67884"/>
                            <a:gd name="csX17" fmla="*/ 120192 w 123388"/>
                            <a:gd name="csY17" fmla="*/ 44721 h 67884"/>
                            <a:gd name="csX18" fmla="*/ 121796 w 123388"/>
                            <a:gd name="csY18" fmla="*/ 47919 h 67884"/>
                            <a:gd name="csX19" fmla="*/ 121796 w 123388"/>
                            <a:gd name="csY19" fmla="*/ 47919 h 67884"/>
                            <a:gd name="csX20" fmla="*/ 123388 w 123388"/>
                            <a:gd name="csY20" fmla="*/ 53506 h 67884"/>
                            <a:gd name="csX21" fmla="*/ 122585 w 123388"/>
                            <a:gd name="csY21" fmla="*/ 55108 h 67884"/>
                            <a:gd name="csX22" fmla="*/ 121796 w 123388"/>
                            <a:gd name="csY22" fmla="*/ 57504 h 67884"/>
                            <a:gd name="csX23" fmla="*/ 118600 w 123388"/>
                            <a:gd name="csY23" fmla="*/ 61496 h 67884"/>
                            <a:gd name="csX24" fmla="*/ 112209 w 123388"/>
                            <a:gd name="csY24" fmla="*/ 67082 h 67884"/>
                            <a:gd name="csX25" fmla="*/ 112209 w 123388"/>
                            <a:gd name="csY25" fmla="*/ 67082 h 67884"/>
                            <a:gd name="csX26" fmla="*/ 110605 w 123388"/>
                            <a:gd name="csY26" fmla="*/ 67884 h 67884"/>
                            <a:gd name="csX27" fmla="*/ 108211 w 123388"/>
                            <a:gd name="csY27" fmla="*/ 67884 h 67884"/>
                            <a:gd name="csX28" fmla="*/ 105817 w 123388"/>
                            <a:gd name="csY28" fmla="*/ 67082 h 67884"/>
                            <a:gd name="csX29" fmla="*/ 104225 w 123388"/>
                            <a:gd name="csY29" fmla="*/ 65487 h 67884"/>
                            <a:gd name="csX30" fmla="*/ 99426 w 123388"/>
                            <a:gd name="csY30" fmla="*/ 60695 h 67884"/>
                            <a:gd name="csX31" fmla="*/ 94638 w 123388"/>
                            <a:gd name="csY31" fmla="*/ 54307 h 67884"/>
                            <a:gd name="csX32" fmla="*/ 89049 w 123388"/>
                            <a:gd name="csY32" fmla="*/ 47118 h 67884"/>
                            <a:gd name="csX33" fmla="*/ 82657 w 123388"/>
                            <a:gd name="csY33" fmla="*/ 39929 h 67884"/>
                            <a:gd name="csX34" fmla="*/ 75476 w 123388"/>
                            <a:gd name="csY34" fmla="*/ 33541 h 67884"/>
                            <a:gd name="csX35" fmla="*/ 71083 w 123388"/>
                            <a:gd name="csY35" fmla="*/ 31145 h 67884"/>
                            <a:gd name="csX36" fmla="*/ 67086 w 123388"/>
                            <a:gd name="csY36" fmla="*/ 28748 h 67884"/>
                            <a:gd name="csX37" fmla="*/ 67086 w 123388"/>
                            <a:gd name="csY37" fmla="*/ 28748 h 67884"/>
                            <a:gd name="csX38" fmla="*/ 57498 w 123388"/>
                            <a:gd name="csY38" fmla="*/ 25558 h 67884"/>
                            <a:gd name="csX39" fmla="*/ 47121 w 123388"/>
                            <a:gd name="csY39" fmla="*/ 23956 h 67884"/>
                            <a:gd name="csX40" fmla="*/ 36732 w 123388"/>
                            <a:gd name="csY40" fmla="*/ 23956 h 67884"/>
                            <a:gd name="csX41" fmla="*/ 27157 w 123388"/>
                            <a:gd name="csY41" fmla="*/ 23162 h 67884"/>
                            <a:gd name="csX42" fmla="*/ 17570 w 123388"/>
                            <a:gd name="csY42" fmla="*/ 23162 h 67884"/>
                            <a:gd name="csX43" fmla="*/ 10376 w 123388"/>
                            <a:gd name="csY43" fmla="*/ 22360 h 67884"/>
                            <a:gd name="csX44" fmla="*/ 3997 w 123388"/>
                            <a:gd name="csY44" fmla="*/ 21559 h 67884"/>
                            <a:gd name="csX45" fmla="*/ 2393 w 123388"/>
                            <a:gd name="csY45" fmla="*/ 20765 h 67884"/>
                            <a:gd name="csX46" fmla="*/ 802 w 123388"/>
                            <a:gd name="csY46" fmla="*/ 19170 h 67884"/>
                            <a:gd name="csX47" fmla="*/ 802 w 123388"/>
                            <a:gd name="csY47" fmla="*/ 19170 h 67884"/>
                            <a:gd name="csX48" fmla="*/ 0 w 123388"/>
                            <a:gd name="csY48" fmla="*/ 15973 h 67884"/>
                            <a:gd name="csX49" fmla="*/ 0 w 123388"/>
                            <a:gd name="csY49" fmla="*/ 13576 h 67884"/>
                            <a:gd name="csX50" fmla="*/ 1591 w 123388"/>
                            <a:gd name="csY50" fmla="*/ 10379 h 67884"/>
                            <a:gd name="csX51" fmla="*/ 3195 w 123388"/>
                            <a:gd name="csY51" fmla="*/ 7983 h 67884"/>
                            <a:gd name="csX52" fmla="*/ 7983 w 123388"/>
                            <a:gd name="csY52" fmla="*/ 4792 h 67884"/>
                            <a:gd name="csX53" fmla="*/ 10376 w 123388"/>
                            <a:gd name="csY53" fmla="*/ 3197 h 67884"/>
                            <a:gd name="csX54" fmla="*/ 10376 w 123388"/>
                            <a:gd name="csY54" fmla="*/ 3197 h 678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23388" h="67884" fill="none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1570" y="2217"/>
                                <a:pt x="13686" y="2714"/>
                                <a:pt x="15966" y="1595"/>
                              </a:cubicBezTo>
                              <a:cubicBezTo>
                                <a:pt x="18377" y="860"/>
                                <a:pt x="21587" y="1603"/>
                                <a:pt x="23159" y="801"/>
                              </a:cubicBezTo>
                              <a:cubicBezTo>
                                <a:pt x="26834" y="-81"/>
                                <a:pt x="29532" y="833"/>
                                <a:pt x="31945" y="0"/>
                              </a:cubicBezTo>
                              <a:cubicBezTo>
                                <a:pt x="35799" y="-254"/>
                                <a:pt x="38654" y="1004"/>
                                <a:pt x="41532" y="0"/>
                              </a:cubicBezTo>
                              <a:cubicBezTo>
                                <a:pt x="45103" y="166"/>
                                <a:pt x="47499" y="1623"/>
                                <a:pt x="52711" y="801"/>
                              </a:cubicBezTo>
                              <a:cubicBezTo>
                                <a:pt x="58119" y="1494"/>
                                <a:pt x="61285" y="3946"/>
                                <a:pt x="64692" y="3991"/>
                              </a:cubicBezTo>
                              <a:cubicBezTo>
                                <a:pt x="67391" y="4131"/>
                                <a:pt x="68300" y="5122"/>
                                <a:pt x="70281" y="5593"/>
                              </a:cubicBezTo>
                              <a:cubicBezTo>
                                <a:pt x="72691" y="6822"/>
                                <a:pt x="73934" y="8032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79603" y="10603"/>
                                <a:pt x="81818" y="13329"/>
                                <a:pt x="85853" y="14377"/>
                              </a:cubicBezTo>
                              <a:cubicBezTo>
                                <a:pt x="89521" y="16185"/>
                                <a:pt x="92412" y="19158"/>
                                <a:pt x="94638" y="20765"/>
                              </a:cubicBezTo>
                              <a:cubicBezTo>
                                <a:pt x="96881" y="21818"/>
                                <a:pt x="99855" y="25426"/>
                                <a:pt x="101819" y="26352"/>
                              </a:cubicBezTo>
                              <a:cubicBezTo>
                                <a:pt x="104322" y="27664"/>
                                <a:pt x="105526" y="29711"/>
                                <a:pt x="108211" y="31145"/>
                              </a:cubicBezTo>
                              <a:cubicBezTo>
                                <a:pt x="110675" y="33240"/>
                                <a:pt x="111730" y="34823"/>
                                <a:pt x="113011" y="35937"/>
                              </a:cubicBezTo>
                              <a:cubicBezTo>
                                <a:pt x="115393" y="37929"/>
                                <a:pt x="114620" y="38873"/>
                                <a:pt x="116996" y="40730"/>
                              </a:cubicBezTo>
                              <a:cubicBezTo>
                                <a:pt x="118146" y="41381"/>
                                <a:pt x="119188" y="43991"/>
                                <a:pt x="120192" y="44721"/>
                              </a:cubicBezTo>
                              <a:cubicBezTo>
                                <a:pt x="120813" y="45841"/>
                                <a:pt x="121354" y="46695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482" y="49863"/>
                                <a:pt x="122699" y="52071"/>
                                <a:pt x="123388" y="53506"/>
                              </a:cubicBezTo>
                              <a:cubicBezTo>
                                <a:pt x="123245" y="53968"/>
                                <a:pt x="122815" y="54537"/>
                                <a:pt x="122585" y="55108"/>
                              </a:cubicBezTo>
                              <a:cubicBezTo>
                                <a:pt x="122312" y="55995"/>
                                <a:pt x="122111" y="56874"/>
                                <a:pt x="121796" y="57504"/>
                              </a:cubicBezTo>
                              <a:cubicBezTo>
                                <a:pt x="120861" y="58877"/>
                                <a:pt x="119398" y="59556"/>
                                <a:pt x="118600" y="61496"/>
                              </a:cubicBezTo>
                              <a:cubicBezTo>
                                <a:pt x="116136" y="63681"/>
                                <a:pt x="114737" y="64329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925" y="67421"/>
                                <a:pt x="111058" y="67427"/>
                                <a:pt x="110605" y="67884"/>
                              </a:cubicBezTo>
                              <a:cubicBezTo>
                                <a:pt x="109610" y="67964"/>
                                <a:pt x="109194" y="67633"/>
                                <a:pt x="108211" y="67884"/>
                              </a:cubicBezTo>
                              <a:cubicBezTo>
                                <a:pt x="107513" y="67773"/>
                                <a:pt x="106415" y="67244"/>
                                <a:pt x="105817" y="67082"/>
                              </a:cubicBezTo>
                              <a:cubicBezTo>
                                <a:pt x="104885" y="66479"/>
                                <a:pt x="104945" y="66014"/>
                                <a:pt x="104225" y="65487"/>
                              </a:cubicBezTo>
                              <a:cubicBezTo>
                                <a:pt x="102965" y="64808"/>
                                <a:pt x="101549" y="62684"/>
                                <a:pt x="99426" y="60695"/>
                              </a:cubicBezTo>
                              <a:cubicBezTo>
                                <a:pt x="97398" y="58402"/>
                                <a:pt x="97597" y="56821"/>
                                <a:pt x="94638" y="54307"/>
                              </a:cubicBezTo>
                              <a:cubicBezTo>
                                <a:pt x="92145" y="52709"/>
                                <a:pt x="91190" y="48624"/>
                                <a:pt x="89049" y="47118"/>
                              </a:cubicBezTo>
                              <a:cubicBezTo>
                                <a:pt x="86650" y="44956"/>
                                <a:pt x="86600" y="42857"/>
                                <a:pt x="82657" y="39929"/>
                              </a:cubicBezTo>
                              <a:cubicBezTo>
                                <a:pt x="79496" y="37829"/>
                                <a:pt x="78377" y="35275"/>
                                <a:pt x="75476" y="33541"/>
                              </a:cubicBezTo>
                              <a:cubicBezTo>
                                <a:pt x="73164" y="32782"/>
                                <a:pt x="73240" y="32172"/>
                                <a:pt x="71083" y="31145"/>
                              </a:cubicBezTo>
                              <a:cubicBezTo>
                                <a:pt x="70128" y="30635"/>
                                <a:pt x="69086" y="29376"/>
                                <a:pt x="67086" y="28748"/>
                              </a:cubicBezTo>
                              <a:lnTo>
                                <a:pt x="67086" y="28748"/>
                              </a:lnTo>
                              <a:cubicBezTo>
                                <a:pt x="62681" y="27612"/>
                                <a:pt x="60029" y="26240"/>
                                <a:pt x="57498" y="25558"/>
                              </a:cubicBezTo>
                              <a:cubicBezTo>
                                <a:pt x="54112" y="25053"/>
                                <a:pt x="51146" y="23346"/>
                                <a:pt x="47121" y="23956"/>
                              </a:cubicBezTo>
                              <a:cubicBezTo>
                                <a:pt x="44507" y="25038"/>
                                <a:pt x="40334" y="23045"/>
                                <a:pt x="36732" y="23956"/>
                              </a:cubicBezTo>
                              <a:cubicBezTo>
                                <a:pt x="34171" y="24032"/>
                                <a:pt x="30185" y="22501"/>
                                <a:pt x="27157" y="23162"/>
                              </a:cubicBezTo>
                              <a:cubicBezTo>
                                <a:pt x="23230" y="24185"/>
                                <a:pt x="21321" y="22775"/>
                                <a:pt x="17570" y="23162"/>
                              </a:cubicBezTo>
                              <a:cubicBezTo>
                                <a:pt x="14699" y="23576"/>
                                <a:pt x="12136" y="21918"/>
                                <a:pt x="10376" y="22360"/>
                              </a:cubicBezTo>
                              <a:cubicBezTo>
                                <a:pt x="8269" y="22679"/>
                                <a:pt x="6837" y="21405"/>
                                <a:pt x="3997" y="21559"/>
                              </a:cubicBezTo>
                              <a:cubicBezTo>
                                <a:pt x="3202" y="21373"/>
                                <a:pt x="3279" y="20981"/>
                                <a:pt x="2393" y="20765"/>
                              </a:cubicBezTo>
                              <a:cubicBezTo>
                                <a:pt x="1865" y="20272"/>
                                <a:pt x="1632" y="19813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423" y="18260"/>
                                <a:pt x="108" y="16921"/>
                                <a:pt x="0" y="15973"/>
                              </a:cubicBezTo>
                              <a:cubicBezTo>
                                <a:pt x="-122" y="15087"/>
                                <a:pt x="231" y="14174"/>
                                <a:pt x="0" y="13576"/>
                              </a:cubicBezTo>
                              <a:cubicBezTo>
                                <a:pt x="460" y="12103"/>
                                <a:pt x="1397" y="11167"/>
                                <a:pt x="1591" y="10379"/>
                              </a:cubicBezTo>
                              <a:cubicBezTo>
                                <a:pt x="2139" y="9560"/>
                                <a:pt x="2652" y="8819"/>
                                <a:pt x="3195" y="7983"/>
                              </a:cubicBezTo>
                              <a:cubicBezTo>
                                <a:pt x="4241" y="6829"/>
                                <a:pt x="7018" y="5788"/>
                                <a:pt x="7983" y="4792"/>
                              </a:cubicBezTo>
                              <a:cubicBezTo>
                                <a:pt x="8668" y="4278"/>
                                <a:pt x="9455" y="4058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  <a:path w="123388" h="67884" stroke="0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1823" y="2085"/>
                                <a:pt x="14896" y="2502"/>
                                <a:pt x="15966" y="1595"/>
                              </a:cubicBezTo>
                              <a:cubicBezTo>
                                <a:pt x="19246" y="821"/>
                                <a:pt x="20269" y="1132"/>
                                <a:pt x="23159" y="801"/>
                              </a:cubicBezTo>
                              <a:cubicBezTo>
                                <a:pt x="26110" y="142"/>
                                <a:pt x="28289" y="972"/>
                                <a:pt x="31945" y="0"/>
                              </a:cubicBezTo>
                              <a:cubicBezTo>
                                <a:pt x="36603" y="-139"/>
                                <a:pt x="38502" y="61"/>
                                <a:pt x="41532" y="0"/>
                              </a:cubicBezTo>
                              <a:cubicBezTo>
                                <a:pt x="45213" y="-651"/>
                                <a:pt x="49495" y="799"/>
                                <a:pt x="52711" y="801"/>
                              </a:cubicBezTo>
                              <a:cubicBezTo>
                                <a:pt x="58715" y="2296"/>
                                <a:pt x="60891" y="3462"/>
                                <a:pt x="64692" y="3991"/>
                              </a:cubicBezTo>
                              <a:cubicBezTo>
                                <a:pt x="67311" y="4716"/>
                                <a:pt x="67438" y="5211"/>
                                <a:pt x="70281" y="5593"/>
                              </a:cubicBezTo>
                              <a:cubicBezTo>
                                <a:pt x="72758" y="6974"/>
                                <a:pt x="73585" y="7891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80123" y="10596"/>
                                <a:pt x="81064" y="12410"/>
                                <a:pt x="85853" y="14377"/>
                              </a:cubicBezTo>
                              <a:cubicBezTo>
                                <a:pt x="90068" y="17247"/>
                                <a:pt x="90471" y="18153"/>
                                <a:pt x="94638" y="20765"/>
                              </a:cubicBezTo>
                              <a:cubicBezTo>
                                <a:pt x="97592" y="22244"/>
                                <a:pt x="99589" y="24759"/>
                                <a:pt x="101819" y="26352"/>
                              </a:cubicBezTo>
                              <a:cubicBezTo>
                                <a:pt x="104843" y="28400"/>
                                <a:pt x="105162" y="29142"/>
                                <a:pt x="108211" y="31145"/>
                              </a:cubicBezTo>
                              <a:cubicBezTo>
                                <a:pt x="109477" y="32098"/>
                                <a:pt x="111634" y="34831"/>
                                <a:pt x="113011" y="35937"/>
                              </a:cubicBezTo>
                              <a:cubicBezTo>
                                <a:pt x="114366" y="37378"/>
                                <a:pt x="115349" y="39107"/>
                                <a:pt x="116996" y="40730"/>
                              </a:cubicBezTo>
                              <a:cubicBezTo>
                                <a:pt x="118643" y="42434"/>
                                <a:pt x="118402" y="43212"/>
                                <a:pt x="120192" y="44721"/>
                              </a:cubicBezTo>
                              <a:cubicBezTo>
                                <a:pt x="120848" y="45856"/>
                                <a:pt x="121278" y="46922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739" y="49087"/>
                                <a:pt x="122447" y="51355"/>
                                <a:pt x="123388" y="53506"/>
                              </a:cubicBezTo>
                              <a:cubicBezTo>
                                <a:pt x="123198" y="53930"/>
                                <a:pt x="122827" y="54658"/>
                                <a:pt x="122585" y="55108"/>
                              </a:cubicBezTo>
                              <a:cubicBezTo>
                                <a:pt x="122136" y="55825"/>
                                <a:pt x="121984" y="56809"/>
                                <a:pt x="121796" y="57504"/>
                              </a:cubicBezTo>
                              <a:cubicBezTo>
                                <a:pt x="121221" y="59026"/>
                                <a:pt x="119761" y="59687"/>
                                <a:pt x="118600" y="61496"/>
                              </a:cubicBezTo>
                              <a:cubicBezTo>
                                <a:pt x="115763" y="64102"/>
                                <a:pt x="113369" y="65468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904" y="67324"/>
                                <a:pt x="110996" y="67533"/>
                                <a:pt x="110605" y="67884"/>
                              </a:cubicBezTo>
                              <a:cubicBezTo>
                                <a:pt x="110001" y="67888"/>
                                <a:pt x="108800" y="67718"/>
                                <a:pt x="108211" y="67884"/>
                              </a:cubicBezTo>
                              <a:cubicBezTo>
                                <a:pt x="107497" y="67834"/>
                                <a:pt x="106408" y="67256"/>
                                <a:pt x="105817" y="67082"/>
                              </a:cubicBezTo>
                              <a:cubicBezTo>
                                <a:pt x="105027" y="66451"/>
                                <a:pt x="104898" y="65842"/>
                                <a:pt x="104225" y="65487"/>
                              </a:cubicBezTo>
                              <a:cubicBezTo>
                                <a:pt x="101744" y="63734"/>
                                <a:pt x="101595" y="62755"/>
                                <a:pt x="99426" y="60695"/>
                              </a:cubicBezTo>
                              <a:cubicBezTo>
                                <a:pt x="97792" y="59035"/>
                                <a:pt x="97605" y="56729"/>
                                <a:pt x="94638" y="54307"/>
                              </a:cubicBezTo>
                              <a:cubicBezTo>
                                <a:pt x="92455" y="52846"/>
                                <a:pt x="92281" y="50329"/>
                                <a:pt x="89049" y="47118"/>
                              </a:cubicBezTo>
                              <a:cubicBezTo>
                                <a:pt x="87421" y="45371"/>
                                <a:pt x="85035" y="41851"/>
                                <a:pt x="82657" y="39929"/>
                              </a:cubicBezTo>
                              <a:cubicBezTo>
                                <a:pt x="80268" y="39015"/>
                                <a:pt x="77368" y="34432"/>
                                <a:pt x="75476" y="33541"/>
                              </a:cubicBezTo>
                              <a:cubicBezTo>
                                <a:pt x="73231" y="32621"/>
                                <a:pt x="72802" y="31832"/>
                                <a:pt x="71083" y="31145"/>
                              </a:cubicBezTo>
                              <a:cubicBezTo>
                                <a:pt x="69777" y="30797"/>
                                <a:pt x="68917" y="29225"/>
                                <a:pt x="67086" y="28748"/>
                              </a:cubicBezTo>
                              <a:lnTo>
                                <a:pt x="67086" y="28748"/>
                              </a:lnTo>
                              <a:cubicBezTo>
                                <a:pt x="62008" y="28295"/>
                                <a:pt x="61676" y="26628"/>
                                <a:pt x="57498" y="25558"/>
                              </a:cubicBezTo>
                              <a:cubicBezTo>
                                <a:pt x="52134" y="25981"/>
                                <a:pt x="52300" y="23748"/>
                                <a:pt x="47121" y="23956"/>
                              </a:cubicBezTo>
                              <a:cubicBezTo>
                                <a:pt x="44401" y="25052"/>
                                <a:pt x="40804" y="23040"/>
                                <a:pt x="36732" y="23956"/>
                              </a:cubicBezTo>
                              <a:cubicBezTo>
                                <a:pt x="32184" y="24328"/>
                                <a:pt x="29884" y="22416"/>
                                <a:pt x="27157" y="23162"/>
                              </a:cubicBezTo>
                              <a:cubicBezTo>
                                <a:pt x="24224" y="23373"/>
                                <a:pt x="21140" y="23115"/>
                                <a:pt x="17570" y="23162"/>
                              </a:cubicBezTo>
                              <a:cubicBezTo>
                                <a:pt x="14027" y="22795"/>
                                <a:pt x="13368" y="22374"/>
                                <a:pt x="10376" y="22360"/>
                              </a:cubicBezTo>
                              <a:cubicBezTo>
                                <a:pt x="8555" y="22255"/>
                                <a:pt x="5659" y="21645"/>
                                <a:pt x="3997" y="21559"/>
                              </a:cubicBezTo>
                              <a:cubicBezTo>
                                <a:pt x="3339" y="21403"/>
                                <a:pt x="3125" y="20919"/>
                                <a:pt x="2393" y="20765"/>
                              </a:cubicBezTo>
                              <a:cubicBezTo>
                                <a:pt x="1695" y="20297"/>
                                <a:pt x="1338" y="19504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412" y="17931"/>
                                <a:pt x="-33" y="17064"/>
                                <a:pt x="0" y="15973"/>
                              </a:cubicBezTo>
                              <a:cubicBezTo>
                                <a:pt x="-40" y="14884"/>
                                <a:pt x="159" y="14109"/>
                                <a:pt x="0" y="13576"/>
                              </a:cubicBezTo>
                              <a:cubicBezTo>
                                <a:pt x="85" y="12807"/>
                                <a:pt x="1251" y="11157"/>
                                <a:pt x="1591" y="10379"/>
                              </a:cubicBezTo>
                              <a:cubicBezTo>
                                <a:pt x="2007" y="9580"/>
                                <a:pt x="2854" y="8840"/>
                                <a:pt x="3195" y="7983"/>
                              </a:cubicBezTo>
                              <a:cubicBezTo>
                                <a:pt x="4496" y="6584"/>
                                <a:pt x="6459" y="6459"/>
                                <a:pt x="7983" y="4792"/>
                              </a:cubicBezTo>
                              <a:cubicBezTo>
                                <a:pt x="8862" y="3847"/>
                                <a:pt x="9310" y="4077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9" name="Freeform 11">
                  <a:extLst>
                    <a:ext uri="{FF2B5EF4-FFF2-40B4-BE49-F238E27FC236}">
                      <a16:creationId xmlns:a16="http://schemas.microsoft.com/office/drawing/2014/main" id="{5787898A-FEAF-B24F-0CEA-94C873610C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6313" y="26670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4079120450">
                        <a:custGeom>
                          <a:avLst/>
                          <a:gdLst>
                            <a:gd name="csX0" fmla="*/ 10376 w 123388"/>
                            <a:gd name="csY0" fmla="*/ 3197 h 67884"/>
                            <a:gd name="csX1" fmla="*/ 10376 w 123388"/>
                            <a:gd name="csY1" fmla="*/ 3197 h 67884"/>
                            <a:gd name="csX2" fmla="*/ 15966 w 123388"/>
                            <a:gd name="csY2" fmla="*/ 1595 h 67884"/>
                            <a:gd name="csX3" fmla="*/ 23159 w 123388"/>
                            <a:gd name="csY3" fmla="*/ 801 h 67884"/>
                            <a:gd name="csX4" fmla="*/ 31945 w 123388"/>
                            <a:gd name="csY4" fmla="*/ 0 h 67884"/>
                            <a:gd name="csX5" fmla="*/ 41125 w 123388"/>
                            <a:gd name="csY5" fmla="*/ 0 h 67884"/>
                            <a:gd name="csX6" fmla="*/ 52304 w 123388"/>
                            <a:gd name="csY6" fmla="*/ 801 h 67884"/>
                            <a:gd name="csX7" fmla="*/ 64285 w 123388"/>
                            <a:gd name="csY7" fmla="*/ 3991 h 67884"/>
                            <a:gd name="csX8" fmla="*/ 69874 w 123388"/>
                            <a:gd name="csY8" fmla="*/ 5593 h 67884"/>
                            <a:gd name="csX9" fmla="*/ 75476 w 123388"/>
                            <a:gd name="csY9" fmla="*/ 8784 h 67884"/>
                            <a:gd name="csX10" fmla="*/ 75476 w 123388"/>
                            <a:gd name="csY10" fmla="*/ 8784 h 67884"/>
                            <a:gd name="csX11" fmla="*/ 85853 w 123388"/>
                            <a:gd name="csY11" fmla="*/ 14377 h 67884"/>
                            <a:gd name="csX12" fmla="*/ 94638 w 123388"/>
                            <a:gd name="csY12" fmla="*/ 20765 h 67884"/>
                            <a:gd name="csX13" fmla="*/ 101819 w 123388"/>
                            <a:gd name="csY13" fmla="*/ 26352 h 67884"/>
                            <a:gd name="csX14" fmla="*/ 108211 w 123388"/>
                            <a:gd name="csY14" fmla="*/ 31145 h 67884"/>
                            <a:gd name="csX15" fmla="*/ 113011 w 123388"/>
                            <a:gd name="csY15" fmla="*/ 35937 h 67884"/>
                            <a:gd name="csX16" fmla="*/ 116996 w 123388"/>
                            <a:gd name="csY16" fmla="*/ 40730 h 67884"/>
                            <a:gd name="csX17" fmla="*/ 120192 w 123388"/>
                            <a:gd name="csY17" fmla="*/ 44721 h 67884"/>
                            <a:gd name="csX18" fmla="*/ 121796 w 123388"/>
                            <a:gd name="csY18" fmla="*/ 47919 h 67884"/>
                            <a:gd name="csX19" fmla="*/ 121796 w 123388"/>
                            <a:gd name="csY19" fmla="*/ 47919 h 67884"/>
                            <a:gd name="csX20" fmla="*/ 123388 w 123388"/>
                            <a:gd name="csY20" fmla="*/ 53506 h 67884"/>
                            <a:gd name="csX21" fmla="*/ 122585 w 123388"/>
                            <a:gd name="csY21" fmla="*/ 55108 h 67884"/>
                            <a:gd name="csX22" fmla="*/ 121796 w 123388"/>
                            <a:gd name="csY22" fmla="*/ 57504 h 67884"/>
                            <a:gd name="csX23" fmla="*/ 118600 w 123388"/>
                            <a:gd name="csY23" fmla="*/ 61496 h 67884"/>
                            <a:gd name="csX24" fmla="*/ 112209 w 123388"/>
                            <a:gd name="csY24" fmla="*/ 67082 h 67884"/>
                            <a:gd name="csX25" fmla="*/ 112209 w 123388"/>
                            <a:gd name="csY25" fmla="*/ 67082 h 67884"/>
                            <a:gd name="csX26" fmla="*/ 110605 w 123388"/>
                            <a:gd name="csY26" fmla="*/ 67884 h 67884"/>
                            <a:gd name="csX27" fmla="*/ 108211 w 123388"/>
                            <a:gd name="csY27" fmla="*/ 67884 h 67884"/>
                            <a:gd name="csX28" fmla="*/ 105817 w 123388"/>
                            <a:gd name="csY28" fmla="*/ 67082 h 67884"/>
                            <a:gd name="csX29" fmla="*/ 104225 w 123388"/>
                            <a:gd name="csY29" fmla="*/ 65487 h 67884"/>
                            <a:gd name="csX30" fmla="*/ 99426 w 123388"/>
                            <a:gd name="csY30" fmla="*/ 60695 h 67884"/>
                            <a:gd name="csX31" fmla="*/ 94638 w 123388"/>
                            <a:gd name="csY31" fmla="*/ 54307 h 67884"/>
                            <a:gd name="csX32" fmla="*/ 89049 w 123388"/>
                            <a:gd name="csY32" fmla="*/ 47118 h 67884"/>
                            <a:gd name="csX33" fmla="*/ 82657 w 123388"/>
                            <a:gd name="csY33" fmla="*/ 39929 h 67884"/>
                            <a:gd name="csX34" fmla="*/ 75476 w 123388"/>
                            <a:gd name="csY34" fmla="*/ 33541 h 67884"/>
                            <a:gd name="csX35" fmla="*/ 70676 w 123388"/>
                            <a:gd name="csY35" fmla="*/ 31145 h 67884"/>
                            <a:gd name="csX36" fmla="*/ 66691 w 123388"/>
                            <a:gd name="csY36" fmla="*/ 28748 h 67884"/>
                            <a:gd name="csX37" fmla="*/ 66691 w 123388"/>
                            <a:gd name="csY37" fmla="*/ 28748 h 67884"/>
                            <a:gd name="csX38" fmla="*/ 57103 w 123388"/>
                            <a:gd name="csY38" fmla="*/ 25558 h 67884"/>
                            <a:gd name="csX39" fmla="*/ 46714 w 123388"/>
                            <a:gd name="csY39" fmla="*/ 23956 h 67884"/>
                            <a:gd name="csX40" fmla="*/ 36732 w 123388"/>
                            <a:gd name="csY40" fmla="*/ 23956 h 67884"/>
                            <a:gd name="csX41" fmla="*/ 27157 w 123388"/>
                            <a:gd name="csY41" fmla="*/ 23162 h 67884"/>
                            <a:gd name="csX42" fmla="*/ 17570 w 123388"/>
                            <a:gd name="csY42" fmla="*/ 23162 h 67884"/>
                            <a:gd name="csX43" fmla="*/ 10376 w 123388"/>
                            <a:gd name="csY43" fmla="*/ 22360 h 67884"/>
                            <a:gd name="csX44" fmla="*/ 3997 w 123388"/>
                            <a:gd name="csY44" fmla="*/ 21559 h 67884"/>
                            <a:gd name="csX45" fmla="*/ 2393 w 123388"/>
                            <a:gd name="csY45" fmla="*/ 20765 h 67884"/>
                            <a:gd name="csX46" fmla="*/ 802 w 123388"/>
                            <a:gd name="csY46" fmla="*/ 19170 h 67884"/>
                            <a:gd name="csX47" fmla="*/ 802 w 123388"/>
                            <a:gd name="csY47" fmla="*/ 19170 h 67884"/>
                            <a:gd name="csX48" fmla="*/ 0 w 123388"/>
                            <a:gd name="csY48" fmla="*/ 15973 h 67884"/>
                            <a:gd name="csX49" fmla="*/ 0 w 123388"/>
                            <a:gd name="csY49" fmla="*/ 13576 h 67884"/>
                            <a:gd name="csX50" fmla="*/ 1591 w 123388"/>
                            <a:gd name="csY50" fmla="*/ 10379 h 67884"/>
                            <a:gd name="csX51" fmla="*/ 3195 w 123388"/>
                            <a:gd name="csY51" fmla="*/ 7983 h 67884"/>
                            <a:gd name="csX52" fmla="*/ 7983 w 123388"/>
                            <a:gd name="csY52" fmla="*/ 4792 h 67884"/>
                            <a:gd name="csX53" fmla="*/ 10376 w 123388"/>
                            <a:gd name="csY53" fmla="*/ 3197 h 67884"/>
                            <a:gd name="csX54" fmla="*/ 10376 w 123388"/>
                            <a:gd name="csY54" fmla="*/ 3197 h 678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23388" h="67884" fill="none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342" y="2033"/>
                                <a:pt x="14802" y="2175"/>
                                <a:pt x="15966" y="1595"/>
                              </a:cubicBezTo>
                              <a:cubicBezTo>
                                <a:pt x="18895" y="590"/>
                                <a:pt x="20296" y="1198"/>
                                <a:pt x="23159" y="801"/>
                              </a:cubicBezTo>
                              <a:cubicBezTo>
                                <a:pt x="27190" y="-157"/>
                                <a:pt x="28076" y="799"/>
                                <a:pt x="31945" y="0"/>
                              </a:cubicBezTo>
                              <a:cubicBezTo>
                                <a:pt x="34466" y="-927"/>
                                <a:pt x="38018" y="515"/>
                                <a:pt x="41125" y="0"/>
                              </a:cubicBezTo>
                              <a:cubicBezTo>
                                <a:pt x="44175" y="-637"/>
                                <a:pt x="48681" y="1809"/>
                                <a:pt x="52304" y="801"/>
                              </a:cubicBezTo>
                              <a:cubicBezTo>
                                <a:pt x="55152" y="749"/>
                                <a:pt x="59839" y="4304"/>
                                <a:pt x="64285" y="3991"/>
                              </a:cubicBezTo>
                              <a:cubicBezTo>
                                <a:pt x="65922" y="4316"/>
                                <a:pt x="67096" y="5520"/>
                                <a:pt x="69874" y="5593"/>
                              </a:cubicBezTo>
                              <a:cubicBezTo>
                                <a:pt x="72535" y="6993"/>
                                <a:pt x="72507" y="7528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80944" y="10832"/>
                                <a:pt x="82279" y="13749"/>
                                <a:pt x="85853" y="14377"/>
                              </a:cubicBezTo>
                              <a:cubicBezTo>
                                <a:pt x="89426" y="16865"/>
                                <a:pt x="91259" y="19456"/>
                                <a:pt x="94638" y="20765"/>
                              </a:cubicBezTo>
                              <a:cubicBezTo>
                                <a:pt x="96421" y="22095"/>
                                <a:pt x="99822" y="25400"/>
                                <a:pt x="101819" y="26352"/>
                              </a:cubicBezTo>
                              <a:cubicBezTo>
                                <a:pt x="105293" y="28373"/>
                                <a:pt x="105552" y="30166"/>
                                <a:pt x="108211" y="31145"/>
                              </a:cubicBezTo>
                              <a:cubicBezTo>
                                <a:pt x="109884" y="32037"/>
                                <a:pt x="110560" y="33690"/>
                                <a:pt x="113011" y="35937"/>
                              </a:cubicBezTo>
                              <a:cubicBezTo>
                                <a:pt x="114118" y="37008"/>
                                <a:pt x="115099" y="39104"/>
                                <a:pt x="116996" y="40730"/>
                              </a:cubicBezTo>
                              <a:cubicBezTo>
                                <a:pt x="117794" y="41705"/>
                                <a:pt x="118778" y="43802"/>
                                <a:pt x="120192" y="44721"/>
                              </a:cubicBezTo>
                              <a:cubicBezTo>
                                <a:pt x="120594" y="46038"/>
                                <a:pt x="121244" y="46584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889" y="50378"/>
                                <a:pt x="122395" y="52166"/>
                                <a:pt x="123388" y="53506"/>
                              </a:cubicBezTo>
                              <a:cubicBezTo>
                                <a:pt x="123065" y="54161"/>
                                <a:pt x="122901" y="54563"/>
                                <a:pt x="122585" y="55108"/>
                              </a:cubicBezTo>
                              <a:cubicBezTo>
                                <a:pt x="122200" y="55996"/>
                                <a:pt x="121958" y="56778"/>
                                <a:pt x="121796" y="57504"/>
                              </a:cubicBezTo>
                              <a:cubicBezTo>
                                <a:pt x="121367" y="58831"/>
                                <a:pt x="119529" y="60188"/>
                                <a:pt x="118600" y="61496"/>
                              </a:cubicBezTo>
                              <a:cubicBezTo>
                                <a:pt x="115454" y="64290"/>
                                <a:pt x="113221" y="65533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461" y="67478"/>
                                <a:pt x="110998" y="67503"/>
                                <a:pt x="110605" y="67884"/>
                              </a:cubicBezTo>
                              <a:cubicBezTo>
                                <a:pt x="109619" y="68146"/>
                                <a:pt x="109277" y="67759"/>
                                <a:pt x="108211" y="67884"/>
                              </a:cubicBezTo>
                              <a:cubicBezTo>
                                <a:pt x="107011" y="67497"/>
                                <a:pt x="106732" y="67295"/>
                                <a:pt x="105817" y="67082"/>
                              </a:cubicBezTo>
                              <a:cubicBezTo>
                                <a:pt x="105063" y="66586"/>
                                <a:pt x="104960" y="65856"/>
                                <a:pt x="104225" y="65487"/>
                              </a:cubicBezTo>
                              <a:cubicBezTo>
                                <a:pt x="102501" y="64739"/>
                                <a:pt x="101139" y="61816"/>
                                <a:pt x="99426" y="60695"/>
                              </a:cubicBezTo>
                              <a:cubicBezTo>
                                <a:pt x="97524" y="58424"/>
                                <a:pt x="96473" y="55260"/>
                                <a:pt x="94638" y="54307"/>
                              </a:cubicBezTo>
                              <a:cubicBezTo>
                                <a:pt x="91678" y="51063"/>
                                <a:pt x="91806" y="50448"/>
                                <a:pt x="89049" y="47118"/>
                              </a:cubicBezTo>
                              <a:cubicBezTo>
                                <a:pt x="85633" y="43753"/>
                                <a:pt x="86433" y="42486"/>
                                <a:pt x="82657" y="39929"/>
                              </a:cubicBezTo>
                              <a:cubicBezTo>
                                <a:pt x="80592" y="38524"/>
                                <a:pt x="79132" y="36440"/>
                                <a:pt x="75476" y="33541"/>
                              </a:cubicBezTo>
                              <a:cubicBezTo>
                                <a:pt x="73323" y="32678"/>
                                <a:pt x="72601" y="31789"/>
                                <a:pt x="70676" y="31145"/>
                              </a:cubicBezTo>
                              <a:cubicBezTo>
                                <a:pt x="69374" y="30624"/>
                                <a:pt x="68211" y="29573"/>
                                <a:pt x="66691" y="28748"/>
                              </a:cubicBezTo>
                              <a:lnTo>
                                <a:pt x="66691" y="28748"/>
                              </a:lnTo>
                              <a:cubicBezTo>
                                <a:pt x="63582" y="28172"/>
                                <a:pt x="59151" y="25941"/>
                                <a:pt x="57103" y="25558"/>
                              </a:cubicBezTo>
                              <a:cubicBezTo>
                                <a:pt x="52010" y="25875"/>
                                <a:pt x="51661" y="24475"/>
                                <a:pt x="46714" y="23956"/>
                              </a:cubicBezTo>
                              <a:cubicBezTo>
                                <a:pt x="43263" y="24848"/>
                                <a:pt x="39720" y="23125"/>
                                <a:pt x="36732" y="23956"/>
                              </a:cubicBezTo>
                              <a:cubicBezTo>
                                <a:pt x="34627" y="24678"/>
                                <a:pt x="29672" y="22412"/>
                                <a:pt x="27157" y="23162"/>
                              </a:cubicBezTo>
                              <a:cubicBezTo>
                                <a:pt x="22859" y="24084"/>
                                <a:pt x="19650" y="22233"/>
                                <a:pt x="17570" y="23162"/>
                              </a:cubicBezTo>
                              <a:cubicBezTo>
                                <a:pt x="14590" y="23424"/>
                                <a:pt x="13870" y="22115"/>
                                <a:pt x="10376" y="22360"/>
                              </a:cubicBezTo>
                              <a:cubicBezTo>
                                <a:pt x="7668" y="22512"/>
                                <a:pt x="5952" y="21095"/>
                                <a:pt x="3997" y="21559"/>
                              </a:cubicBezTo>
                              <a:cubicBezTo>
                                <a:pt x="3578" y="21435"/>
                                <a:pt x="2981" y="20848"/>
                                <a:pt x="2393" y="20765"/>
                              </a:cubicBezTo>
                              <a:cubicBezTo>
                                <a:pt x="1689" y="20309"/>
                                <a:pt x="1534" y="19849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310" y="18136"/>
                                <a:pt x="96" y="17284"/>
                                <a:pt x="0" y="15973"/>
                              </a:cubicBezTo>
                              <a:cubicBezTo>
                                <a:pt x="-18" y="15244"/>
                                <a:pt x="159" y="14489"/>
                                <a:pt x="0" y="13576"/>
                              </a:cubicBezTo>
                              <a:cubicBezTo>
                                <a:pt x="456" y="12621"/>
                                <a:pt x="1141" y="11755"/>
                                <a:pt x="1591" y="10379"/>
                              </a:cubicBezTo>
                              <a:cubicBezTo>
                                <a:pt x="2304" y="9671"/>
                                <a:pt x="2554" y="8666"/>
                                <a:pt x="3195" y="7983"/>
                              </a:cubicBezTo>
                              <a:cubicBezTo>
                                <a:pt x="5214" y="6465"/>
                                <a:pt x="6771" y="5658"/>
                                <a:pt x="7983" y="4792"/>
                              </a:cubicBezTo>
                              <a:cubicBezTo>
                                <a:pt x="8935" y="3908"/>
                                <a:pt x="9270" y="3980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  <a:path w="123388" h="67884" stroke="0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395" y="2421"/>
                                <a:pt x="13367" y="3049"/>
                                <a:pt x="15966" y="1595"/>
                              </a:cubicBezTo>
                              <a:cubicBezTo>
                                <a:pt x="19407" y="1099"/>
                                <a:pt x="21641" y="1746"/>
                                <a:pt x="23159" y="801"/>
                              </a:cubicBezTo>
                              <a:cubicBezTo>
                                <a:pt x="25441" y="433"/>
                                <a:pt x="29813" y="530"/>
                                <a:pt x="31945" y="0"/>
                              </a:cubicBezTo>
                              <a:cubicBezTo>
                                <a:pt x="34430" y="-163"/>
                                <a:pt x="38089" y="220"/>
                                <a:pt x="41125" y="0"/>
                              </a:cubicBezTo>
                              <a:cubicBezTo>
                                <a:pt x="45531" y="-176"/>
                                <a:pt x="46832" y="1096"/>
                                <a:pt x="52304" y="801"/>
                              </a:cubicBezTo>
                              <a:cubicBezTo>
                                <a:pt x="57392" y="734"/>
                                <a:pt x="58336" y="3705"/>
                                <a:pt x="64285" y="3991"/>
                              </a:cubicBezTo>
                              <a:cubicBezTo>
                                <a:pt x="66132" y="4154"/>
                                <a:pt x="67249" y="4883"/>
                                <a:pt x="69874" y="5593"/>
                              </a:cubicBezTo>
                              <a:cubicBezTo>
                                <a:pt x="71408" y="6287"/>
                                <a:pt x="73135" y="8240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78411" y="9617"/>
                                <a:pt x="82095" y="12537"/>
                                <a:pt x="85853" y="14377"/>
                              </a:cubicBezTo>
                              <a:cubicBezTo>
                                <a:pt x="89539" y="16216"/>
                                <a:pt x="91283" y="18820"/>
                                <a:pt x="94638" y="20765"/>
                              </a:cubicBezTo>
                              <a:cubicBezTo>
                                <a:pt x="98440" y="23181"/>
                                <a:pt x="98370" y="24156"/>
                                <a:pt x="101819" y="26352"/>
                              </a:cubicBezTo>
                              <a:cubicBezTo>
                                <a:pt x="104946" y="27683"/>
                                <a:pt x="105644" y="30023"/>
                                <a:pt x="108211" y="31145"/>
                              </a:cubicBezTo>
                              <a:cubicBezTo>
                                <a:pt x="110613" y="33404"/>
                                <a:pt x="111845" y="34845"/>
                                <a:pt x="113011" y="35937"/>
                              </a:cubicBezTo>
                              <a:cubicBezTo>
                                <a:pt x="114460" y="36798"/>
                                <a:pt x="115453" y="39174"/>
                                <a:pt x="116996" y="40730"/>
                              </a:cubicBezTo>
                              <a:cubicBezTo>
                                <a:pt x="118209" y="41544"/>
                                <a:pt x="118635" y="42920"/>
                                <a:pt x="120192" y="44721"/>
                              </a:cubicBezTo>
                              <a:cubicBezTo>
                                <a:pt x="120530" y="45800"/>
                                <a:pt x="121323" y="46918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932" y="49641"/>
                                <a:pt x="122215" y="51892"/>
                                <a:pt x="123388" y="53506"/>
                              </a:cubicBezTo>
                              <a:cubicBezTo>
                                <a:pt x="123243" y="54113"/>
                                <a:pt x="122847" y="54501"/>
                                <a:pt x="122585" y="55108"/>
                              </a:cubicBezTo>
                              <a:cubicBezTo>
                                <a:pt x="122522" y="55758"/>
                                <a:pt x="122002" y="56908"/>
                                <a:pt x="121796" y="57504"/>
                              </a:cubicBezTo>
                              <a:cubicBezTo>
                                <a:pt x="121371" y="58763"/>
                                <a:pt x="119315" y="59865"/>
                                <a:pt x="118600" y="61496"/>
                              </a:cubicBezTo>
                              <a:cubicBezTo>
                                <a:pt x="116560" y="63755"/>
                                <a:pt x="114665" y="63879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831" y="67440"/>
                                <a:pt x="111299" y="67459"/>
                                <a:pt x="110605" y="67884"/>
                              </a:cubicBezTo>
                              <a:cubicBezTo>
                                <a:pt x="109589" y="68062"/>
                                <a:pt x="108889" y="67706"/>
                                <a:pt x="108211" y="67884"/>
                              </a:cubicBezTo>
                              <a:cubicBezTo>
                                <a:pt x="107124" y="67734"/>
                                <a:pt x="106366" y="67156"/>
                                <a:pt x="105817" y="67082"/>
                              </a:cubicBezTo>
                              <a:cubicBezTo>
                                <a:pt x="105216" y="66844"/>
                                <a:pt x="104971" y="66047"/>
                                <a:pt x="104225" y="65487"/>
                              </a:cubicBezTo>
                              <a:cubicBezTo>
                                <a:pt x="102444" y="63769"/>
                                <a:pt x="101759" y="62077"/>
                                <a:pt x="99426" y="60695"/>
                              </a:cubicBezTo>
                              <a:cubicBezTo>
                                <a:pt x="98099" y="59501"/>
                                <a:pt x="97012" y="55879"/>
                                <a:pt x="94638" y="54307"/>
                              </a:cubicBezTo>
                              <a:cubicBezTo>
                                <a:pt x="92664" y="52226"/>
                                <a:pt x="92659" y="49997"/>
                                <a:pt x="89049" y="47118"/>
                              </a:cubicBezTo>
                              <a:cubicBezTo>
                                <a:pt x="85685" y="44178"/>
                                <a:pt x="85352" y="41921"/>
                                <a:pt x="82657" y="39929"/>
                              </a:cubicBezTo>
                              <a:cubicBezTo>
                                <a:pt x="79302" y="38354"/>
                                <a:pt x="77701" y="35388"/>
                                <a:pt x="75476" y="33541"/>
                              </a:cubicBezTo>
                              <a:cubicBezTo>
                                <a:pt x="74047" y="33025"/>
                                <a:pt x="72291" y="31316"/>
                                <a:pt x="70676" y="31145"/>
                              </a:cubicBezTo>
                              <a:cubicBezTo>
                                <a:pt x="69649" y="30827"/>
                                <a:pt x="68471" y="29174"/>
                                <a:pt x="66691" y="28748"/>
                              </a:cubicBezTo>
                              <a:lnTo>
                                <a:pt x="66691" y="28748"/>
                              </a:lnTo>
                              <a:cubicBezTo>
                                <a:pt x="63636" y="28110"/>
                                <a:pt x="59504" y="25298"/>
                                <a:pt x="57103" y="25558"/>
                              </a:cubicBezTo>
                              <a:cubicBezTo>
                                <a:pt x="52972" y="25041"/>
                                <a:pt x="51023" y="24424"/>
                                <a:pt x="46714" y="23956"/>
                              </a:cubicBezTo>
                              <a:cubicBezTo>
                                <a:pt x="42587" y="24168"/>
                                <a:pt x="39522" y="23655"/>
                                <a:pt x="36732" y="23956"/>
                              </a:cubicBezTo>
                              <a:cubicBezTo>
                                <a:pt x="32877" y="24491"/>
                                <a:pt x="31043" y="23264"/>
                                <a:pt x="27157" y="23162"/>
                              </a:cubicBezTo>
                              <a:cubicBezTo>
                                <a:pt x="22723" y="24237"/>
                                <a:pt x="21047" y="22919"/>
                                <a:pt x="17570" y="23162"/>
                              </a:cubicBezTo>
                              <a:cubicBezTo>
                                <a:pt x="14612" y="23473"/>
                                <a:pt x="13019" y="22135"/>
                                <a:pt x="10376" y="22360"/>
                              </a:cubicBezTo>
                              <a:cubicBezTo>
                                <a:pt x="8441" y="22711"/>
                                <a:pt x="7130" y="21368"/>
                                <a:pt x="3997" y="21559"/>
                              </a:cubicBezTo>
                              <a:cubicBezTo>
                                <a:pt x="3181" y="21385"/>
                                <a:pt x="2854" y="20832"/>
                                <a:pt x="2393" y="20765"/>
                              </a:cubicBezTo>
                              <a:cubicBezTo>
                                <a:pt x="1610" y="20235"/>
                                <a:pt x="1379" y="19513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332" y="17981"/>
                                <a:pt x="261" y="16815"/>
                                <a:pt x="0" y="15973"/>
                              </a:cubicBezTo>
                              <a:cubicBezTo>
                                <a:pt x="-60" y="15319"/>
                                <a:pt x="47" y="14505"/>
                                <a:pt x="0" y="13576"/>
                              </a:cubicBezTo>
                              <a:cubicBezTo>
                                <a:pt x="426" y="12126"/>
                                <a:pt x="1078" y="12004"/>
                                <a:pt x="1591" y="10379"/>
                              </a:cubicBezTo>
                              <a:cubicBezTo>
                                <a:pt x="2307" y="9608"/>
                                <a:pt x="2464" y="8943"/>
                                <a:pt x="3195" y="7983"/>
                              </a:cubicBezTo>
                              <a:cubicBezTo>
                                <a:pt x="4755" y="6403"/>
                                <a:pt x="7165" y="6164"/>
                                <a:pt x="7983" y="4792"/>
                              </a:cubicBezTo>
                              <a:cubicBezTo>
                                <a:pt x="8939" y="3753"/>
                                <a:pt x="9684" y="3967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0" name="Freeform 12">
                  <a:extLst>
                    <a:ext uri="{FF2B5EF4-FFF2-40B4-BE49-F238E27FC236}">
                      <a16:creationId xmlns:a16="http://schemas.microsoft.com/office/drawing/2014/main" id="{EFACAB1D-ABD5-2992-29B1-DD687D5C0C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313" y="29591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90 w 309"/>
                    <a:gd name="T19" fmla="*/ 22 h 170"/>
                    <a:gd name="T20" fmla="*/ 190 w 309"/>
                    <a:gd name="T21" fmla="*/ 22 h 170"/>
                    <a:gd name="T22" fmla="*/ 216 w 309"/>
                    <a:gd name="T23" fmla="*/ 36 h 170"/>
                    <a:gd name="T24" fmla="*/ 238 w 309"/>
                    <a:gd name="T25" fmla="*/ 52 h 170"/>
                    <a:gd name="T26" fmla="*/ 256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50 w 309"/>
                    <a:gd name="T61" fmla="*/ 152 h 170"/>
                    <a:gd name="T62" fmla="*/ 238 w 309"/>
                    <a:gd name="T63" fmla="*/ 136 h 170"/>
                    <a:gd name="T64" fmla="*/ 224 w 309"/>
                    <a:gd name="T65" fmla="*/ 118 h 170"/>
                    <a:gd name="T66" fmla="*/ 208 w 309"/>
                    <a:gd name="T67" fmla="*/ 100 h 170"/>
                    <a:gd name="T68" fmla="*/ 190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90" y="22"/>
                      </a:lnTo>
                      <a:lnTo>
                        <a:pt x="190" y="22"/>
                      </a:lnTo>
                      <a:lnTo>
                        <a:pt x="216" y="36"/>
                      </a:lnTo>
                      <a:lnTo>
                        <a:pt x="238" y="52"/>
                      </a:lnTo>
                      <a:lnTo>
                        <a:pt x="256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50" y="152"/>
                      </a:lnTo>
                      <a:lnTo>
                        <a:pt x="238" y="136"/>
                      </a:lnTo>
                      <a:lnTo>
                        <a:pt x="224" y="118"/>
                      </a:lnTo>
                      <a:lnTo>
                        <a:pt x="208" y="100"/>
                      </a:lnTo>
                      <a:lnTo>
                        <a:pt x="190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786326383">
                        <a:custGeom>
                          <a:avLst/>
                          <a:gdLst>
                            <a:gd name="csX0" fmla="*/ 10376 w 123388"/>
                            <a:gd name="csY0" fmla="*/ 3197 h 67884"/>
                            <a:gd name="csX1" fmla="*/ 10376 w 123388"/>
                            <a:gd name="csY1" fmla="*/ 3197 h 67884"/>
                            <a:gd name="csX2" fmla="*/ 15966 w 123388"/>
                            <a:gd name="csY2" fmla="*/ 1595 h 67884"/>
                            <a:gd name="csX3" fmla="*/ 23159 w 123388"/>
                            <a:gd name="csY3" fmla="*/ 801 h 67884"/>
                            <a:gd name="csX4" fmla="*/ 31945 w 123388"/>
                            <a:gd name="csY4" fmla="*/ 0 h 67884"/>
                            <a:gd name="csX5" fmla="*/ 41532 w 123388"/>
                            <a:gd name="csY5" fmla="*/ 0 h 67884"/>
                            <a:gd name="csX6" fmla="*/ 52711 w 123388"/>
                            <a:gd name="csY6" fmla="*/ 801 h 67884"/>
                            <a:gd name="csX7" fmla="*/ 64692 w 123388"/>
                            <a:gd name="csY7" fmla="*/ 3991 h 67884"/>
                            <a:gd name="csX8" fmla="*/ 70281 w 123388"/>
                            <a:gd name="csY8" fmla="*/ 5593 h 67884"/>
                            <a:gd name="csX9" fmla="*/ 75871 w 123388"/>
                            <a:gd name="csY9" fmla="*/ 8784 h 67884"/>
                            <a:gd name="csX10" fmla="*/ 75871 w 123388"/>
                            <a:gd name="csY10" fmla="*/ 8784 h 67884"/>
                            <a:gd name="csX11" fmla="*/ 86248 w 123388"/>
                            <a:gd name="csY11" fmla="*/ 14377 h 67884"/>
                            <a:gd name="csX12" fmla="*/ 95033 w 123388"/>
                            <a:gd name="csY12" fmla="*/ 20765 h 67884"/>
                            <a:gd name="csX13" fmla="*/ 102226 w 123388"/>
                            <a:gd name="csY13" fmla="*/ 26352 h 67884"/>
                            <a:gd name="csX14" fmla="*/ 108211 w 123388"/>
                            <a:gd name="csY14" fmla="*/ 31145 h 67884"/>
                            <a:gd name="csX15" fmla="*/ 113011 w 123388"/>
                            <a:gd name="csY15" fmla="*/ 35937 h 67884"/>
                            <a:gd name="csX16" fmla="*/ 116996 w 123388"/>
                            <a:gd name="csY16" fmla="*/ 40730 h 67884"/>
                            <a:gd name="csX17" fmla="*/ 120192 w 123388"/>
                            <a:gd name="csY17" fmla="*/ 44721 h 67884"/>
                            <a:gd name="csX18" fmla="*/ 121796 w 123388"/>
                            <a:gd name="csY18" fmla="*/ 47919 h 67884"/>
                            <a:gd name="csX19" fmla="*/ 121796 w 123388"/>
                            <a:gd name="csY19" fmla="*/ 47919 h 67884"/>
                            <a:gd name="csX20" fmla="*/ 123388 w 123388"/>
                            <a:gd name="csY20" fmla="*/ 53506 h 67884"/>
                            <a:gd name="csX21" fmla="*/ 122585 w 123388"/>
                            <a:gd name="csY21" fmla="*/ 55108 h 67884"/>
                            <a:gd name="csX22" fmla="*/ 121796 w 123388"/>
                            <a:gd name="csY22" fmla="*/ 57504 h 67884"/>
                            <a:gd name="csX23" fmla="*/ 118600 w 123388"/>
                            <a:gd name="csY23" fmla="*/ 61496 h 67884"/>
                            <a:gd name="csX24" fmla="*/ 112209 w 123388"/>
                            <a:gd name="csY24" fmla="*/ 67082 h 67884"/>
                            <a:gd name="csX25" fmla="*/ 112209 w 123388"/>
                            <a:gd name="csY25" fmla="*/ 67082 h 67884"/>
                            <a:gd name="csX26" fmla="*/ 110605 w 123388"/>
                            <a:gd name="csY26" fmla="*/ 67884 h 67884"/>
                            <a:gd name="csX27" fmla="*/ 108211 w 123388"/>
                            <a:gd name="csY27" fmla="*/ 67884 h 67884"/>
                            <a:gd name="csX28" fmla="*/ 105817 w 123388"/>
                            <a:gd name="csY28" fmla="*/ 67082 h 67884"/>
                            <a:gd name="csX29" fmla="*/ 104225 w 123388"/>
                            <a:gd name="csY29" fmla="*/ 65487 h 67884"/>
                            <a:gd name="csX30" fmla="*/ 99833 w 123388"/>
                            <a:gd name="csY30" fmla="*/ 60695 h 67884"/>
                            <a:gd name="csX31" fmla="*/ 95033 w 123388"/>
                            <a:gd name="csY31" fmla="*/ 54307 h 67884"/>
                            <a:gd name="csX32" fmla="*/ 89443 w 123388"/>
                            <a:gd name="csY32" fmla="*/ 47118 h 67884"/>
                            <a:gd name="csX33" fmla="*/ 83052 w 123388"/>
                            <a:gd name="csY33" fmla="*/ 39929 h 67884"/>
                            <a:gd name="csX34" fmla="*/ 75871 w 123388"/>
                            <a:gd name="csY34" fmla="*/ 33541 h 67884"/>
                            <a:gd name="csX35" fmla="*/ 71083 w 123388"/>
                            <a:gd name="csY35" fmla="*/ 31145 h 67884"/>
                            <a:gd name="csX36" fmla="*/ 67086 w 123388"/>
                            <a:gd name="csY36" fmla="*/ 28748 h 67884"/>
                            <a:gd name="csX37" fmla="*/ 67086 w 123388"/>
                            <a:gd name="csY37" fmla="*/ 28748 h 67884"/>
                            <a:gd name="csX38" fmla="*/ 57498 w 123388"/>
                            <a:gd name="csY38" fmla="*/ 25558 h 67884"/>
                            <a:gd name="csX39" fmla="*/ 47121 w 123388"/>
                            <a:gd name="csY39" fmla="*/ 23956 h 67884"/>
                            <a:gd name="csX40" fmla="*/ 36732 w 123388"/>
                            <a:gd name="csY40" fmla="*/ 23956 h 67884"/>
                            <a:gd name="csX41" fmla="*/ 27157 w 123388"/>
                            <a:gd name="csY41" fmla="*/ 23162 h 67884"/>
                            <a:gd name="csX42" fmla="*/ 17570 w 123388"/>
                            <a:gd name="csY42" fmla="*/ 23162 h 67884"/>
                            <a:gd name="csX43" fmla="*/ 10376 w 123388"/>
                            <a:gd name="csY43" fmla="*/ 22360 h 67884"/>
                            <a:gd name="csX44" fmla="*/ 3997 w 123388"/>
                            <a:gd name="csY44" fmla="*/ 21559 h 67884"/>
                            <a:gd name="csX45" fmla="*/ 2393 w 123388"/>
                            <a:gd name="csY45" fmla="*/ 20765 h 67884"/>
                            <a:gd name="csX46" fmla="*/ 802 w 123388"/>
                            <a:gd name="csY46" fmla="*/ 19170 h 67884"/>
                            <a:gd name="csX47" fmla="*/ 802 w 123388"/>
                            <a:gd name="csY47" fmla="*/ 19170 h 67884"/>
                            <a:gd name="csX48" fmla="*/ 0 w 123388"/>
                            <a:gd name="csY48" fmla="*/ 15973 h 67884"/>
                            <a:gd name="csX49" fmla="*/ 0 w 123388"/>
                            <a:gd name="csY49" fmla="*/ 13576 h 67884"/>
                            <a:gd name="csX50" fmla="*/ 1591 w 123388"/>
                            <a:gd name="csY50" fmla="*/ 10379 h 67884"/>
                            <a:gd name="csX51" fmla="*/ 3195 w 123388"/>
                            <a:gd name="csY51" fmla="*/ 7983 h 67884"/>
                            <a:gd name="csX52" fmla="*/ 7983 w 123388"/>
                            <a:gd name="csY52" fmla="*/ 4792 h 67884"/>
                            <a:gd name="csX53" fmla="*/ 10376 w 123388"/>
                            <a:gd name="csY53" fmla="*/ 3197 h 67884"/>
                            <a:gd name="csX54" fmla="*/ 10376 w 123388"/>
                            <a:gd name="csY54" fmla="*/ 3197 h 678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23388" h="67884" fill="none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188" y="2613"/>
                                <a:pt x="14678" y="2684"/>
                                <a:pt x="15966" y="1595"/>
                              </a:cubicBezTo>
                              <a:cubicBezTo>
                                <a:pt x="17676" y="1101"/>
                                <a:pt x="21320" y="1198"/>
                                <a:pt x="23159" y="801"/>
                              </a:cubicBezTo>
                              <a:cubicBezTo>
                                <a:pt x="25151" y="-274"/>
                                <a:pt x="28205" y="1369"/>
                                <a:pt x="31945" y="0"/>
                              </a:cubicBezTo>
                              <a:cubicBezTo>
                                <a:pt x="34836" y="-881"/>
                                <a:pt x="36925" y="582"/>
                                <a:pt x="41532" y="0"/>
                              </a:cubicBezTo>
                              <a:cubicBezTo>
                                <a:pt x="44081" y="-395"/>
                                <a:pt x="49183" y="1420"/>
                                <a:pt x="52711" y="801"/>
                              </a:cubicBezTo>
                              <a:cubicBezTo>
                                <a:pt x="55629" y="1453"/>
                                <a:pt x="61853" y="3419"/>
                                <a:pt x="64692" y="3991"/>
                              </a:cubicBezTo>
                              <a:cubicBezTo>
                                <a:pt x="66112" y="3920"/>
                                <a:pt x="68527" y="5301"/>
                                <a:pt x="70281" y="5593"/>
                              </a:cubicBezTo>
                              <a:cubicBezTo>
                                <a:pt x="73141" y="7064"/>
                                <a:pt x="73095" y="7361"/>
                                <a:pt x="75871" y="8784"/>
                              </a:cubicBezTo>
                              <a:lnTo>
                                <a:pt x="75871" y="8784"/>
                              </a:lnTo>
                              <a:cubicBezTo>
                                <a:pt x="78923" y="9954"/>
                                <a:pt x="82571" y="13884"/>
                                <a:pt x="86248" y="14377"/>
                              </a:cubicBezTo>
                              <a:cubicBezTo>
                                <a:pt x="90521" y="16280"/>
                                <a:pt x="92250" y="19881"/>
                                <a:pt x="95033" y="20765"/>
                              </a:cubicBezTo>
                              <a:cubicBezTo>
                                <a:pt x="98015" y="22089"/>
                                <a:pt x="98544" y="24625"/>
                                <a:pt x="102226" y="26352"/>
                              </a:cubicBezTo>
                              <a:cubicBezTo>
                                <a:pt x="104269" y="27657"/>
                                <a:pt x="105388" y="29744"/>
                                <a:pt x="108211" y="31145"/>
                              </a:cubicBezTo>
                              <a:cubicBezTo>
                                <a:pt x="110576" y="33032"/>
                                <a:pt x="110949" y="34898"/>
                                <a:pt x="113011" y="35937"/>
                              </a:cubicBezTo>
                              <a:cubicBezTo>
                                <a:pt x="114921" y="37569"/>
                                <a:pt x="115037" y="38925"/>
                                <a:pt x="116996" y="40730"/>
                              </a:cubicBezTo>
                              <a:cubicBezTo>
                                <a:pt x="118093" y="42091"/>
                                <a:pt x="118637" y="43067"/>
                                <a:pt x="120192" y="44721"/>
                              </a:cubicBezTo>
                              <a:cubicBezTo>
                                <a:pt x="120638" y="45549"/>
                                <a:pt x="121239" y="46857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934" y="50412"/>
                                <a:pt x="122631" y="52312"/>
                                <a:pt x="123388" y="53506"/>
                              </a:cubicBezTo>
                              <a:cubicBezTo>
                                <a:pt x="123129" y="53903"/>
                                <a:pt x="122855" y="54547"/>
                                <a:pt x="122585" y="55108"/>
                              </a:cubicBezTo>
                              <a:cubicBezTo>
                                <a:pt x="122489" y="55980"/>
                                <a:pt x="122010" y="56551"/>
                                <a:pt x="121796" y="57504"/>
                              </a:cubicBezTo>
                              <a:cubicBezTo>
                                <a:pt x="120510" y="59400"/>
                                <a:pt x="119158" y="60196"/>
                                <a:pt x="118600" y="61496"/>
                              </a:cubicBezTo>
                              <a:cubicBezTo>
                                <a:pt x="116799" y="64232"/>
                                <a:pt x="113703" y="65157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611" y="67446"/>
                                <a:pt x="111276" y="67357"/>
                                <a:pt x="110605" y="67884"/>
                              </a:cubicBezTo>
                              <a:cubicBezTo>
                                <a:pt x="109695" y="67904"/>
                                <a:pt x="108706" y="67870"/>
                                <a:pt x="108211" y="67884"/>
                              </a:cubicBezTo>
                              <a:cubicBezTo>
                                <a:pt x="106944" y="67733"/>
                                <a:pt x="106950" y="67366"/>
                                <a:pt x="105817" y="67082"/>
                              </a:cubicBezTo>
                              <a:cubicBezTo>
                                <a:pt x="105271" y="66686"/>
                                <a:pt x="104915" y="66025"/>
                                <a:pt x="104225" y="65487"/>
                              </a:cubicBezTo>
                              <a:cubicBezTo>
                                <a:pt x="102563" y="64508"/>
                                <a:pt x="102003" y="62212"/>
                                <a:pt x="99833" y="60695"/>
                              </a:cubicBezTo>
                              <a:cubicBezTo>
                                <a:pt x="98475" y="59628"/>
                                <a:pt x="96474" y="55693"/>
                                <a:pt x="95033" y="54307"/>
                              </a:cubicBezTo>
                              <a:cubicBezTo>
                                <a:pt x="92989" y="51783"/>
                                <a:pt x="91742" y="49251"/>
                                <a:pt x="89443" y="47118"/>
                              </a:cubicBezTo>
                              <a:cubicBezTo>
                                <a:pt x="86384" y="44028"/>
                                <a:pt x="84389" y="41411"/>
                                <a:pt x="83052" y="39929"/>
                              </a:cubicBezTo>
                              <a:cubicBezTo>
                                <a:pt x="81162" y="38439"/>
                                <a:pt x="78606" y="34803"/>
                                <a:pt x="75871" y="33541"/>
                              </a:cubicBezTo>
                              <a:cubicBezTo>
                                <a:pt x="73548" y="33039"/>
                                <a:pt x="73027" y="31592"/>
                                <a:pt x="71083" y="31145"/>
                              </a:cubicBezTo>
                              <a:cubicBezTo>
                                <a:pt x="69636" y="30929"/>
                                <a:pt x="68333" y="29229"/>
                                <a:pt x="67086" y="28748"/>
                              </a:cubicBezTo>
                              <a:lnTo>
                                <a:pt x="67086" y="28748"/>
                              </a:lnTo>
                              <a:cubicBezTo>
                                <a:pt x="63501" y="27570"/>
                                <a:pt x="60620" y="25555"/>
                                <a:pt x="57498" y="25558"/>
                              </a:cubicBezTo>
                              <a:cubicBezTo>
                                <a:pt x="52333" y="25951"/>
                                <a:pt x="50931" y="23663"/>
                                <a:pt x="47121" y="23956"/>
                              </a:cubicBezTo>
                              <a:cubicBezTo>
                                <a:pt x="42242" y="24989"/>
                                <a:pt x="40982" y="23493"/>
                                <a:pt x="36732" y="23956"/>
                              </a:cubicBezTo>
                              <a:cubicBezTo>
                                <a:pt x="34229" y="24350"/>
                                <a:pt x="30753" y="23454"/>
                                <a:pt x="27157" y="23162"/>
                              </a:cubicBezTo>
                              <a:cubicBezTo>
                                <a:pt x="24016" y="23335"/>
                                <a:pt x="21028" y="22716"/>
                                <a:pt x="17570" y="23162"/>
                              </a:cubicBezTo>
                              <a:cubicBezTo>
                                <a:pt x="15511" y="23655"/>
                                <a:pt x="13414" y="22043"/>
                                <a:pt x="10376" y="22360"/>
                              </a:cubicBezTo>
                              <a:cubicBezTo>
                                <a:pt x="8136" y="22155"/>
                                <a:pt x="6429" y="21423"/>
                                <a:pt x="3997" y="21559"/>
                              </a:cubicBezTo>
                              <a:cubicBezTo>
                                <a:pt x="3331" y="21324"/>
                                <a:pt x="3188" y="21074"/>
                                <a:pt x="2393" y="20765"/>
                              </a:cubicBezTo>
                              <a:cubicBezTo>
                                <a:pt x="1869" y="20403"/>
                                <a:pt x="1363" y="19543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338" y="18068"/>
                                <a:pt x="94" y="16854"/>
                                <a:pt x="0" y="15973"/>
                              </a:cubicBezTo>
                              <a:cubicBezTo>
                                <a:pt x="-141" y="15300"/>
                                <a:pt x="173" y="14706"/>
                                <a:pt x="0" y="13576"/>
                              </a:cubicBezTo>
                              <a:cubicBezTo>
                                <a:pt x="491" y="12063"/>
                                <a:pt x="1060" y="11594"/>
                                <a:pt x="1591" y="10379"/>
                              </a:cubicBezTo>
                              <a:cubicBezTo>
                                <a:pt x="2043" y="9568"/>
                                <a:pt x="2703" y="8983"/>
                                <a:pt x="3195" y="7983"/>
                              </a:cubicBezTo>
                              <a:cubicBezTo>
                                <a:pt x="4244" y="6827"/>
                                <a:pt x="6850" y="5719"/>
                                <a:pt x="7983" y="4792"/>
                              </a:cubicBezTo>
                              <a:cubicBezTo>
                                <a:pt x="8378" y="4277"/>
                                <a:pt x="9790" y="3636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  <a:path w="123388" h="67884" stroke="0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1922" y="2648"/>
                                <a:pt x="14135" y="2314"/>
                                <a:pt x="15966" y="1595"/>
                              </a:cubicBezTo>
                              <a:cubicBezTo>
                                <a:pt x="17933" y="922"/>
                                <a:pt x="21486" y="1442"/>
                                <a:pt x="23159" y="801"/>
                              </a:cubicBezTo>
                              <a:cubicBezTo>
                                <a:pt x="26992" y="423"/>
                                <a:pt x="29302" y="409"/>
                                <a:pt x="31945" y="0"/>
                              </a:cubicBezTo>
                              <a:cubicBezTo>
                                <a:pt x="34089" y="-1036"/>
                                <a:pt x="37311" y="359"/>
                                <a:pt x="41532" y="0"/>
                              </a:cubicBezTo>
                              <a:cubicBezTo>
                                <a:pt x="46036" y="-687"/>
                                <a:pt x="48296" y="868"/>
                                <a:pt x="52711" y="801"/>
                              </a:cubicBezTo>
                              <a:cubicBezTo>
                                <a:pt x="55924" y="1484"/>
                                <a:pt x="60197" y="4215"/>
                                <a:pt x="64692" y="3991"/>
                              </a:cubicBezTo>
                              <a:cubicBezTo>
                                <a:pt x="66856" y="4279"/>
                                <a:pt x="68787" y="5201"/>
                                <a:pt x="70281" y="5593"/>
                              </a:cubicBezTo>
                              <a:cubicBezTo>
                                <a:pt x="72849" y="6261"/>
                                <a:pt x="73494" y="7494"/>
                                <a:pt x="75871" y="8784"/>
                              </a:cubicBezTo>
                              <a:lnTo>
                                <a:pt x="75871" y="8784"/>
                              </a:lnTo>
                              <a:cubicBezTo>
                                <a:pt x="80613" y="11159"/>
                                <a:pt x="82856" y="14137"/>
                                <a:pt x="86248" y="14377"/>
                              </a:cubicBezTo>
                              <a:cubicBezTo>
                                <a:pt x="89630" y="15403"/>
                                <a:pt x="91275" y="19640"/>
                                <a:pt x="95033" y="20765"/>
                              </a:cubicBezTo>
                              <a:cubicBezTo>
                                <a:pt x="98783" y="23176"/>
                                <a:pt x="99460" y="24751"/>
                                <a:pt x="102226" y="26352"/>
                              </a:cubicBezTo>
                              <a:cubicBezTo>
                                <a:pt x="104976" y="28108"/>
                                <a:pt x="106328" y="30423"/>
                                <a:pt x="108211" y="31145"/>
                              </a:cubicBezTo>
                              <a:cubicBezTo>
                                <a:pt x="109835" y="32429"/>
                                <a:pt x="111441" y="35236"/>
                                <a:pt x="113011" y="35937"/>
                              </a:cubicBezTo>
                              <a:cubicBezTo>
                                <a:pt x="114783" y="36955"/>
                                <a:pt x="115061" y="38495"/>
                                <a:pt x="116996" y="40730"/>
                              </a:cubicBezTo>
                              <a:cubicBezTo>
                                <a:pt x="118265" y="41477"/>
                                <a:pt x="119272" y="43636"/>
                                <a:pt x="120192" y="44721"/>
                              </a:cubicBezTo>
                              <a:cubicBezTo>
                                <a:pt x="120955" y="45531"/>
                                <a:pt x="121298" y="46835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3075" y="50352"/>
                                <a:pt x="122340" y="51036"/>
                                <a:pt x="123388" y="53506"/>
                              </a:cubicBezTo>
                              <a:cubicBezTo>
                                <a:pt x="123037" y="53963"/>
                                <a:pt x="122924" y="54561"/>
                                <a:pt x="122585" y="55108"/>
                              </a:cubicBezTo>
                              <a:cubicBezTo>
                                <a:pt x="122323" y="55956"/>
                                <a:pt x="122076" y="56525"/>
                                <a:pt x="121796" y="57504"/>
                              </a:cubicBezTo>
                              <a:cubicBezTo>
                                <a:pt x="121309" y="58562"/>
                                <a:pt x="119696" y="59757"/>
                                <a:pt x="118600" y="61496"/>
                              </a:cubicBezTo>
                              <a:cubicBezTo>
                                <a:pt x="116963" y="64261"/>
                                <a:pt x="113406" y="65144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966" y="67424"/>
                                <a:pt x="110887" y="67557"/>
                                <a:pt x="110605" y="67884"/>
                              </a:cubicBezTo>
                              <a:cubicBezTo>
                                <a:pt x="109965" y="68122"/>
                                <a:pt x="108911" y="67736"/>
                                <a:pt x="108211" y="67884"/>
                              </a:cubicBezTo>
                              <a:cubicBezTo>
                                <a:pt x="107516" y="67831"/>
                                <a:pt x="106304" y="67222"/>
                                <a:pt x="105817" y="67082"/>
                              </a:cubicBezTo>
                              <a:cubicBezTo>
                                <a:pt x="105388" y="66700"/>
                                <a:pt x="104731" y="65932"/>
                                <a:pt x="104225" y="65487"/>
                              </a:cubicBezTo>
                              <a:cubicBezTo>
                                <a:pt x="102497" y="63975"/>
                                <a:pt x="101535" y="62197"/>
                                <a:pt x="99833" y="60695"/>
                              </a:cubicBezTo>
                              <a:cubicBezTo>
                                <a:pt x="98309" y="58728"/>
                                <a:pt x="97009" y="56122"/>
                                <a:pt x="95033" y="54307"/>
                              </a:cubicBezTo>
                              <a:cubicBezTo>
                                <a:pt x="93417" y="52723"/>
                                <a:pt x="91066" y="48173"/>
                                <a:pt x="89443" y="47118"/>
                              </a:cubicBezTo>
                              <a:cubicBezTo>
                                <a:pt x="85726" y="44489"/>
                                <a:pt x="86063" y="42745"/>
                                <a:pt x="83052" y="39929"/>
                              </a:cubicBezTo>
                              <a:cubicBezTo>
                                <a:pt x="80538" y="38961"/>
                                <a:pt x="78105" y="34129"/>
                                <a:pt x="75871" y="33541"/>
                              </a:cubicBezTo>
                              <a:cubicBezTo>
                                <a:pt x="74193" y="33358"/>
                                <a:pt x="73461" y="32042"/>
                                <a:pt x="71083" y="31145"/>
                              </a:cubicBezTo>
                              <a:cubicBezTo>
                                <a:pt x="69815" y="30670"/>
                                <a:pt x="69073" y="29776"/>
                                <a:pt x="67086" y="28748"/>
                              </a:cubicBezTo>
                              <a:lnTo>
                                <a:pt x="67086" y="28748"/>
                              </a:lnTo>
                              <a:cubicBezTo>
                                <a:pt x="64036" y="28192"/>
                                <a:pt x="62330" y="26443"/>
                                <a:pt x="57498" y="25558"/>
                              </a:cubicBezTo>
                              <a:cubicBezTo>
                                <a:pt x="53612" y="25494"/>
                                <a:pt x="51670" y="23739"/>
                                <a:pt x="47121" y="23956"/>
                              </a:cubicBezTo>
                              <a:cubicBezTo>
                                <a:pt x="42293" y="24701"/>
                                <a:pt x="39953" y="23215"/>
                                <a:pt x="36732" y="23956"/>
                              </a:cubicBezTo>
                              <a:cubicBezTo>
                                <a:pt x="34322" y="24822"/>
                                <a:pt x="30912" y="22593"/>
                                <a:pt x="27157" y="23162"/>
                              </a:cubicBezTo>
                              <a:cubicBezTo>
                                <a:pt x="22651" y="24171"/>
                                <a:pt x="20775" y="22380"/>
                                <a:pt x="17570" y="23162"/>
                              </a:cubicBezTo>
                              <a:cubicBezTo>
                                <a:pt x="15278" y="23343"/>
                                <a:pt x="12134" y="22122"/>
                                <a:pt x="10376" y="22360"/>
                              </a:cubicBezTo>
                              <a:cubicBezTo>
                                <a:pt x="7379" y="22701"/>
                                <a:pt x="7001" y="21398"/>
                                <a:pt x="3997" y="21559"/>
                              </a:cubicBezTo>
                              <a:cubicBezTo>
                                <a:pt x="3197" y="21271"/>
                                <a:pt x="2932" y="20998"/>
                                <a:pt x="2393" y="20765"/>
                              </a:cubicBezTo>
                              <a:cubicBezTo>
                                <a:pt x="1933" y="20410"/>
                                <a:pt x="1290" y="19618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367" y="17966"/>
                                <a:pt x="354" y="17005"/>
                                <a:pt x="0" y="15973"/>
                              </a:cubicBezTo>
                              <a:cubicBezTo>
                                <a:pt x="-53" y="14965"/>
                                <a:pt x="157" y="14103"/>
                                <a:pt x="0" y="13576"/>
                              </a:cubicBezTo>
                              <a:cubicBezTo>
                                <a:pt x="416" y="12039"/>
                                <a:pt x="1155" y="11821"/>
                                <a:pt x="1591" y="10379"/>
                              </a:cubicBezTo>
                              <a:cubicBezTo>
                                <a:pt x="2146" y="9332"/>
                                <a:pt x="2679" y="8688"/>
                                <a:pt x="3195" y="7983"/>
                              </a:cubicBezTo>
                              <a:cubicBezTo>
                                <a:pt x="4044" y="6738"/>
                                <a:pt x="6623" y="5867"/>
                                <a:pt x="7983" y="4792"/>
                              </a:cubicBezTo>
                              <a:cubicBezTo>
                                <a:pt x="8853" y="4194"/>
                                <a:pt x="10030" y="3727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22" name="グループ化 821">
              <a:extLst>
                <a:ext uri="{FF2B5EF4-FFF2-40B4-BE49-F238E27FC236}">
                  <a16:creationId xmlns:a16="http://schemas.microsoft.com/office/drawing/2014/main" id="{C3DA82F7-3EEC-A3AE-51BE-5AE542D7F91A}"/>
                </a:ext>
              </a:extLst>
            </p:cNvPr>
            <p:cNvGrpSpPr/>
            <p:nvPr/>
          </p:nvGrpSpPr>
          <p:grpSpPr>
            <a:xfrm>
              <a:off x="3218707" y="5132054"/>
              <a:ext cx="1264393" cy="1018140"/>
              <a:chOff x="1535874" y="2054895"/>
              <a:chExt cx="2773097" cy="2233010"/>
            </a:xfrm>
          </p:grpSpPr>
          <p:grpSp>
            <p:nvGrpSpPr>
              <p:cNvPr id="823" name="グループ化 822">
                <a:extLst>
                  <a:ext uri="{FF2B5EF4-FFF2-40B4-BE49-F238E27FC236}">
                    <a16:creationId xmlns:a16="http://schemas.microsoft.com/office/drawing/2014/main" id="{F39280A3-9736-7D8D-BD58-46BA55B9AB92}"/>
                  </a:ext>
                </a:extLst>
              </p:cNvPr>
              <p:cNvGrpSpPr/>
              <p:nvPr/>
            </p:nvGrpSpPr>
            <p:grpSpPr>
              <a:xfrm>
                <a:off x="1535874" y="2054895"/>
                <a:ext cx="1867726" cy="1910680"/>
                <a:chOff x="1401763" y="1917700"/>
                <a:chExt cx="2001837" cy="2047875"/>
              </a:xfrm>
            </p:grpSpPr>
            <p:sp>
              <p:nvSpPr>
                <p:cNvPr id="833" name="Freeform 5">
                  <a:extLst>
                    <a:ext uri="{FF2B5EF4-FFF2-40B4-BE49-F238E27FC236}">
                      <a16:creationId xmlns:a16="http://schemas.microsoft.com/office/drawing/2014/main" id="{92DF0B7E-16A4-7636-B196-F754C92F4D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1917700"/>
                  <a:ext cx="2001837" cy="2047875"/>
                </a:xfrm>
                <a:custGeom>
                  <a:avLst/>
                  <a:gdLst>
                    <a:gd name="T0" fmla="*/ 1237 w 1261"/>
                    <a:gd name="T1" fmla="*/ 124 h 1290"/>
                    <a:gd name="T2" fmla="*/ 1255 w 1261"/>
                    <a:gd name="T3" fmla="*/ 248 h 1290"/>
                    <a:gd name="T4" fmla="*/ 1261 w 1261"/>
                    <a:gd name="T5" fmla="*/ 432 h 1290"/>
                    <a:gd name="T6" fmla="*/ 1245 w 1261"/>
                    <a:gd name="T7" fmla="*/ 626 h 1290"/>
                    <a:gd name="T8" fmla="*/ 1229 w 1261"/>
                    <a:gd name="T9" fmla="*/ 688 h 1290"/>
                    <a:gd name="T10" fmla="*/ 1201 w 1261"/>
                    <a:gd name="T11" fmla="*/ 720 h 1290"/>
                    <a:gd name="T12" fmla="*/ 1079 w 1261"/>
                    <a:gd name="T13" fmla="*/ 836 h 1290"/>
                    <a:gd name="T14" fmla="*/ 1041 w 1261"/>
                    <a:gd name="T15" fmla="*/ 884 h 1290"/>
                    <a:gd name="T16" fmla="*/ 971 w 1261"/>
                    <a:gd name="T17" fmla="*/ 1004 h 1290"/>
                    <a:gd name="T18" fmla="*/ 909 w 1261"/>
                    <a:gd name="T19" fmla="*/ 1090 h 1290"/>
                    <a:gd name="T20" fmla="*/ 847 w 1261"/>
                    <a:gd name="T21" fmla="*/ 1150 h 1290"/>
                    <a:gd name="T22" fmla="*/ 767 w 1261"/>
                    <a:gd name="T23" fmla="*/ 1212 h 1290"/>
                    <a:gd name="T24" fmla="*/ 661 w 1261"/>
                    <a:gd name="T25" fmla="*/ 1256 h 1290"/>
                    <a:gd name="T26" fmla="*/ 631 w 1261"/>
                    <a:gd name="T27" fmla="*/ 1266 h 1290"/>
                    <a:gd name="T28" fmla="*/ 548 w 1261"/>
                    <a:gd name="T29" fmla="*/ 1282 h 1290"/>
                    <a:gd name="T30" fmla="*/ 430 w 1261"/>
                    <a:gd name="T31" fmla="*/ 1290 h 1290"/>
                    <a:gd name="T32" fmla="*/ 298 w 1261"/>
                    <a:gd name="T33" fmla="*/ 1282 h 1290"/>
                    <a:gd name="T34" fmla="*/ 168 w 1261"/>
                    <a:gd name="T35" fmla="*/ 1248 h 1290"/>
                    <a:gd name="T36" fmla="*/ 112 w 1261"/>
                    <a:gd name="T37" fmla="*/ 1218 h 1290"/>
                    <a:gd name="T38" fmla="*/ 78 w 1261"/>
                    <a:gd name="T39" fmla="*/ 1194 h 1290"/>
                    <a:gd name="T40" fmla="*/ 38 w 1261"/>
                    <a:gd name="T41" fmla="*/ 1154 h 1290"/>
                    <a:gd name="T42" fmla="*/ 14 w 1261"/>
                    <a:gd name="T43" fmla="*/ 1112 h 1290"/>
                    <a:gd name="T44" fmla="*/ 2 w 1261"/>
                    <a:gd name="T45" fmla="*/ 1068 h 1290"/>
                    <a:gd name="T46" fmla="*/ 4 w 1261"/>
                    <a:gd name="T47" fmla="*/ 1024 h 1290"/>
                    <a:gd name="T48" fmla="*/ 18 w 1261"/>
                    <a:gd name="T49" fmla="*/ 980 h 1290"/>
                    <a:gd name="T50" fmla="*/ 82 w 1261"/>
                    <a:gd name="T51" fmla="*/ 894 h 1290"/>
                    <a:gd name="T52" fmla="*/ 190 w 1261"/>
                    <a:gd name="T53" fmla="*/ 810 h 1290"/>
                    <a:gd name="T54" fmla="*/ 286 w 1261"/>
                    <a:gd name="T55" fmla="*/ 760 h 1290"/>
                    <a:gd name="T56" fmla="*/ 350 w 1261"/>
                    <a:gd name="T57" fmla="*/ 722 h 1290"/>
                    <a:gd name="T58" fmla="*/ 452 w 1261"/>
                    <a:gd name="T59" fmla="*/ 632 h 1290"/>
                    <a:gd name="T60" fmla="*/ 556 w 1261"/>
                    <a:gd name="T61" fmla="*/ 500 h 1290"/>
                    <a:gd name="T62" fmla="*/ 637 w 1261"/>
                    <a:gd name="T63" fmla="*/ 372 h 1290"/>
                    <a:gd name="T64" fmla="*/ 709 w 1261"/>
                    <a:gd name="T65" fmla="*/ 234 h 1290"/>
                    <a:gd name="T66" fmla="*/ 717 w 1261"/>
                    <a:gd name="T67" fmla="*/ 196 h 1290"/>
                    <a:gd name="T68" fmla="*/ 743 w 1261"/>
                    <a:gd name="T69" fmla="*/ 138 h 1290"/>
                    <a:gd name="T70" fmla="*/ 775 w 1261"/>
                    <a:gd name="T71" fmla="*/ 98 h 1290"/>
                    <a:gd name="T72" fmla="*/ 825 w 1261"/>
                    <a:gd name="T73" fmla="*/ 64 h 1290"/>
                    <a:gd name="T74" fmla="*/ 897 w 1261"/>
                    <a:gd name="T75" fmla="*/ 34 h 1290"/>
                    <a:gd name="T76" fmla="*/ 947 w 1261"/>
                    <a:gd name="T77" fmla="*/ 10 h 1290"/>
                    <a:gd name="T78" fmla="*/ 1001 w 1261"/>
                    <a:gd name="T79" fmla="*/ 2 h 1290"/>
                    <a:gd name="T80" fmla="*/ 1081 w 1261"/>
                    <a:gd name="T81" fmla="*/ 0 h 1290"/>
                    <a:gd name="T82" fmla="*/ 1131 w 1261"/>
                    <a:gd name="T83" fmla="*/ 10 h 1290"/>
                    <a:gd name="T84" fmla="*/ 1201 w 1261"/>
                    <a:gd name="T85" fmla="*/ 50 h 1290"/>
                    <a:gd name="T86" fmla="*/ 1229 w 1261"/>
                    <a:gd name="T87" fmla="*/ 88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1" h="1290">
                      <a:moveTo>
                        <a:pt x="1229" y="88"/>
                      </a:moveTo>
                      <a:lnTo>
                        <a:pt x="1229" y="88"/>
                      </a:lnTo>
                      <a:lnTo>
                        <a:pt x="1237" y="124"/>
                      </a:lnTo>
                      <a:lnTo>
                        <a:pt x="1245" y="162"/>
                      </a:lnTo>
                      <a:lnTo>
                        <a:pt x="1251" y="204"/>
                      </a:lnTo>
                      <a:lnTo>
                        <a:pt x="1255" y="248"/>
                      </a:lnTo>
                      <a:lnTo>
                        <a:pt x="1259" y="294"/>
                      </a:lnTo>
                      <a:lnTo>
                        <a:pt x="1259" y="340"/>
                      </a:lnTo>
                      <a:lnTo>
                        <a:pt x="1261" y="432"/>
                      </a:lnTo>
                      <a:lnTo>
                        <a:pt x="1257" y="520"/>
                      </a:lnTo>
                      <a:lnTo>
                        <a:pt x="1251" y="596"/>
                      </a:lnTo>
                      <a:lnTo>
                        <a:pt x="1245" y="626"/>
                      </a:lnTo>
                      <a:lnTo>
                        <a:pt x="1241" y="654"/>
                      </a:lnTo>
                      <a:lnTo>
                        <a:pt x="1235" y="674"/>
                      </a:lnTo>
                      <a:lnTo>
                        <a:pt x="1229" y="688"/>
                      </a:lnTo>
                      <a:lnTo>
                        <a:pt x="1229" y="688"/>
                      </a:lnTo>
                      <a:lnTo>
                        <a:pt x="1219" y="702"/>
                      </a:lnTo>
                      <a:lnTo>
                        <a:pt x="1201" y="720"/>
                      </a:lnTo>
                      <a:lnTo>
                        <a:pt x="1157" y="762"/>
                      </a:lnTo>
                      <a:lnTo>
                        <a:pt x="1105" y="810"/>
                      </a:lnTo>
                      <a:lnTo>
                        <a:pt x="1079" y="836"/>
                      </a:lnTo>
                      <a:lnTo>
                        <a:pt x="1055" y="864"/>
                      </a:lnTo>
                      <a:lnTo>
                        <a:pt x="1055" y="864"/>
                      </a:lnTo>
                      <a:lnTo>
                        <a:pt x="1041" y="884"/>
                      </a:lnTo>
                      <a:lnTo>
                        <a:pt x="1025" y="910"/>
                      </a:lnTo>
                      <a:lnTo>
                        <a:pt x="989" y="972"/>
                      </a:lnTo>
                      <a:lnTo>
                        <a:pt x="971" y="1004"/>
                      </a:lnTo>
                      <a:lnTo>
                        <a:pt x="951" y="1036"/>
                      </a:lnTo>
                      <a:lnTo>
                        <a:pt x="931" y="1064"/>
                      </a:lnTo>
                      <a:lnTo>
                        <a:pt x="909" y="1090"/>
                      </a:lnTo>
                      <a:lnTo>
                        <a:pt x="909" y="1090"/>
                      </a:lnTo>
                      <a:lnTo>
                        <a:pt x="877" y="1124"/>
                      </a:lnTo>
                      <a:lnTo>
                        <a:pt x="847" y="1150"/>
                      </a:lnTo>
                      <a:lnTo>
                        <a:pt x="821" y="1174"/>
                      </a:lnTo>
                      <a:lnTo>
                        <a:pt x="795" y="1194"/>
                      </a:lnTo>
                      <a:lnTo>
                        <a:pt x="767" y="1212"/>
                      </a:lnTo>
                      <a:lnTo>
                        <a:pt x="737" y="1226"/>
                      </a:lnTo>
                      <a:lnTo>
                        <a:pt x="701" y="1242"/>
                      </a:lnTo>
                      <a:lnTo>
                        <a:pt x="661" y="1256"/>
                      </a:lnTo>
                      <a:lnTo>
                        <a:pt x="661" y="1256"/>
                      </a:lnTo>
                      <a:lnTo>
                        <a:pt x="649" y="1260"/>
                      </a:lnTo>
                      <a:lnTo>
                        <a:pt x="631" y="1266"/>
                      </a:lnTo>
                      <a:lnTo>
                        <a:pt x="608" y="1272"/>
                      </a:lnTo>
                      <a:lnTo>
                        <a:pt x="580" y="1278"/>
                      </a:lnTo>
                      <a:lnTo>
                        <a:pt x="548" y="1282"/>
                      </a:lnTo>
                      <a:lnTo>
                        <a:pt x="510" y="1286"/>
                      </a:lnTo>
                      <a:lnTo>
                        <a:pt x="472" y="1290"/>
                      </a:lnTo>
                      <a:lnTo>
                        <a:pt x="430" y="1290"/>
                      </a:lnTo>
                      <a:lnTo>
                        <a:pt x="386" y="1290"/>
                      </a:lnTo>
                      <a:lnTo>
                        <a:pt x="342" y="1288"/>
                      </a:lnTo>
                      <a:lnTo>
                        <a:pt x="298" y="1282"/>
                      </a:lnTo>
                      <a:lnTo>
                        <a:pt x="254" y="1274"/>
                      </a:lnTo>
                      <a:lnTo>
                        <a:pt x="210" y="1264"/>
                      </a:lnTo>
                      <a:lnTo>
                        <a:pt x="168" y="1248"/>
                      </a:lnTo>
                      <a:lnTo>
                        <a:pt x="150" y="1240"/>
                      </a:lnTo>
                      <a:lnTo>
                        <a:pt x="130" y="1230"/>
                      </a:lnTo>
                      <a:lnTo>
                        <a:pt x="112" y="1218"/>
                      </a:lnTo>
                      <a:lnTo>
                        <a:pt x="94" y="1206"/>
                      </a:lnTo>
                      <a:lnTo>
                        <a:pt x="94" y="1206"/>
                      </a:lnTo>
                      <a:lnTo>
                        <a:pt x="78" y="1194"/>
                      </a:lnTo>
                      <a:lnTo>
                        <a:pt x="64" y="1180"/>
                      </a:lnTo>
                      <a:lnTo>
                        <a:pt x="50" y="1166"/>
                      </a:lnTo>
                      <a:lnTo>
                        <a:pt x="38" y="1154"/>
                      </a:lnTo>
                      <a:lnTo>
                        <a:pt x="28" y="1140"/>
                      </a:lnTo>
                      <a:lnTo>
                        <a:pt x="20" y="1126"/>
                      </a:lnTo>
                      <a:lnTo>
                        <a:pt x="14" y="1112"/>
                      </a:lnTo>
                      <a:lnTo>
                        <a:pt x="8" y="1098"/>
                      </a:lnTo>
                      <a:lnTo>
                        <a:pt x="4" y="1082"/>
                      </a:lnTo>
                      <a:lnTo>
                        <a:pt x="2" y="1068"/>
                      </a:lnTo>
                      <a:lnTo>
                        <a:pt x="0" y="1054"/>
                      </a:lnTo>
                      <a:lnTo>
                        <a:pt x="2" y="1040"/>
                      </a:lnTo>
                      <a:lnTo>
                        <a:pt x="4" y="1024"/>
                      </a:lnTo>
                      <a:lnTo>
                        <a:pt x="6" y="1010"/>
                      </a:lnTo>
                      <a:lnTo>
                        <a:pt x="12" y="996"/>
                      </a:lnTo>
                      <a:lnTo>
                        <a:pt x="18" y="980"/>
                      </a:lnTo>
                      <a:lnTo>
                        <a:pt x="34" y="952"/>
                      </a:lnTo>
                      <a:lnTo>
                        <a:pt x="56" y="922"/>
                      </a:lnTo>
                      <a:lnTo>
                        <a:pt x="82" y="894"/>
                      </a:lnTo>
                      <a:lnTo>
                        <a:pt x="114" y="866"/>
                      </a:lnTo>
                      <a:lnTo>
                        <a:pt x="150" y="838"/>
                      </a:lnTo>
                      <a:lnTo>
                        <a:pt x="190" y="810"/>
                      </a:lnTo>
                      <a:lnTo>
                        <a:pt x="236" y="784"/>
                      </a:lnTo>
                      <a:lnTo>
                        <a:pt x="286" y="760"/>
                      </a:lnTo>
                      <a:lnTo>
                        <a:pt x="286" y="760"/>
                      </a:lnTo>
                      <a:lnTo>
                        <a:pt x="308" y="748"/>
                      </a:lnTo>
                      <a:lnTo>
                        <a:pt x="330" y="736"/>
                      </a:lnTo>
                      <a:lnTo>
                        <a:pt x="350" y="722"/>
                      </a:lnTo>
                      <a:lnTo>
                        <a:pt x="372" y="706"/>
                      </a:lnTo>
                      <a:lnTo>
                        <a:pt x="412" y="670"/>
                      </a:lnTo>
                      <a:lnTo>
                        <a:pt x="452" y="632"/>
                      </a:lnTo>
                      <a:lnTo>
                        <a:pt x="488" y="590"/>
                      </a:lnTo>
                      <a:lnTo>
                        <a:pt x="524" y="546"/>
                      </a:lnTo>
                      <a:lnTo>
                        <a:pt x="556" y="500"/>
                      </a:lnTo>
                      <a:lnTo>
                        <a:pt x="586" y="456"/>
                      </a:lnTo>
                      <a:lnTo>
                        <a:pt x="614" y="412"/>
                      </a:lnTo>
                      <a:lnTo>
                        <a:pt x="637" y="372"/>
                      </a:lnTo>
                      <a:lnTo>
                        <a:pt x="675" y="300"/>
                      </a:lnTo>
                      <a:lnTo>
                        <a:pt x="701" y="252"/>
                      </a:lnTo>
                      <a:lnTo>
                        <a:pt x="709" y="234"/>
                      </a:lnTo>
                      <a:lnTo>
                        <a:pt x="709" y="234"/>
                      </a:lnTo>
                      <a:lnTo>
                        <a:pt x="711" y="224"/>
                      </a:lnTo>
                      <a:lnTo>
                        <a:pt x="717" y="196"/>
                      </a:lnTo>
                      <a:lnTo>
                        <a:pt x="723" y="178"/>
                      </a:lnTo>
                      <a:lnTo>
                        <a:pt x="731" y="158"/>
                      </a:lnTo>
                      <a:lnTo>
                        <a:pt x="743" y="138"/>
                      </a:lnTo>
                      <a:lnTo>
                        <a:pt x="757" y="118"/>
                      </a:lnTo>
                      <a:lnTo>
                        <a:pt x="757" y="118"/>
                      </a:lnTo>
                      <a:lnTo>
                        <a:pt x="775" y="98"/>
                      </a:lnTo>
                      <a:lnTo>
                        <a:pt x="791" y="84"/>
                      </a:lnTo>
                      <a:lnTo>
                        <a:pt x="807" y="72"/>
                      </a:lnTo>
                      <a:lnTo>
                        <a:pt x="825" y="64"/>
                      </a:lnTo>
                      <a:lnTo>
                        <a:pt x="857" y="52"/>
                      </a:lnTo>
                      <a:lnTo>
                        <a:pt x="877" y="44"/>
                      </a:lnTo>
                      <a:lnTo>
                        <a:pt x="897" y="34"/>
                      </a:lnTo>
                      <a:lnTo>
                        <a:pt x="897" y="34"/>
                      </a:lnTo>
                      <a:lnTo>
                        <a:pt x="933" y="16"/>
                      </a:lnTo>
                      <a:lnTo>
                        <a:pt x="947" y="10"/>
                      </a:lnTo>
                      <a:lnTo>
                        <a:pt x="963" y="6"/>
                      </a:lnTo>
                      <a:lnTo>
                        <a:pt x="981" y="2"/>
                      </a:lnTo>
                      <a:lnTo>
                        <a:pt x="1001" y="2"/>
                      </a:lnTo>
                      <a:lnTo>
                        <a:pt x="1063" y="0"/>
                      </a:lnTo>
                      <a:lnTo>
                        <a:pt x="1063" y="0"/>
                      </a:lnTo>
                      <a:lnTo>
                        <a:pt x="1081" y="0"/>
                      </a:lnTo>
                      <a:lnTo>
                        <a:pt x="1099" y="2"/>
                      </a:lnTo>
                      <a:lnTo>
                        <a:pt x="1117" y="6"/>
                      </a:lnTo>
                      <a:lnTo>
                        <a:pt x="1131" y="10"/>
                      </a:lnTo>
                      <a:lnTo>
                        <a:pt x="1159" y="22"/>
                      </a:lnTo>
                      <a:lnTo>
                        <a:pt x="1183" y="36"/>
                      </a:lnTo>
                      <a:lnTo>
                        <a:pt x="1201" y="50"/>
                      </a:lnTo>
                      <a:lnTo>
                        <a:pt x="1215" y="64"/>
                      </a:lnTo>
                      <a:lnTo>
                        <a:pt x="1225" y="78"/>
                      </a:lnTo>
                      <a:lnTo>
                        <a:pt x="1229" y="88"/>
                      </a:lnTo>
                      <a:lnTo>
                        <a:pt x="1229" y="8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699880988">
                        <a:custGeom>
                          <a:avLst/>
                          <a:gdLst>
                            <a:gd name="csX0" fmla="*/ 457870 w 469803"/>
                            <a:gd name="csY0" fmla="*/ 32777 h 480606"/>
                            <a:gd name="csX1" fmla="*/ 457870 w 469803"/>
                            <a:gd name="csY1" fmla="*/ 32777 h 480606"/>
                            <a:gd name="csX2" fmla="*/ 460876 w 469803"/>
                            <a:gd name="csY2" fmla="*/ 46186 h 480606"/>
                            <a:gd name="csX3" fmla="*/ 463836 w 469803"/>
                            <a:gd name="csY3" fmla="*/ 60364 h 480606"/>
                            <a:gd name="csX4" fmla="*/ 466091 w 469803"/>
                            <a:gd name="csY4" fmla="*/ 75983 h 480606"/>
                            <a:gd name="csX5" fmla="*/ 467547 w 469803"/>
                            <a:gd name="csY5" fmla="*/ 92372 h 480606"/>
                            <a:gd name="csX6" fmla="*/ 469051 w 469803"/>
                            <a:gd name="csY6" fmla="*/ 109530 h 480606"/>
                            <a:gd name="csX7" fmla="*/ 469051 w 469803"/>
                            <a:gd name="csY7" fmla="*/ 126687 h 480606"/>
                            <a:gd name="csX8" fmla="*/ 469803 w 469803"/>
                            <a:gd name="csY8" fmla="*/ 160954 h 480606"/>
                            <a:gd name="csX9" fmla="*/ 468299 w 469803"/>
                            <a:gd name="csY9" fmla="*/ 193732 h 480606"/>
                            <a:gd name="csX10" fmla="*/ 466091 w 469803"/>
                            <a:gd name="csY10" fmla="*/ 222039 h 480606"/>
                            <a:gd name="csX11" fmla="*/ 463836 w 469803"/>
                            <a:gd name="csY11" fmla="*/ 233238 h 480606"/>
                            <a:gd name="csX12" fmla="*/ 462333 w 469803"/>
                            <a:gd name="csY12" fmla="*/ 243667 h 480606"/>
                            <a:gd name="csX13" fmla="*/ 460125 w 469803"/>
                            <a:gd name="csY13" fmla="*/ 251116 h 480606"/>
                            <a:gd name="csX14" fmla="*/ 457870 w 469803"/>
                            <a:gd name="csY14" fmla="*/ 256307 h 480606"/>
                            <a:gd name="csX15" fmla="*/ 457870 w 469803"/>
                            <a:gd name="csY15" fmla="*/ 256307 h 480606"/>
                            <a:gd name="csX16" fmla="*/ 454158 w 469803"/>
                            <a:gd name="csY16" fmla="*/ 261545 h 480606"/>
                            <a:gd name="csX17" fmla="*/ 447440 w 469803"/>
                            <a:gd name="csY17" fmla="*/ 268226 h 480606"/>
                            <a:gd name="csX18" fmla="*/ 431044 w 469803"/>
                            <a:gd name="csY18" fmla="*/ 283893 h 480606"/>
                            <a:gd name="csX19" fmla="*/ 411688 w 469803"/>
                            <a:gd name="csY19" fmla="*/ 301772 h 480606"/>
                            <a:gd name="csX20" fmla="*/ 402010 w 469803"/>
                            <a:gd name="csY20" fmla="*/ 311480 h 480606"/>
                            <a:gd name="csX21" fmla="*/ 393037 w 469803"/>
                            <a:gd name="csY21" fmla="*/ 321909 h 480606"/>
                            <a:gd name="csX22" fmla="*/ 393037 w 469803"/>
                            <a:gd name="csY22" fmla="*/ 321909 h 480606"/>
                            <a:gd name="csX23" fmla="*/ 387822 w 469803"/>
                            <a:gd name="csY23" fmla="*/ 329359 h 480606"/>
                            <a:gd name="csX24" fmla="*/ 381855 w 469803"/>
                            <a:gd name="csY24" fmla="*/ 339019 h 480606"/>
                            <a:gd name="csX25" fmla="*/ 368466 w 469803"/>
                            <a:gd name="csY25" fmla="*/ 362136 h 480606"/>
                            <a:gd name="csX26" fmla="*/ 361748 w 469803"/>
                            <a:gd name="csY26" fmla="*/ 374055 h 480606"/>
                            <a:gd name="csX27" fmla="*/ 354325 w 469803"/>
                            <a:gd name="csY27" fmla="*/ 385974 h 480606"/>
                            <a:gd name="csX28" fmla="*/ 346855 w 469803"/>
                            <a:gd name="csY28" fmla="*/ 396403 h 480606"/>
                            <a:gd name="csX29" fmla="*/ 338680 w 469803"/>
                            <a:gd name="csY29" fmla="*/ 406112 h 480606"/>
                            <a:gd name="csX30" fmla="*/ 338680 w 469803"/>
                            <a:gd name="csY30" fmla="*/ 406112 h 480606"/>
                            <a:gd name="csX31" fmla="*/ 326747 w 469803"/>
                            <a:gd name="csY31" fmla="*/ 418752 h 480606"/>
                            <a:gd name="csX32" fmla="*/ 315566 w 469803"/>
                            <a:gd name="csY32" fmla="*/ 428460 h 480606"/>
                            <a:gd name="csX33" fmla="*/ 305888 w 469803"/>
                            <a:gd name="csY33" fmla="*/ 437399 h 480606"/>
                            <a:gd name="csX34" fmla="*/ 296210 w 469803"/>
                            <a:gd name="csY34" fmla="*/ 444848 h 480606"/>
                            <a:gd name="csX35" fmla="*/ 285734 w 469803"/>
                            <a:gd name="csY35" fmla="*/ 451529 h 480606"/>
                            <a:gd name="csX36" fmla="*/ 274599 w 469803"/>
                            <a:gd name="csY36" fmla="*/ 456767 h 480606"/>
                            <a:gd name="csX37" fmla="*/ 261163 w 469803"/>
                            <a:gd name="csY37" fmla="*/ 462727 h 480606"/>
                            <a:gd name="csX38" fmla="*/ 246270 w 469803"/>
                            <a:gd name="csY38" fmla="*/ 467918 h 480606"/>
                            <a:gd name="csX39" fmla="*/ 246270 w 469803"/>
                            <a:gd name="csY39" fmla="*/ 467918 h 480606"/>
                            <a:gd name="csX40" fmla="*/ 241807 w 469803"/>
                            <a:gd name="csY40" fmla="*/ 469407 h 480606"/>
                            <a:gd name="csX41" fmla="*/ 235089 w 469803"/>
                            <a:gd name="csY41" fmla="*/ 471666 h 480606"/>
                            <a:gd name="csX42" fmla="*/ 226539 w 469803"/>
                            <a:gd name="csY42" fmla="*/ 473877 h 480606"/>
                            <a:gd name="csX43" fmla="*/ 216109 w 469803"/>
                            <a:gd name="csY43" fmla="*/ 476136 h 480606"/>
                            <a:gd name="csX44" fmla="*/ 204176 w 469803"/>
                            <a:gd name="csY44" fmla="*/ 477626 h 480606"/>
                            <a:gd name="csX45" fmla="*/ 189988 w 469803"/>
                            <a:gd name="csY45" fmla="*/ 479116 h 480606"/>
                            <a:gd name="csX46" fmla="*/ 175847 w 469803"/>
                            <a:gd name="csY46" fmla="*/ 480606 h 480606"/>
                            <a:gd name="csX47" fmla="*/ 160202 w 469803"/>
                            <a:gd name="csY47" fmla="*/ 480606 h 480606"/>
                            <a:gd name="csX48" fmla="*/ 143806 w 469803"/>
                            <a:gd name="csY48" fmla="*/ 480606 h 480606"/>
                            <a:gd name="csX49" fmla="*/ 127410 w 469803"/>
                            <a:gd name="csY49" fmla="*/ 479837 h 480606"/>
                            <a:gd name="csX50" fmla="*/ 111014 w 469803"/>
                            <a:gd name="csY50" fmla="*/ 477626 h 480606"/>
                            <a:gd name="csX51" fmla="*/ 94618 w 469803"/>
                            <a:gd name="csY51" fmla="*/ 474646 h 480606"/>
                            <a:gd name="csX52" fmla="*/ 78222 w 469803"/>
                            <a:gd name="csY52" fmla="*/ 470897 h 480606"/>
                            <a:gd name="csX53" fmla="*/ 62577 w 469803"/>
                            <a:gd name="csY53" fmla="*/ 464938 h 480606"/>
                            <a:gd name="csX54" fmla="*/ 55906 w 469803"/>
                            <a:gd name="csY54" fmla="*/ 461958 h 480606"/>
                            <a:gd name="csX55" fmla="*/ 48436 w 469803"/>
                            <a:gd name="csY55" fmla="*/ 458257 h 480606"/>
                            <a:gd name="csX56" fmla="*/ 41718 w 469803"/>
                            <a:gd name="csY56" fmla="*/ 453788 h 480606"/>
                            <a:gd name="csX57" fmla="*/ 35000 w 469803"/>
                            <a:gd name="csY57" fmla="*/ 449318 h 480606"/>
                            <a:gd name="csX58" fmla="*/ 35000 w 469803"/>
                            <a:gd name="csY58" fmla="*/ 449318 h 480606"/>
                            <a:gd name="csX59" fmla="*/ 29080 w 469803"/>
                            <a:gd name="csY59" fmla="*/ 444848 h 480606"/>
                            <a:gd name="csX60" fmla="*/ 23865 w 469803"/>
                            <a:gd name="csY60" fmla="*/ 439610 h 480606"/>
                            <a:gd name="csX61" fmla="*/ 18651 w 469803"/>
                            <a:gd name="csY61" fmla="*/ 434419 h 480606"/>
                            <a:gd name="csX62" fmla="*/ 14141 w 469803"/>
                            <a:gd name="csY62" fmla="*/ 429950 h 480606"/>
                            <a:gd name="csX63" fmla="*/ 10429 w 469803"/>
                            <a:gd name="csY63" fmla="*/ 424711 h 480606"/>
                            <a:gd name="csX64" fmla="*/ 7469 w 469803"/>
                            <a:gd name="csY64" fmla="*/ 419520 h 480606"/>
                            <a:gd name="csX65" fmla="*/ 5214 w 469803"/>
                            <a:gd name="csY65" fmla="*/ 414282 h 480606"/>
                            <a:gd name="csX66" fmla="*/ 2959 w 469803"/>
                            <a:gd name="csY66" fmla="*/ 409091 h 480606"/>
                            <a:gd name="csX67" fmla="*/ 1503 w 469803"/>
                            <a:gd name="csY67" fmla="*/ 403132 h 480606"/>
                            <a:gd name="csX68" fmla="*/ 751 w 469803"/>
                            <a:gd name="csY68" fmla="*/ 397893 h 480606"/>
                            <a:gd name="csX69" fmla="*/ 0 w 469803"/>
                            <a:gd name="csY69" fmla="*/ 392703 h 480606"/>
                            <a:gd name="csX70" fmla="*/ 751 w 469803"/>
                            <a:gd name="csY70" fmla="*/ 387464 h 480606"/>
                            <a:gd name="csX71" fmla="*/ 1503 w 469803"/>
                            <a:gd name="csY71" fmla="*/ 381505 h 480606"/>
                            <a:gd name="csX72" fmla="*/ 2255 w 469803"/>
                            <a:gd name="csY72" fmla="*/ 376266 h 480606"/>
                            <a:gd name="csX73" fmla="*/ 4463 w 469803"/>
                            <a:gd name="csY73" fmla="*/ 371075 h 480606"/>
                            <a:gd name="csX74" fmla="*/ 6718 w 469803"/>
                            <a:gd name="csY74" fmla="*/ 365116 h 480606"/>
                            <a:gd name="csX75" fmla="*/ 12684 w 469803"/>
                            <a:gd name="csY75" fmla="*/ 354687 h 480606"/>
                            <a:gd name="csX76" fmla="*/ 20859 w 469803"/>
                            <a:gd name="csY76" fmla="*/ 343489 h 480606"/>
                            <a:gd name="csX77" fmla="*/ 30537 w 469803"/>
                            <a:gd name="csY77" fmla="*/ 333059 h 480606"/>
                            <a:gd name="csX78" fmla="*/ 42470 w 469803"/>
                            <a:gd name="csY78" fmla="*/ 322630 h 480606"/>
                            <a:gd name="csX79" fmla="*/ 55906 w 469803"/>
                            <a:gd name="csY79" fmla="*/ 312201 h 480606"/>
                            <a:gd name="csX80" fmla="*/ 70799 w 469803"/>
                            <a:gd name="csY80" fmla="*/ 301772 h 480606"/>
                            <a:gd name="csX81" fmla="*/ 87947 w 469803"/>
                            <a:gd name="csY81" fmla="*/ 292112 h 480606"/>
                            <a:gd name="csX82" fmla="*/ 106551 w 469803"/>
                            <a:gd name="csY82" fmla="*/ 283124 h 480606"/>
                            <a:gd name="csX83" fmla="*/ 106551 w 469803"/>
                            <a:gd name="csY83" fmla="*/ 283124 h 480606"/>
                            <a:gd name="csX84" fmla="*/ 114772 w 469803"/>
                            <a:gd name="csY84" fmla="*/ 278655 h 480606"/>
                            <a:gd name="csX85" fmla="*/ 122947 w 469803"/>
                            <a:gd name="csY85" fmla="*/ 274185 h 480606"/>
                            <a:gd name="csX86" fmla="*/ 130417 w 469803"/>
                            <a:gd name="csY86" fmla="*/ 268995 h 480606"/>
                            <a:gd name="csX87" fmla="*/ 138591 w 469803"/>
                            <a:gd name="csY87" fmla="*/ 263035 h 480606"/>
                            <a:gd name="csX88" fmla="*/ 153484 w 469803"/>
                            <a:gd name="csY88" fmla="*/ 249626 h 480606"/>
                            <a:gd name="csX89" fmla="*/ 168377 w 469803"/>
                            <a:gd name="csY89" fmla="*/ 235448 h 480606"/>
                            <a:gd name="csX90" fmla="*/ 181813 w 469803"/>
                            <a:gd name="csY90" fmla="*/ 219829 h 480606"/>
                            <a:gd name="csX91" fmla="*/ 195203 w 469803"/>
                            <a:gd name="csY91" fmla="*/ 203440 h 480606"/>
                            <a:gd name="csX92" fmla="*/ 207136 w 469803"/>
                            <a:gd name="csY92" fmla="*/ 186282 h 480606"/>
                            <a:gd name="csX93" fmla="*/ 218317 w 469803"/>
                            <a:gd name="csY93" fmla="*/ 169894 h 480606"/>
                            <a:gd name="csX94" fmla="*/ 228747 w 469803"/>
                            <a:gd name="csY94" fmla="*/ 153505 h 480606"/>
                            <a:gd name="csX95" fmla="*/ 237344 w 469803"/>
                            <a:gd name="csY95" fmla="*/ 138606 h 480606"/>
                            <a:gd name="csX96" fmla="*/ 251485 w 469803"/>
                            <a:gd name="csY96" fmla="*/ 111788 h 480606"/>
                            <a:gd name="csX97" fmla="*/ 261163 w 469803"/>
                            <a:gd name="csY97" fmla="*/ 93862 h 480606"/>
                            <a:gd name="csX98" fmla="*/ 264170 w 469803"/>
                            <a:gd name="csY98" fmla="*/ 87181 h 480606"/>
                            <a:gd name="csX99" fmla="*/ 264170 w 469803"/>
                            <a:gd name="csY99" fmla="*/ 87181 h 480606"/>
                            <a:gd name="csX100" fmla="*/ 264874 w 469803"/>
                            <a:gd name="csY100" fmla="*/ 83433 h 480606"/>
                            <a:gd name="csX101" fmla="*/ 267129 w 469803"/>
                            <a:gd name="csY101" fmla="*/ 73004 h 480606"/>
                            <a:gd name="csX102" fmla="*/ 269385 w 469803"/>
                            <a:gd name="csY102" fmla="*/ 66323 h 480606"/>
                            <a:gd name="csX103" fmla="*/ 272344 w 469803"/>
                            <a:gd name="csY103" fmla="*/ 58874 h 480606"/>
                            <a:gd name="csX104" fmla="*/ 276807 w 469803"/>
                            <a:gd name="csY104" fmla="*/ 51424 h 480606"/>
                            <a:gd name="csX105" fmla="*/ 282022 w 469803"/>
                            <a:gd name="csY105" fmla="*/ 43975 h 480606"/>
                            <a:gd name="csX106" fmla="*/ 282022 w 469803"/>
                            <a:gd name="csY106" fmla="*/ 43975 h 480606"/>
                            <a:gd name="csX107" fmla="*/ 288740 w 469803"/>
                            <a:gd name="csY107" fmla="*/ 36526 h 480606"/>
                            <a:gd name="csX108" fmla="*/ 294707 w 469803"/>
                            <a:gd name="csY108" fmla="*/ 31287 h 480606"/>
                            <a:gd name="csX109" fmla="*/ 300673 w 469803"/>
                            <a:gd name="csY109" fmla="*/ 26817 h 480606"/>
                            <a:gd name="csX110" fmla="*/ 307345 w 469803"/>
                            <a:gd name="csY110" fmla="*/ 23838 h 480606"/>
                            <a:gd name="csX111" fmla="*/ 319278 w 469803"/>
                            <a:gd name="csY111" fmla="*/ 19368 h 480606"/>
                            <a:gd name="csX112" fmla="*/ 326747 w 469803"/>
                            <a:gd name="csY112" fmla="*/ 16388 h 480606"/>
                            <a:gd name="csX113" fmla="*/ 334170 w 469803"/>
                            <a:gd name="csY113" fmla="*/ 12687 h 480606"/>
                            <a:gd name="csX114" fmla="*/ 334170 w 469803"/>
                            <a:gd name="csY114" fmla="*/ 12687 h 480606"/>
                            <a:gd name="csX115" fmla="*/ 347607 w 469803"/>
                            <a:gd name="csY115" fmla="*/ 5959 h 480606"/>
                            <a:gd name="csX116" fmla="*/ 352822 w 469803"/>
                            <a:gd name="csY116" fmla="*/ 3748 h 480606"/>
                            <a:gd name="csX117" fmla="*/ 358788 w 469803"/>
                            <a:gd name="csY117" fmla="*/ 2258 h 480606"/>
                            <a:gd name="csX118" fmla="*/ 365506 w 469803"/>
                            <a:gd name="csY118" fmla="*/ 768 h 480606"/>
                            <a:gd name="csX119" fmla="*/ 372929 w 469803"/>
                            <a:gd name="csY119" fmla="*/ 768 h 480606"/>
                            <a:gd name="csX120" fmla="*/ 396043 w 469803"/>
                            <a:gd name="csY120" fmla="*/ 0 h 480606"/>
                            <a:gd name="csX121" fmla="*/ 396043 w 469803"/>
                            <a:gd name="csY121" fmla="*/ 0 h 480606"/>
                            <a:gd name="csX122" fmla="*/ 402762 w 469803"/>
                            <a:gd name="csY122" fmla="*/ 0 h 480606"/>
                            <a:gd name="csX123" fmla="*/ 409433 w 469803"/>
                            <a:gd name="csY123" fmla="*/ 768 h 480606"/>
                            <a:gd name="csX124" fmla="*/ 416151 w 469803"/>
                            <a:gd name="csY124" fmla="*/ 2258 h 480606"/>
                            <a:gd name="csX125" fmla="*/ 421366 w 469803"/>
                            <a:gd name="csY125" fmla="*/ 3748 h 480606"/>
                            <a:gd name="csX126" fmla="*/ 431795 w 469803"/>
                            <a:gd name="csY126" fmla="*/ 8218 h 480606"/>
                            <a:gd name="csX127" fmla="*/ 440722 w 469803"/>
                            <a:gd name="csY127" fmla="*/ 13408 h 480606"/>
                            <a:gd name="csX128" fmla="*/ 447440 w 469803"/>
                            <a:gd name="csY128" fmla="*/ 18647 h 480606"/>
                            <a:gd name="csX129" fmla="*/ 452655 w 469803"/>
                            <a:gd name="csY129" fmla="*/ 23838 h 480606"/>
                            <a:gd name="csX130" fmla="*/ 456413 w 469803"/>
                            <a:gd name="csY130" fmla="*/ 29076 h 480606"/>
                            <a:gd name="csX131" fmla="*/ 457870 w 469803"/>
                            <a:gd name="csY131" fmla="*/ 32777 h 480606"/>
                            <a:gd name="csX132" fmla="*/ 457870 w 469803"/>
                            <a:gd name="csY132" fmla="*/ 32777 h 48060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  <a:cxn ang="0">
                              <a:pos x="csX70" y="csY70"/>
                            </a:cxn>
                            <a:cxn ang="0">
                              <a:pos x="csX71" y="csY71"/>
                            </a:cxn>
                            <a:cxn ang="0">
                              <a:pos x="csX72" y="csY72"/>
                            </a:cxn>
                            <a:cxn ang="0">
                              <a:pos x="csX73" y="csY73"/>
                            </a:cxn>
                            <a:cxn ang="0">
                              <a:pos x="csX74" y="csY74"/>
                            </a:cxn>
                            <a:cxn ang="0">
                              <a:pos x="csX75" y="csY75"/>
                            </a:cxn>
                            <a:cxn ang="0">
                              <a:pos x="csX76" y="csY76"/>
                            </a:cxn>
                            <a:cxn ang="0">
                              <a:pos x="csX77" y="csY77"/>
                            </a:cxn>
                            <a:cxn ang="0">
                              <a:pos x="csX78" y="csY78"/>
                            </a:cxn>
                            <a:cxn ang="0">
                              <a:pos x="csX79" y="csY79"/>
                            </a:cxn>
                            <a:cxn ang="0">
                              <a:pos x="csX80" y="csY80"/>
                            </a:cxn>
                            <a:cxn ang="0">
                              <a:pos x="csX81" y="csY81"/>
                            </a:cxn>
                            <a:cxn ang="0">
                              <a:pos x="csX82" y="csY82"/>
                            </a:cxn>
                            <a:cxn ang="0">
                              <a:pos x="csX83" y="csY83"/>
                            </a:cxn>
                            <a:cxn ang="0">
                              <a:pos x="csX84" y="csY84"/>
                            </a:cxn>
                            <a:cxn ang="0">
                              <a:pos x="csX85" y="csY85"/>
                            </a:cxn>
                            <a:cxn ang="0">
                              <a:pos x="csX86" y="csY86"/>
                            </a:cxn>
                            <a:cxn ang="0">
                              <a:pos x="csX87" y="csY87"/>
                            </a:cxn>
                            <a:cxn ang="0">
                              <a:pos x="csX88" y="csY88"/>
                            </a:cxn>
                            <a:cxn ang="0">
                              <a:pos x="csX89" y="csY89"/>
                            </a:cxn>
                            <a:cxn ang="0">
                              <a:pos x="csX90" y="csY90"/>
                            </a:cxn>
                            <a:cxn ang="0">
                              <a:pos x="csX91" y="csY91"/>
                            </a:cxn>
                            <a:cxn ang="0">
                              <a:pos x="csX92" y="csY92"/>
                            </a:cxn>
                            <a:cxn ang="0">
                              <a:pos x="csX93" y="csY93"/>
                            </a:cxn>
                            <a:cxn ang="0">
                              <a:pos x="csX94" y="csY94"/>
                            </a:cxn>
                            <a:cxn ang="0">
                              <a:pos x="csX95" y="csY95"/>
                            </a:cxn>
                            <a:cxn ang="0">
                              <a:pos x="csX96" y="csY96"/>
                            </a:cxn>
                            <a:cxn ang="0">
                              <a:pos x="csX97" y="csY97"/>
                            </a:cxn>
                            <a:cxn ang="0">
                              <a:pos x="csX98" y="csY98"/>
                            </a:cxn>
                            <a:cxn ang="0">
                              <a:pos x="csX99" y="csY99"/>
                            </a:cxn>
                            <a:cxn ang="0">
                              <a:pos x="csX100" y="csY100"/>
                            </a:cxn>
                            <a:cxn ang="0">
                              <a:pos x="csX101" y="csY101"/>
                            </a:cxn>
                            <a:cxn ang="0">
                              <a:pos x="csX102" y="csY102"/>
                            </a:cxn>
                            <a:cxn ang="0">
                              <a:pos x="csX103" y="csY103"/>
                            </a:cxn>
                            <a:cxn ang="0">
                              <a:pos x="csX104" y="csY104"/>
                            </a:cxn>
                            <a:cxn ang="0">
                              <a:pos x="csX105" y="csY105"/>
                            </a:cxn>
                            <a:cxn ang="0">
                              <a:pos x="csX106" y="csY106"/>
                            </a:cxn>
                            <a:cxn ang="0">
                              <a:pos x="csX107" y="csY107"/>
                            </a:cxn>
                            <a:cxn ang="0">
                              <a:pos x="csX108" y="csY108"/>
                            </a:cxn>
                            <a:cxn ang="0">
                              <a:pos x="csX109" y="csY109"/>
                            </a:cxn>
                            <a:cxn ang="0">
                              <a:pos x="csX110" y="csY110"/>
                            </a:cxn>
                            <a:cxn ang="0">
                              <a:pos x="csX111" y="csY111"/>
                            </a:cxn>
                            <a:cxn ang="0">
                              <a:pos x="csX112" y="csY112"/>
                            </a:cxn>
                            <a:cxn ang="0">
                              <a:pos x="csX113" y="csY113"/>
                            </a:cxn>
                            <a:cxn ang="0">
                              <a:pos x="csX114" y="csY114"/>
                            </a:cxn>
                            <a:cxn ang="0">
                              <a:pos x="csX115" y="csY115"/>
                            </a:cxn>
                            <a:cxn ang="0">
                              <a:pos x="csX116" y="csY116"/>
                            </a:cxn>
                            <a:cxn ang="0">
                              <a:pos x="csX117" y="csY117"/>
                            </a:cxn>
                            <a:cxn ang="0">
                              <a:pos x="csX118" y="csY118"/>
                            </a:cxn>
                            <a:cxn ang="0">
                              <a:pos x="csX119" y="csY119"/>
                            </a:cxn>
                            <a:cxn ang="0">
                              <a:pos x="csX120" y="csY120"/>
                            </a:cxn>
                            <a:cxn ang="0">
                              <a:pos x="csX121" y="csY121"/>
                            </a:cxn>
                            <a:cxn ang="0">
                              <a:pos x="csX122" y="csY122"/>
                            </a:cxn>
                            <a:cxn ang="0">
                              <a:pos x="csX123" y="csY123"/>
                            </a:cxn>
                            <a:cxn ang="0">
                              <a:pos x="csX124" y="csY124"/>
                            </a:cxn>
                            <a:cxn ang="0">
                              <a:pos x="csX125" y="csY125"/>
                            </a:cxn>
                            <a:cxn ang="0">
                              <a:pos x="csX126" y="csY126"/>
                            </a:cxn>
                            <a:cxn ang="0">
                              <a:pos x="csX127" y="csY127"/>
                            </a:cxn>
                            <a:cxn ang="0">
                              <a:pos x="csX128" y="csY128"/>
                            </a:cxn>
                            <a:cxn ang="0">
                              <a:pos x="csX129" y="csY129"/>
                            </a:cxn>
                            <a:cxn ang="0">
                              <a:pos x="csX130" y="csY130"/>
                            </a:cxn>
                            <a:cxn ang="0">
                              <a:pos x="csX131" y="csY131"/>
                            </a:cxn>
                            <a:cxn ang="0">
                              <a:pos x="csX132" y="csY132"/>
                            </a:cxn>
                          </a:cxnLst>
                          <a:rect l="l" t="t" r="r" b="b"/>
                          <a:pathLst>
                            <a:path w="469803" h="480606" fill="none" extrusionOk="0">
                              <a:moveTo>
                                <a:pt x="457870" y="32777"/>
                              </a:moveTo>
                              <a:lnTo>
                                <a:pt x="457870" y="32777"/>
                              </a:lnTo>
                              <a:cubicBezTo>
                                <a:pt x="458261" y="37688"/>
                                <a:pt x="459970" y="41827"/>
                                <a:pt x="460876" y="46186"/>
                              </a:cubicBezTo>
                              <a:cubicBezTo>
                                <a:pt x="461880" y="51030"/>
                                <a:pt x="463487" y="55279"/>
                                <a:pt x="463836" y="60364"/>
                              </a:cubicBezTo>
                              <a:cubicBezTo>
                                <a:pt x="465645" y="64758"/>
                                <a:pt x="464928" y="70161"/>
                                <a:pt x="466091" y="75983"/>
                              </a:cubicBezTo>
                              <a:cubicBezTo>
                                <a:pt x="467211" y="82845"/>
                                <a:pt x="466653" y="86516"/>
                                <a:pt x="467547" y="92372"/>
                              </a:cubicBezTo>
                              <a:cubicBezTo>
                                <a:pt x="467802" y="98567"/>
                                <a:pt x="467683" y="104440"/>
                                <a:pt x="469051" y="109530"/>
                              </a:cubicBezTo>
                              <a:cubicBezTo>
                                <a:pt x="470098" y="115057"/>
                                <a:pt x="468042" y="120017"/>
                                <a:pt x="469051" y="126687"/>
                              </a:cubicBezTo>
                              <a:cubicBezTo>
                                <a:pt x="468845" y="137544"/>
                                <a:pt x="472065" y="148942"/>
                                <a:pt x="469803" y="160954"/>
                              </a:cubicBezTo>
                              <a:cubicBezTo>
                                <a:pt x="467032" y="170113"/>
                                <a:pt x="468759" y="183119"/>
                                <a:pt x="468299" y="193732"/>
                              </a:cubicBezTo>
                              <a:cubicBezTo>
                                <a:pt x="467648" y="202743"/>
                                <a:pt x="465008" y="213213"/>
                                <a:pt x="466091" y="222039"/>
                              </a:cubicBezTo>
                              <a:cubicBezTo>
                                <a:pt x="465182" y="225194"/>
                                <a:pt x="464496" y="230240"/>
                                <a:pt x="463836" y="233238"/>
                              </a:cubicBezTo>
                              <a:cubicBezTo>
                                <a:pt x="463188" y="236231"/>
                                <a:pt x="463390" y="241089"/>
                                <a:pt x="462333" y="243667"/>
                              </a:cubicBezTo>
                              <a:cubicBezTo>
                                <a:pt x="461428" y="245953"/>
                                <a:pt x="460530" y="248425"/>
                                <a:pt x="460125" y="251116"/>
                              </a:cubicBezTo>
                              <a:cubicBezTo>
                                <a:pt x="459234" y="253728"/>
                                <a:pt x="458109" y="254830"/>
                                <a:pt x="457870" y="256307"/>
                              </a:cubicBezTo>
                              <a:lnTo>
                                <a:pt x="457870" y="256307"/>
                              </a:lnTo>
                              <a:cubicBezTo>
                                <a:pt x="456875" y="257895"/>
                                <a:pt x="454802" y="260022"/>
                                <a:pt x="454158" y="261545"/>
                              </a:cubicBezTo>
                              <a:cubicBezTo>
                                <a:pt x="451606" y="264040"/>
                                <a:pt x="449933" y="266307"/>
                                <a:pt x="447440" y="268226"/>
                              </a:cubicBezTo>
                              <a:cubicBezTo>
                                <a:pt x="444958" y="273385"/>
                                <a:pt x="433695" y="277982"/>
                                <a:pt x="431044" y="283893"/>
                              </a:cubicBezTo>
                              <a:cubicBezTo>
                                <a:pt x="426458" y="288567"/>
                                <a:pt x="418128" y="295523"/>
                                <a:pt x="411688" y="301772"/>
                              </a:cubicBezTo>
                              <a:cubicBezTo>
                                <a:pt x="408157" y="305661"/>
                                <a:pt x="405510" y="306877"/>
                                <a:pt x="402010" y="311480"/>
                              </a:cubicBezTo>
                              <a:cubicBezTo>
                                <a:pt x="399338" y="315152"/>
                                <a:pt x="396573" y="318148"/>
                                <a:pt x="393037" y="321909"/>
                              </a:cubicBezTo>
                              <a:lnTo>
                                <a:pt x="393037" y="321909"/>
                              </a:lnTo>
                              <a:cubicBezTo>
                                <a:pt x="391892" y="325326"/>
                                <a:pt x="389618" y="325968"/>
                                <a:pt x="387822" y="329359"/>
                              </a:cubicBezTo>
                              <a:cubicBezTo>
                                <a:pt x="385861" y="332777"/>
                                <a:pt x="384810" y="335254"/>
                                <a:pt x="381855" y="339019"/>
                              </a:cubicBezTo>
                              <a:cubicBezTo>
                                <a:pt x="378224" y="350025"/>
                                <a:pt x="370392" y="354092"/>
                                <a:pt x="368466" y="362136"/>
                              </a:cubicBezTo>
                              <a:cubicBezTo>
                                <a:pt x="367253" y="366295"/>
                                <a:pt x="364788" y="368392"/>
                                <a:pt x="361748" y="374055"/>
                              </a:cubicBezTo>
                              <a:cubicBezTo>
                                <a:pt x="359985" y="379724"/>
                                <a:pt x="356488" y="380899"/>
                                <a:pt x="354325" y="385974"/>
                              </a:cubicBezTo>
                              <a:cubicBezTo>
                                <a:pt x="353079" y="388566"/>
                                <a:pt x="348203" y="392129"/>
                                <a:pt x="346855" y="396403"/>
                              </a:cubicBezTo>
                              <a:cubicBezTo>
                                <a:pt x="344891" y="400054"/>
                                <a:pt x="342072" y="400773"/>
                                <a:pt x="338680" y="406112"/>
                              </a:cubicBezTo>
                              <a:lnTo>
                                <a:pt x="338680" y="406112"/>
                              </a:lnTo>
                              <a:cubicBezTo>
                                <a:pt x="335139" y="411318"/>
                                <a:pt x="330763" y="411560"/>
                                <a:pt x="326747" y="418752"/>
                              </a:cubicBezTo>
                              <a:cubicBezTo>
                                <a:pt x="322702" y="424447"/>
                                <a:pt x="318923" y="425399"/>
                                <a:pt x="315566" y="428460"/>
                              </a:cubicBezTo>
                              <a:cubicBezTo>
                                <a:pt x="311338" y="432570"/>
                                <a:pt x="307372" y="434030"/>
                                <a:pt x="305888" y="437399"/>
                              </a:cubicBezTo>
                              <a:cubicBezTo>
                                <a:pt x="304110" y="439467"/>
                                <a:pt x="299458" y="440585"/>
                                <a:pt x="296210" y="444848"/>
                              </a:cubicBezTo>
                              <a:cubicBezTo>
                                <a:pt x="293446" y="447999"/>
                                <a:pt x="289975" y="448764"/>
                                <a:pt x="285734" y="451529"/>
                              </a:cubicBezTo>
                              <a:cubicBezTo>
                                <a:pt x="281662" y="454852"/>
                                <a:pt x="277533" y="455344"/>
                                <a:pt x="274599" y="456767"/>
                              </a:cubicBezTo>
                              <a:cubicBezTo>
                                <a:pt x="270560" y="459323"/>
                                <a:pt x="266347" y="459022"/>
                                <a:pt x="261163" y="462727"/>
                              </a:cubicBezTo>
                              <a:cubicBezTo>
                                <a:pt x="257778" y="464605"/>
                                <a:pt x="252977" y="464266"/>
                                <a:pt x="246270" y="467918"/>
                              </a:cubicBezTo>
                              <a:lnTo>
                                <a:pt x="246270" y="467918"/>
                              </a:lnTo>
                              <a:cubicBezTo>
                                <a:pt x="244715" y="468689"/>
                                <a:pt x="243459" y="468883"/>
                                <a:pt x="241807" y="469407"/>
                              </a:cubicBezTo>
                              <a:cubicBezTo>
                                <a:pt x="239205" y="470511"/>
                                <a:pt x="236962" y="470954"/>
                                <a:pt x="235089" y="471666"/>
                              </a:cubicBezTo>
                              <a:cubicBezTo>
                                <a:pt x="231482" y="472822"/>
                                <a:pt x="228406" y="472915"/>
                                <a:pt x="226539" y="473877"/>
                              </a:cubicBezTo>
                              <a:cubicBezTo>
                                <a:pt x="222951" y="474982"/>
                                <a:pt x="219322" y="475325"/>
                                <a:pt x="216109" y="476136"/>
                              </a:cubicBezTo>
                              <a:cubicBezTo>
                                <a:pt x="212340" y="477699"/>
                                <a:pt x="209169" y="476800"/>
                                <a:pt x="204176" y="477626"/>
                              </a:cubicBezTo>
                              <a:cubicBezTo>
                                <a:pt x="197430" y="479115"/>
                                <a:pt x="193746" y="477233"/>
                                <a:pt x="189988" y="479116"/>
                              </a:cubicBezTo>
                              <a:cubicBezTo>
                                <a:pt x="182974" y="480243"/>
                                <a:pt x="182759" y="478591"/>
                                <a:pt x="175847" y="480606"/>
                              </a:cubicBezTo>
                              <a:cubicBezTo>
                                <a:pt x="170946" y="480743"/>
                                <a:pt x="166924" y="478891"/>
                                <a:pt x="160202" y="480606"/>
                              </a:cubicBezTo>
                              <a:cubicBezTo>
                                <a:pt x="152845" y="481914"/>
                                <a:pt x="150924" y="479925"/>
                                <a:pt x="143806" y="480606"/>
                              </a:cubicBezTo>
                              <a:cubicBezTo>
                                <a:pt x="137353" y="480758"/>
                                <a:pt x="132988" y="478137"/>
                                <a:pt x="127410" y="479837"/>
                              </a:cubicBezTo>
                              <a:cubicBezTo>
                                <a:pt x="121206" y="479285"/>
                                <a:pt x="118794" y="478521"/>
                                <a:pt x="111014" y="477626"/>
                              </a:cubicBezTo>
                              <a:cubicBezTo>
                                <a:pt x="102816" y="477049"/>
                                <a:pt x="101320" y="473930"/>
                                <a:pt x="94618" y="474646"/>
                              </a:cubicBezTo>
                              <a:cubicBezTo>
                                <a:pt x="86619" y="473064"/>
                                <a:pt x="82918" y="471011"/>
                                <a:pt x="78222" y="470897"/>
                              </a:cubicBezTo>
                              <a:cubicBezTo>
                                <a:pt x="73082" y="468955"/>
                                <a:pt x="66874" y="465990"/>
                                <a:pt x="62577" y="464938"/>
                              </a:cubicBezTo>
                              <a:cubicBezTo>
                                <a:pt x="60408" y="463835"/>
                                <a:pt x="58459" y="463456"/>
                                <a:pt x="55906" y="461958"/>
                              </a:cubicBezTo>
                              <a:cubicBezTo>
                                <a:pt x="52484" y="461282"/>
                                <a:pt x="50463" y="458292"/>
                                <a:pt x="48436" y="458257"/>
                              </a:cubicBezTo>
                              <a:cubicBezTo>
                                <a:pt x="44835" y="456615"/>
                                <a:pt x="44163" y="454595"/>
                                <a:pt x="41718" y="453788"/>
                              </a:cubicBezTo>
                              <a:cubicBezTo>
                                <a:pt x="40094" y="452878"/>
                                <a:pt x="37168" y="450498"/>
                                <a:pt x="35000" y="449318"/>
                              </a:cubicBezTo>
                              <a:lnTo>
                                <a:pt x="35000" y="449318"/>
                              </a:lnTo>
                              <a:cubicBezTo>
                                <a:pt x="32923" y="448409"/>
                                <a:pt x="31922" y="446017"/>
                                <a:pt x="29080" y="444848"/>
                              </a:cubicBezTo>
                              <a:cubicBezTo>
                                <a:pt x="27387" y="443450"/>
                                <a:pt x="25472" y="440764"/>
                                <a:pt x="23865" y="439610"/>
                              </a:cubicBezTo>
                              <a:cubicBezTo>
                                <a:pt x="21685" y="438402"/>
                                <a:pt x="21196" y="436668"/>
                                <a:pt x="18651" y="434419"/>
                              </a:cubicBezTo>
                              <a:cubicBezTo>
                                <a:pt x="17231" y="433477"/>
                                <a:pt x="16098" y="431639"/>
                                <a:pt x="14141" y="429950"/>
                              </a:cubicBezTo>
                              <a:cubicBezTo>
                                <a:pt x="12421" y="428212"/>
                                <a:pt x="11970" y="426022"/>
                                <a:pt x="10429" y="424711"/>
                              </a:cubicBezTo>
                              <a:cubicBezTo>
                                <a:pt x="8813" y="423312"/>
                                <a:pt x="9371" y="421719"/>
                                <a:pt x="7469" y="419520"/>
                              </a:cubicBezTo>
                              <a:cubicBezTo>
                                <a:pt x="6724" y="418236"/>
                                <a:pt x="5653" y="416000"/>
                                <a:pt x="5214" y="414282"/>
                              </a:cubicBezTo>
                              <a:cubicBezTo>
                                <a:pt x="4360" y="412496"/>
                                <a:pt x="3986" y="410844"/>
                                <a:pt x="2959" y="409091"/>
                              </a:cubicBezTo>
                              <a:cubicBezTo>
                                <a:pt x="2057" y="407270"/>
                                <a:pt x="2244" y="404619"/>
                                <a:pt x="1503" y="403132"/>
                              </a:cubicBezTo>
                              <a:cubicBezTo>
                                <a:pt x="1272" y="401177"/>
                                <a:pt x="1379" y="399588"/>
                                <a:pt x="751" y="397893"/>
                              </a:cubicBezTo>
                              <a:cubicBezTo>
                                <a:pt x="678" y="396335"/>
                                <a:pt x="-85" y="394433"/>
                                <a:pt x="0" y="392703"/>
                              </a:cubicBezTo>
                              <a:cubicBezTo>
                                <a:pt x="515" y="390757"/>
                                <a:pt x="599" y="389196"/>
                                <a:pt x="751" y="387464"/>
                              </a:cubicBezTo>
                              <a:cubicBezTo>
                                <a:pt x="770" y="385879"/>
                                <a:pt x="1550" y="383685"/>
                                <a:pt x="1503" y="381505"/>
                              </a:cubicBezTo>
                              <a:cubicBezTo>
                                <a:pt x="1283" y="379898"/>
                                <a:pt x="2231" y="377669"/>
                                <a:pt x="2255" y="376266"/>
                              </a:cubicBezTo>
                              <a:cubicBezTo>
                                <a:pt x="2970" y="374826"/>
                                <a:pt x="3632" y="372419"/>
                                <a:pt x="4463" y="371075"/>
                              </a:cubicBezTo>
                              <a:cubicBezTo>
                                <a:pt x="5325" y="369026"/>
                                <a:pt x="5978" y="367347"/>
                                <a:pt x="6718" y="365116"/>
                              </a:cubicBezTo>
                              <a:cubicBezTo>
                                <a:pt x="7173" y="362159"/>
                                <a:pt x="10634" y="359986"/>
                                <a:pt x="12684" y="354687"/>
                              </a:cubicBezTo>
                              <a:cubicBezTo>
                                <a:pt x="14391" y="351228"/>
                                <a:pt x="19216" y="345936"/>
                                <a:pt x="20859" y="343489"/>
                              </a:cubicBezTo>
                              <a:cubicBezTo>
                                <a:pt x="24533" y="338896"/>
                                <a:pt x="29690" y="336259"/>
                                <a:pt x="30537" y="333059"/>
                              </a:cubicBezTo>
                              <a:cubicBezTo>
                                <a:pt x="34948" y="328853"/>
                                <a:pt x="39964" y="325408"/>
                                <a:pt x="42470" y="322630"/>
                              </a:cubicBezTo>
                              <a:cubicBezTo>
                                <a:pt x="48373" y="317172"/>
                                <a:pt x="53651" y="316230"/>
                                <a:pt x="55906" y="312201"/>
                              </a:cubicBezTo>
                              <a:cubicBezTo>
                                <a:pt x="62476" y="307480"/>
                                <a:pt x="66772" y="304847"/>
                                <a:pt x="70799" y="301772"/>
                              </a:cubicBezTo>
                              <a:cubicBezTo>
                                <a:pt x="77888" y="295171"/>
                                <a:pt x="84478" y="295315"/>
                                <a:pt x="87947" y="292112"/>
                              </a:cubicBezTo>
                              <a:cubicBezTo>
                                <a:pt x="93207" y="287061"/>
                                <a:pt x="98160" y="288421"/>
                                <a:pt x="106551" y="283124"/>
                              </a:cubicBezTo>
                              <a:lnTo>
                                <a:pt x="106551" y="283124"/>
                              </a:lnTo>
                              <a:cubicBezTo>
                                <a:pt x="109389" y="281249"/>
                                <a:pt x="111423" y="280826"/>
                                <a:pt x="114772" y="278655"/>
                              </a:cubicBezTo>
                              <a:cubicBezTo>
                                <a:pt x="116592" y="276419"/>
                                <a:pt x="120698" y="275829"/>
                                <a:pt x="122947" y="274185"/>
                              </a:cubicBezTo>
                              <a:cubicBezTo>
                                <a:pt x="125650" y="271289"/>
                                <a:pt x="128004" y="271963"/>
                                <a:pt x="130417" y="268995"/>
                              </a:cubicBezTo>
                              <a:cubicBezTo>
                                <a:pt x="133429" y="266308"/>
                                <a:pt x="136423" y="264889"/>
                                <a:pt x="138591" y="263035"/>
                              </a:cubicBezTo>
                              <a:cubicBezTo>
                                <a:pt x="143170" y="256025"/>
                                <a:pt x="149862" y="253112"/>
                                <a:pt x="153484" y="249626"/>
                              </a:cubicBezTo>
                              <a:cubicBezTo>
                                <a:pt x="159363" y="242106"/>
                                <a:pt x="164372" y="241321"/>
                                <a:pt x="168377" y="235448"/>
                              </a:cubicBezTo>
                              <a:cubicBezTo>
                                <a:pt x="171265" y="229770"/>
                                <a:pt x="179611" y="224125"/>
                                <a:pt x="181813" y="219829"/>
                              </a:cubicBezTo>
                              <a:cubicBezTo>
                                <a:pt x="183710" y="215743"/>
                                <a:pt x="191212" y="208787"/>
                                <a:pt x="195203" y="203440"/>
                              </a:cubicBezTo>
                              <a:cubicBezTo>
                                <a:pt x="199873" y="194968"/>
                                <a:pt x="204601" y="194130"/>
                                <a:pt x="207136" y="186282"/>
                              </a:cubicBezTo>
                              <a:cubicBezTo>
                                <a:pt x="210867" y="180656"/>
                                <a:pt x="215200" y="174083"/>
                                <a:pt x="218317" y="169894"/>
                              </a:cubicBezTo>
                              <a:cubicBezTo>
                                <a:pt x="221735" y="161142"/>
                                <a:pt x="224876" y="161121"/>
                                <a:pt x="228747" y="153505"/>
                              </a:cubicBezTo>
                              <a:cubicBezTo>
                                <a:pt x="230571" y="149634"/>
                                <a:pt x="233564" y="146275"/>
                                <a:pt x="237344" y="138606"/>
                              </a:cubicBezTo>
                              <a:cubicBezTo>
                                <a:pt x="243675" y="126287"/>
                                <a:pt x="250299" y="119328"/>
                                <a:pt x="251485" y="111788"/>
                              </a:cubicBezTo>
                              <a:cubicBezTo>
                                <a:pt x="254250" y="105397"/>
                                <a:pt x="257756" y="101486"/>
                                <a:pt x="261163" y="93862"/>
                              </a:cubicBezTo>
                              <a:cubicBezTo>
                                <a:pt x="262054" y="91812"/>
                                <a:pt x="263402" y="89361"/>
                                <a:pt x="264170" y="87181"/>
                              </a:cubicBezTo>
                              <a:lnTo>
                                <a:pt x="264170" y="87181"/>
                              </a:lnTo>
                              <a:cubicBezTo>
                                <a:pt x="264423" y="85394"/>
                                <a:pt x="264812" y="85191"/>
                                <a:pt x="264874" y="83433"/>
                              </a:cubicBezTo>
                              <a:cubicBezTo>
                                <a:pt x="265536" y="79855"/>
                                <a:pt x="267165" y="76746"/>
                                <a:pt x="267129" y="73004"/>
                              </a:cubicBezTo>
                              <a:cubicBezTo>
                                <a:pt x="268084" y="71075"/>
                                <a:pt x="269002" y="68846"/>
                                <a:pt x="269385" y="66323"/>
                              </a:cubicBezTo>
                              <a:cubicBezTo>
                                <a:pt x="270392" y="64161"/>
                                <a:pt x="271213" y="61504"/>
                                <a:pt x="272344" y="58874"/>
                              </a:cubicBezTo>
                              <a:cubicBezTo>
                                <a:pt x="273324" y="56350"/>
                                <a:pt x="275563" y="54432"/>
                                <a:pt x="276807" y="51424"/>
                              </a:cubicBezTo>
                              <a:cubicBezTo>
                                <a:pt x="278716" y="48027"/>
                                <a:pt x="280010" y="46945"/>
                                <a:pt x="282022" y="43975"/>
                              </a:cubicBezTo>
                              <a:lnTo>
                                <a:pt x="282022" y="43975"/>
                              </a:lnTo>
                              <a:cubicBezTo>
                                <a:pt x="284468" y="40673"/>
                                <a:pt x="286537" y="39154"/>
                                <a:pt x="288740" y="36526"/>
                              </a:cubicBezTo>
                              <a:cubicBezTo>
                                <a:pt x="289855" y="34799"/>
                                <a:pt x="292121" y="34073"/>
                                <a:pt x="294707" y="31287"/>
                              </a:cubicBezTo>
                              <a:cubicBezTo>
                                <a:pt x="295675" y="29668"/>
                                <a:pt x="299631" y="28103"/>
                                <a:pt x="300673" y="26817"/>
                              </a:cubicBezTo>
                              <a:cubicBezTo>
                                <a:pt x="303043" y="25456"/>
                                <a:pt x="304909" y="25175"/>
                                <a:pt x="307345" y="23838"/>
                              </a:cubicBezTo>
                              <a:cubicBezTo>
                                <a:pt x="309554" y="21858"/>
                                <a:pt x="316992" y="21091"/>
                                <a:pt x="319278" y="19368"/>
                              </a:cubicBezTo>
                              <a:cubicBezTo>
                                <a:pt x="321903" y="18081"/>
                                <a:pt x="324364" y="17540"/>
                                <a:pt x="326747" y="16388"/>
                              </a:cubicBezTo>
                              <a:cubicBezTo>
                                <a:pt x="329859" y="13873"/>
                                <a:pt x="331613" y="14171"/>
                                <a:pt x="334170" y="12687"/>
                              </a:cubicBezTo>
                              <a:lnTo>
                                <a:pt x="334170" y="12687"/>
                              </a:lnTo>
                              <a:cubicBezTo>
                                <a:pt x="338383" y="8573"/>
                                <a:pt x="341662" y="10788"/>
                                <a:pt x="347607" y="5959"/>
                              </a:cubicBezTo>
                              <a:cubicBezTo>
                                <a:pt x="348600" y="5088"/>
                                <a:pt x="351321" y="4607"/>
                                <a:pt x="352822" y="3748"/>
                              </a:cubicBezTo>
                              <a:cubicBezTo>
                                <a:pt x="355600" y="2483"/>
                                <a:pt x="357011" y="2885"/>
                                <a:pt x="358788" y="2258"/>
                              </a:cubicBezTo>
                              <a:cubicBezTo>
                                <a:pt x="361830" y="1228"/>
                                <a:pt x="364017" y="1632"/>
                                <a:pt x="365506" y="768"/>
                              </a:cubicBezTo>
                              <a:cubicBezTo>
                                <a:pt x="367688" y="35"/>
                                <a:pt x="370074" y="1034"/>
                                <a:pt x="372929" y="768"/>
                              </a:cubicBezTo>
                              <a:cubicBezTo>
                                <a:pt x="378525" y="174"/>
                                <a:pt x="389037" y="1414"/>
                                <a:pt x="396043" y="0"/>
                              </a:cubicBezTo>
                              <a:lnTo>
                                <a:pt x="396043" y="0"/>
                              </a:lnTo>
                              <a:cubicBezTo>
                                <a:pt x="397583" y="-735"/>
                                <a:pt x="399866" y="715"/>
                                <a:pt x="402762" y="0"/>
                              </a:cubicBezTo>
                              <a:cubicBezTo>
                                <a:pt x="404662" y="-579"/>
                                <a:pt x="406157" y="788"/>
                                <a:pt x="409433" y="768"/>
                              </a:cubicBezTo>
                              <a:cubicBezTo>
                                <a:pt x="412404" y="623"/>
                                <a:pt x="414626" y="2573"/>
                                <a:pt x="416151" y="2258"/>
                              </a:cubicBezTo>
                              <a:cubicBezTo>
                                <a:pt x="418281" y="2517"/>
                                <a:pt x="419839" y="3508"/>
                                <a:pt x="421366" y="3748"/>
                              </a:cubicBezTo>
                              <a:cubicBezTo>
                                <a:pt x="425573" y="4552"/>
                                <a:pt x="426201" y="7007"/>
                                <a:pt x="431795" y="8218"/>
                              </a:cubicBezTo>
                              <a:cubicBezTo>
                                <a:pt x="434794" y="9553"/>
                                <a:pt x="436229" y="10883"/>
                                <a:pt x="440722" y="13408"/>
                              </a:cubicBezTo>
                              <a:cubicBezTo>
                                <a:pt x="443789" y="15343"/>
                                <a:pt x="444856" y="17072"/>
                                <a:pt x="447440" y="18647"/>
                              </a:cubicBezTo>
                              <a:cubicBezTo>
                                <a:pt x="449618" y="20815"/>
                                <a:pt x="450337" y="22584"/>
                                <a:pt x="452655" y="23838"/>
                              </a:cubicBezTo>
                              <a:cubicBezTo>
                                <a:pt x="453666" y="25362"/>
                                <a:pt x="455190" y="27664"/>
                                <a:pt x="456413" y="29076"/>
                              </a:cubicBezTo>
                              <a:cubicBezTo>
                                <a:pt x="457014" y="30117"/>
                                <a:pt x="457133" y="31716"/>
                                <a:pt x="457870" y="32777"/>
                              </a:cubicBezTo>
                              <a:lnTo>
                                <a:pt x="457870" y="32777"/>
                              </a:lnTo>
                              <a:close/>
                            </a:path>
                            <a:path w="469803" h="480606" stroke="0" extrusionOk="0">
                              <a:moveTo>
                                <a:pt x="457870" y="32777"/>
                              </a:moveTo>
                              <a:lnTo>
                                <a:pt x="457870" y="32777"/>
                              </a:lnTo>
                              <a:cubicBezTo>
                                <a:pt x="459072" y="37680"/>
                                <a:pt x="460976" y="42063"/>
                                <a:pt x="460876" y="46186"/>
                              </a:cubicBezTo>
                              <a:cubicBezTo>
                                <a:pt x="462631" y="50285"/>
                                <a:pt x="463476" y="55143"/>
                                <a:pt x="463836" y="60364"/>
                              </a:cubicBezTo>
                              <a:cubicBezTo>
                                <a:pt x="465583" y="64403"/>
                                <a:pt x="464939" y="69355"/>
                                <a:pt x="466091" y="75983"/>
                              </a:cubicBezTo>
                              <a:cubicBezTo>
                                <a:pt x="466296" y="80995"/>
                                <a:pt x="467139" y="88338"/>
                                <a:pt x="467547" y="92372"/>
                              </a:cubicBezTo>
                              <a:cubicBezTo>
                                <a:pt x="467127" y="98855"/>
                                <a:pt x="468897" y="103618"/>
                                <a:pt x="469051" y="109530"/>
                              </a:cubicBezTo>
                              <a:cubicBezTo>
                                <a:pt x="469505" y="116897"/>
                                <a:pt x="467414" y="122427"/>
                                <a:pt x="469051" y="126687"/>
                              </a:cubicBezTo>
                              <a:cubicBezTo>
                                <a:pt x="472643" y="138354"/>
                                <a:pt x="468750" y="149571"/>
                                <a:pt x="469803" y="160954"/>
                              </a:cubicBezTo>
                              <a:cubicBezTo>
                                <a:pt x="469479" y="171086"/>
                                <a:pt x="468197" y="180225"/>
                                <a:pt x="468299" y="193732"/>
                              </a:cubicBezTo>
                              <a:cubicBezTo>
                                <a:pt x="467253" y="203104"/>
                                <a:pt x="464758" y="210840"/>
                                <a:pt x="466091" y="222039"/>
                              </a:cubicBezTo>
                              <a:cubicBezTo>
                                <a:pt x="465406" y="225673"/>
                                <a:pt x="464794" y="229663"/>
                                <a:pt x="463836" y="233238"/>
                              </a:cubicBezTo>
                              <a:cubicBezTo>
                                <a:pt x="463736" y="237217"/>
                                <a:pt x="462426" y="240289"/>
                                <a:pt x="462333" y="243667"/>
                              </a:cubicBezTo>
                              <a:cubicBezTo>
                                <a:pt x="461594" y="246069"/>
                                <a:pt x="461355" y="249177"/>
                                <a:pt x="460125" y="251116"/>
                              </a:cubicBezTo>
                              <a:cubicBezTo>
                                <a:pt x="459411" y="253658"/>
                                <a:pt x="458373" y="254336"/>
                                <a:pt x="457870" y="256307"/>
                              </a:cubicBezTo>
                              <a:lnTo>
                                <a:pt x="457870" y="256307"/>
                              </a:lnTo>
                              <a:cubicBezTo>
                                <a:pt x="456500" y="258650"/>
                                <a:pt x="454934" y="260352"/>
                                <a:pt x="454158" y="261545"/>
                              </a:cubicBezTo>
                              <a:cubicBezTo>
                                <a:pt x="451470" y="263908"/>
                                <a:pt x="450119" y="266637"/>
                                <a:pt x="447440" y="268226"/>
                              </a:cubicBezTo>
                              <a:cubicBezTo>
                                <a:pt x="444291" y="274771"/>
                                <a:pt x="438273" y="276389"/>
                                <a:pt x="431044" y="283893"/>
                              </a:cubicBezTo>
                              <a:cubicBezTo>
                                <a:pt x="426427" y="291975"/>
                                <a:pt x="418831" y="291692"/>
                                <a:pt x="411688" y="301772"/>
                              </a:cubicBezTo>
                              <a:cubicBezTo>
                                <a:pt x="408825" y="306586"/>
                                <a:pt x="406112" y="306180"/>
                                <a:pt x="402010" y="311480"/>
                              </a:cubicBezTo>
                              <a:cubicBezTo>
                                <a:pt x="398681" y="315075"/>
                                <a:pt x="395397" y="319633"/>
                                <a:pt x="393037" y="321909"/>
                              </a:cubicBezTo>
                              <a:lnTo>
                                <a:pt x="393037" y="321909"/>
                              </a:lnTo>
                              <a:cubicBezTo>
                                <a:pt x="392223" y="323829"/>
                                <a:pt x="389129" y="327149"/>
                                <a:pt x="387822" y="329359"/>
                              </a:cubicBezTo>
                              <a:cubicBezTo>
                                <a:pt x="385385" y="332731"/>
                                <a:pt x="383719" y="336126"/>
                                <a:pt x="381855" y="339019"/>
                              </a:cubicBezTo>
                              <a:cubicBezTo>
                                <a:pt x="377432" y="350080"/>
                                <a:pt x="370992" y="355173"/>
                                <a:pt x="368466" y="362136"/>
                              </a:cubicBezTo>
                              <a:cubicBezTo>
                                <a:pt x="367101" y="367821"/>
                                <a:pt x="364202" y="367937"/>
                                <a:pt x="361748" y="374055"/>
                              </a:cubicBezTo>
                              <a:cubicBezTo>
                                <a:pt x="359938" y="380124"/>
                                <a:pt x="356481" y="382283"/>
                                <a:pt x="354325" y="385974"/>
                              </a:cubicBezTo>
                              <a:cubicBezTo>
                                <a:pt x="351843" y="390440"/>
                                <a:pt x="348860" y="393301"/>
                                <a:pt x="346855" y="396403"/>
                              </a:cubicBezTo>
                              <a:cubicBezTo>
                                <a:pt x="344451" y="399298"/>
                                <a:pt x="340370" y="402447"/>
                                <a:pt x="338680" y="406112"/>
                              </a:cubicBezTo>
                              <a:lnTo>
                                <a:pt x="338680" y="406112"/>
                              </a:lnTo>
                              <a:cubicBezTo>
                                <a:pt x="334791" y="411180"/>
                                <a:pt x="330625" y="413696"/>
                                <a:pt x="326747" y="418752"/>
                              </a:cubicBezTo>
                              <a:cubicBezTo>
                                <a:pt x="322134" y="423601"/>
                                <a:pt x="318662" y="425183"/>
                                <a:pt x="315566" y="428460"/>
                              </a:cubicBezTo>
                              <a:cubicBezTo>
                                <a:pt x="313256" y="432353"/>
                                <a:pt x="308995" y="432408"/>
                                <a:pt x="305888" y="437399"/>
                              </a:cubicBezTo>
                              <a:cubicBezTo>
                                <a:pt x="302340" y="441886"/>
                                <a:pt x="298036" y="443048"/>
                                <a:pt x="296210" y="444848"/>
                              </a:cubicBezTo>
                              <a:cubicBezTo>
                                <a:pt x="293490" y="447939"/>
                                <a:pt x="288930" y="448720"/>
                                <a:pt x="285734" y="451529"/>
                              </a:cubicBezTo>
                              <a:cubicBezTo>
                                <a:pt x="282001" y="454179"/>
                                <a:pt x="277225" y="454864"/>
                                <a:pt x="274599" y="456767"/>
                              </a:cubicBezTo>
                              <a:cubicBezTo>
                                <a:pt x="270355" y="459425"/>
                                <a:pt x="267047" y="459135"/>
                                <a:pt x="261163" y="462727"/>
                              </a:cubicBezTo>
                              <a:cubicBezTo>
                                <a:pt x="255956" y="465067"/>
                                <a:pt x="253103" y="464952"/>
                                <a:pt x="246270" y="467918"/>
                              </a:cubicBezTo>
                              <a:lnTo>
                                <a:pt x="246270" y="467918"/>
                              </a:lnTo>
                              <a:cubicBezTo>
                                <a:pt x="244736" y="468343"/>
                                <a:pt x="243057" y="468862"/>
                                <a:pt x="241807" y="469407"/>
                              </a:cubicBezTo>
                              <a:cubicBezTo>
                                <a:pt x="239908" y="470156"/>
                                <a:pt x="236677" y="470473"/>
                                <a:pt x="235089" y="471666"/>
                              </a:cubicBezTo>
                              <a:cubicBezTo>
                                <a:pt x="231485" y="472898"/>
                                <a:pt x="228150" y="472493"/>
                                <a:pt x="226539" y="473877"/>
                              </a:cubicBezTo>
                              <a:cubicBezTo>
                                <a:pt x="223949" y="474942"/>
                                <a:pt x="218029" y="474821"/>
                                <a:pt x="216109" y="476136"/>
                              </a:cubicBezTo>
                              <a:cubicBezTo>
                                <a:pt x="212008" y="477283"/>
                                <a:pt x="208526" y="476253"/>
                                <a:pt x="204176" y="477626"/>
                              </a:cubicBezTo>
                              <a:cubicBezTo>
                                <a:pt x="199797" y="478344"/>
                                <a:pt x="194531" y="477700"/>
                                <a:pt x="189988" y="479116"/>
                              </a:cubicBezTo>
                              <a:cubicBezTo>
                                <a:pt x="183598" y="481386"/>
                                <a:pt x="179554" y="479192"/>
                                <a:pt x="175847" y="480606"/>
                              </a:cubicBezTo>
                              <a:cubicBezTo>
                                <a:pt x="172399" y="480850"/>
                                <a:pt x="164134" y="479301"/>
                                <a:pt x="160202" y="480606"/>
                              </a:cubicBezTo>
                              <a:cubicBezTo>
                                <a:pt x="152905" y="480646"/>
                                <a:pt x="151753" y="479206"/>
                                <a:pt x="143806" y="480606"/>
                              </a:cubicBezTo>
                              <a:cubicBezTo>
                                <a:pt x="139524" y="481424"/>
                                <a:pt x="132274" y="479025"/>
                                <a:pt x="127410" y="479837"/>
                              </a:cubicBezTo>
                              <a:cubicBezTo>
                                <a:pt x="120416" y="479379"/>
                                <a:pt x="118812" y="477608"/>
                                <a:pt x="111014" y="477626"/>
                              </a:cubicBezTo>
                              <a:cubicBezTo>
                                <a:pt x="107285" y="477142"/>
                                <a:pt x="102729" y="474855"/>
                                <a:pt x="94618" y="474646"/>
                              </a:cubicBezTo>
                              <a:cubicBezTo>
                                <a:pt x="88788" y="474505"/>
                                <a:pt x="84073" y="471462"/>
                                <a:pt x="78222" y="470897"/>
                              </a:cubicBezTo>
                              <a:cubicBezTo>
                                <a:pt x="70272" y="468819"/>
                                <a:pt x="68755" y="466088"/>
                                <a:pt x="62577" y="464938"/>
                              </a:cubicBezTo>
                              <a:cubicBezTo>
                                <a:pt x="60820" y="463803"/>
                                <a:pt x="58240" y="463256"/>
                                <a:pt x="55906" y="461958"/>
                              </a:cubicBezTo>
                              <a:cubicBezTo>
                                <a:pt x="53273" y="461019"/>
                                <a:pt x="50652" y="459260"/>
                                <a:pt x="48436" y="458257"/>
                              </a:cubicBezTo>
                              <a:cubicBezTo>
                                <a:pt x="45878" y="457403"/>
                                <a:pt x="44842" y="455846"/>
                                <a:pt x="41718" y="453788"/>
                              </a:cubicBezTo>
                              <a:cubicBezTo>
                                <a:pt x="38802" y="452128"/>
                                <a:pt x="36975" y="449858"/>
                                <a:pt x="35000" y="449318"/>
                              </a:cubicBezTo>
                              <a:lnTo>
                                <a:pt x="35000" y="449318"/>
                              </a:lnTo>
                              <a:cubicBezTo>
                                <a:pt x="32276" y="447424"/>
                                <a:pt x="31920" y="446225"/>
                                <a:pt x="29080" y="444848"/>
                              </a:cubicBezTo>
                              <a:cubicBezTo>
                                <a:pt x="27110" y="443031"/>
                                <a:pt x="25513" y="440633"/>
                                <a:pt x="23865" y="439610"/>
                              </a:cubicBezTo>
                              <a:cubicBezTo>
                                <a:pt x="21557" y="437536"/>
                                <a:pt x="20773" y="436350"/>
                                <a:pt x="18651" y="434419"/>
                              </a:cubicBezTo>
                              <a:cubicBezTo>
                                <a:pt x="17563" y="433505"/>
                                <a:pt x="15518" y="430709"/>
                                <a:pt x="14141" y="429950"/>
                              </a:cubicBezTo>
                              <a:cubicBezTo>
                                <a:pt x="13093" y="428913"/>
                                <a:pt x="12248" y="426321"/>
                                <a:pt x="10429" y="424711"/>
                              </a:cubicBezTo>
                              <a:cubicBezTo>
                                <a:pt x="8577" y="422384"/>
                                <a:pt x="8697" y="421608"/>
                                <a:pt x="7469" y="419520"/>
                              </a:cubicBezTo>
                              <a:cubicBezTo>
                                <a:pt x="6784" y="418322"/>
                                <a:pt x="6417" y="415964"/>
                                <a:pt x="5214" y="414282"/>
                              </a:cubicBezTo>
                              <a:cubicBezTo>
                                <a:pt x="4554" y="413013"/>
                                <a:pt x="4139" y="411662"/>
                                <a:pt x="2959" y="409091"/>
                              </a:cubicBezTo>
                              <a:cubicBezTo>
                                <a:pt x="2581" y="407128"/>
                                <a:pt x="1810" y="405223"/>
                                <a:pt x="1503" y="403132"/>
                              </a:cubicBezTo>
                              <a:cubicBezTo>
                                <a:pt x="1265" y="401445"/>
                                <a:pt x="940" y="399638"/>
                                <a:pt x="751" y="397893"/>
                              </a:cubicBezTo>
                              <a:cubicBezTo>
                                <a:pt x="549" y="396184"/>
                                <a:pt x="124" y="394466"/>
                                <a:pt x="0" y="392703"/>
                              </a:cubicBezTo>
                              <a:cubicBezTo>
                                <a:pt x="691" y="390881"/>
                                <a:pt x="650" y="389112"/>
                                <a:pt x="751" y="387464"/>
                              </a:cubicBezTo>
                              <a:cubicBezTo>
                                <a:pt x="856" y="385332"/>
                                <a:pt x="1036" y="383633"/>
                                <a:pt x="1503" y="381505"/>
                              </a:cubicBezTo>
                              <a:cubicBezTo>
                                <a:pt x="2064" y="379894"/>
                                <a:pt x="1910" y="378249"/>
                                <a:pt x="2255" y="376266"/>
                              </a:cubicBezTo>
                              <a:cubicBezTo>
                                <a:pt x="2744" y="374096"/>
                                <a:pt x="3632" y="373048"/>
                                <a:pt x="4463" y="371075"/>
                              </a:cubicBezTo>
                              <a:cubicBezTo>
                                <a:pt x="5404" y="369007"/>
                                <a:pt x="5995" y="367423"/>
                                <a:pt x="6718" y="365116"/>
                              </a:cubicBezTo>
                              <a:cubicBezTo>
                                <a:pt x="7777" y="361599"/>
                                <a:pt x="10838" y="358765"/>
                                <a:pt x="12684" y="354687"/>
                              </a:cubicBezTo>
                              <a:cubicBezTo>
                                <a:pt x="14749" y="349544"/>
                                <a:pt x="17733" y="349080"/>
                                <a:pt x="20859" y="343489"/>
                              </a:cubicBezTo>
                              <a:cubicBezTo>
                                <a:pt x="23000" y="339187"/>
                                <a:pt x="28598" y="336305"/>
                                <a:pt x="30537" y="333059"/>
                              </a:cubicBezTo>
                              <a:cubicBezTo>
                                <a:pt x="33890" y="330049"/>
                                <a:pt x="39726" y="326349"/>
                                <a:pt x="42470" y="322630"/>
                              </a:cubicBezTo>
                              <a:cubicBezTo>
                                <a:pt x="45716" y="318465"/>
                                <a:pt x="52533" y="316226"/>
                                <a:pt x="55906" y="312201"/>
                              </a:cubicBezTo>
                              <a:cubicBezTo>
                                <a:pt x="58838" y="308204"/>
                                <a:pt x="68454" y="305137"/>
                                <a:pt x="70799" y="301772"/>
                              </a:cubicBezTo>
                              <a:cubicBezTo>
                                <a:pt x="77440" y="297317"/>
                                <a:pt x="81773" y="297423"/>
                                <a:pt x="87947" y="292112"/>
                              </a:cubicBezTo>
                              <a:cubicBezTo>
                                <a:pt x="95114" y="287548"/>
                                <a:pt x="99198" y="287348"/>
                                <a:pt x="106551" y="283124"/>
                              </a:cubicBezTo>
                              <a:lnTo>
                                <a:pt x="106551" y="283124"/>
                              </a:lnTo>
                              <a:cubicBezTo>
                                <a:pt x="108818" y="280832"/>
                                <a:pt x="110878" y="280858"/>
                                <a:pt x="114772" y="278655"/>
                              </a:cubicBezTo>
                              <a:cubicBezTo>
                                <a:pt x="117954" y="276418"/>
                                <a:pt x="121502" y="275877"/>
                                <a:pt x="122947" y="274185"/>
                              </a:cubicBezTo>
                              <a:cubicBezTo>
                                <a:pt x="126168" y="271698"/>
                                <a:pt x="128689" y="270841"/>
                                <a:pt x="130417" y="268995"/>
                              </a:cubicBezTo>
                              <a:cubicBezTo>
                                <a:pt x="131905" y="266517"/>
                                <a:pt x="136627" y="264533"/>
                                <a:pt x="138591" y="263035"/>
                              </a:cubicBezTo>
                              <a:cubicBezTo>
                                <a:pt x="141801" y="257730"/>
                                <a:pt x="148650" y="254735"/>
                                <a:pt x="153484" y="249626"/>
                              </a:cubicBezTo>
                              <a:cubicBezTo>
                                <a:pt x="159758" y="241558"/>
                                <a:pt x="161621" y="242893"/>
                                <a:pt x="168377" y="235448"/>
                              </a:cubicBezTo>
                              <a:cubicBezTo>
                                <a:pt x="172751" y="228518"/>
                                <a:pt x="177574" y="224855"/>
                                <a:pt x="181813" y="219829"/>
                              </a:cubicBezTo>
                              <a:cubicBezTo>
                                <a:pt x="187878" y="211457"/>
                                <a:pt x="192705" y="208847"/>
                                <a:pt x="195203" y="203440"/>
                              </a:cubicBezTo>
                              <a:cubicBezTo>
                                <a:pt x="200016" y="195163"/>
                                <a:pt x="202743" y="193092"/>
                                <a:pt x="207136" y="186282"/>
                              </a:cubicBezTo>
                              <a:cubicBezTo>
                                <a:pt x="210462" y="179516"/>
                                <a:pt x="213205" y="174396"/>
                                <a:pt x="218317" y="169894"/>
                              </a:cubicBezTo>
                              <a:cubicBezTo>
                                <a:pt x="220788" y="165659"/>
                                <a:pt x="224471" y="161495"/>
                                <a:pt x="228747" y="153505"/>
                              </a:cubicBezTo>
                              <a:cubicBezTo>
                                <a:pt x="231409" y="147776"/>
                                <a:pt x="235868" y="143132"/>
                                <a:pt x="237344" y="138606"/>
                              </a:cubicBezTo>
                              <a:cubicBezTo>
                                <a:pt x="240847" y="125215"/>
                                <a:pt x="249229" y="118926"/>
                                <a:pt x="251485" y="111788"/>
                              </a:cubicBezTo>
                              <a:cubicBezTo>
                                <a:pt x="254857" y="105471"/>
                                <a:pt x="256524" y="98529"/>
                                <a:pt x="261163" y="93862"/>
                              </a:cubicBezTo>
                              <a:cubicBezTo>
                                <a:pt x="262228" y="91887"/>
                                <a:pt x="263289" y="89367"/>
                                <a:pt x="264170" y="87181"/>
                              </a:cubicBezTo>
                              <a:lnTo>
                                <a:pt x="264170" y="87181"/>
                              </a:lnTo>
                              <a:cubicBezTo>
                                <a:pt x="264322" y="85842"/>
                                <a:pt x="264901" y="85029"/>
                                <a:pt x="264874" y="83433"/>
                              </a:cubicBezTo>
                              <a:cubicBezTo>
                                <a:pt x="265924" y="79956"/>
                                <a:pt x="266137" y="77199"/>
                                <a:pt x="267129" y="73004"/>
                              </a:cubicBezTo>
                              <a:cubicBezTo>
                                <a:pt x="267948" y="70802"/>
                                <a:pt x="268483" y="68749"/>
                                <a:pt x="269385" y="66323"/>
                              </a:cubicBezTo>
                              <a:cubicBezTo>
                                <a:pt x="270922" y="63653"/>
                                <a:pt x="271367" y="61115"/>
                                <a:pt x="272344" y="58874"/>
                              </a:cubicBezTo>
                              <a:cubicBezTo>
                                <a:pt x="273847" y="55499"/>
                                <a:pt x="275451" y="54163"/>
                                <a:pt x="276807" y="51424"/>
                              </a:cubicBezTo>
                              <a:cubicBezTo>
                                <a:pt x="278163" y="49441"/>
                                <a:pt x="281208" y="45725"/>
                                <a:pt x="282022" y="43975"/>
                              </a:cubicBezTo>
                              <a:lnTo>
                                <a:pt x="282022" y="43975"/>
                              </a:lnTo>
                              <a:cubicBezTo>
                                <a:pt x="284259" y="40405"/>
                                <a:pt x="285873" y="40099"/>
                                <a:pt x="288740" y="36526"/>
                              </a:cubicBezTo>
                              <a:cubicBezTo>
                                <a:pt x="290238" y="34846"/>
                                <a:pt x="292063" y="33636"/>
                                <a:pt x="294707" y="31287"/>
                              </a:cubicBezTo>
                              <a:cubicBezTo>
                                <a:pt x="297071" y="28785"/>
                                <a:pt x="299106" y="28626"/>
                                <a:pt x="300673" y="26817"/>
                              </a:cubicBezTo>
                              <a:cubicBezTo>
                                <a:pt x="303166" y="25587"/>
                                <a:pt x="305630" y="24852"/>
                                <a:pt x="307345" y="23838"/>
                              </a:cubicBezTo>
                              <a:cubicBezTo>
                                <a:pt x="313272" y="21547"/>
                                <a:pt x="314433" y="22505"/>
                                <a:pt x="319278" y="19368"/>
                              </a:cubicBezTo>
                              <a:cubicBezTo>
                                <a:pt x="321757" y="17688"/>
                                <a:pt x="323652" y="18025"/>
                                <a:pt x="326747" y="16388"/>
                              </a:cubicBezTo>
                              <a:cubicBezTo>
                                <a:pt x="328825" y="14480"/>
                                <a:pt x="332206" y="14135"/>
                                <a:pt x="334170" y="12687"/>
                              </a:cubicBezTo>
                              <a:lnTo>
                                <a:pt x="334170" y="12687"/>
                              </a:lnTo>
                              <a:cubicBezTo>
                                <a:pt x="338538" y="10175"/>
                                <a:pt x="344537" y="9319"/>
                                <a:pt x="347607" y="5959"/>
                              </a:cubicBezTo>
                              <a:cubicBezTo>
                                <a:pt x="349019" y="4753"/>
                                <a:pt x="350902" y="5044"/>
                                <a:pt x="352822" y="3748"/>
                              </a:cubicBezTo>
                              <a:cubicBezTo>
                                <a:pt x="355251" y="2961"/>
                                <a:pt x="356551" y="3328"/>
                                <a:pt x="358788" y="2258"/>
                              </a:cubicBezTo>
                              <a:cubicBezTo>
                                <a:pt x="361882" y="926"/>
                                <a:pt x="364138" y="1403"/>
                                <a:pt x="365506" y="768"/>
                              </a:cubicBezTo>
                              <a:cubicBezTo>
                                <a:pt x="367172" y="292"/>
                                <a:pt x="369470" y="960"/>
                                <a:pt x="372929" y="768"/>
                              </a:cubicBezTo>
                              <a:cubicBezTo>
                                <a:pt x="378290" y="-486"/>
                                <a:pt x="386028" y="1031"/>
                                <a:pt x="396043" y="0"/>
                              </a:cubicBezTo>
                              <a:lnTo>
                                <a:pt x="396043" y="0"/>
                              </a:lnTo>
                              <a:cubicBezTo>
                                <a:pt x="399390" y="-344"/>
                                <a:pt x="400740" y="613"/>
                                <a:pt x="402762" y="0"/>
                              </a:cubicBezTo>
                              <a:cubicBezTo>
                                <a:pt x="405279" y="-8"/>
                                <a:pt x="407028" y="1176"/>
                                <a:pt x="409433" y="768"/>
                              </a:cubicBezTo>
                              <a:cubicBezTo>
                                <a:pt x="412249" y="1377"/>
                                <a:pt x="413533" y="2441"/>
                                <a:pt x="416151" y="2258"/>
                              </a:cubicBezTo>
                              <a:cubicBezTo>
                                <a:pt x="418268" y="2725"/>
                                <a:pt x="419379" y="3225"/>
                                <a:pt x="421366" y="3748"/>
                              </a:cubicBezTo>
                              <a:cubicBezTo>
                                <a:pt x="426594" y="4860"/>
                                <a:pt x="428950" y="8301"/>
                                <a:pt x="431795" y="8218"/>
                              </a:cubicBezTo>
                              <a:cubicBezTo>
                                <a:pt x="433778" y="9167"/>
                                <a:pt x="437170" y="12227"/>
                                <a:pt x="440722" y="13408"/>
                              </a:cubicBezTo>
                              <a:cubicBezTo>
                                <a:pt x="442995" y="15564"/>
                                <a:pt x="444538" y="16910"/>
                                <a:pt x="447440" y="18647"/>
                              </a:cubicBezTo>
                              <a:cubicBezTo>
                                <a:pt x="449918" y="20545"/>
                                <a:pt x="450847" y="22113"/>
                                <a:pt x="452655" y="23838"/>
                              </a:cubicBezTo>
                              <a:cubicBezTo>
                                <a:pt x="454018" y="26092"/>
                                <a:pt x="455057" y="26818"/>
                                <a:pt x="456413" y="29076"/>
                              </a:cubicBezTo>
                              <a:cubicBezTo>
                                <a:pt x="456980" y="30289"/>
                                <a:pt x="457442" y="31768"/>
                                <a:pt x="457870" y="32777"/>
                              </a:cubicBezTo>
                              <a:lnTo>
                                <a:pt x="457870" y="3277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4" name="Freeform 6">
                  <a:extLst>
                    <a:ext uri="{FF2B5EF4-FFF2-40B4-BE49-F238E27FC236}">
                      <a16:creationId xmlns:a16="http://schemas.microsoft.com/office/drawing/2014/main" id="{B715AE50-9A1F-3A24-4AA2-D2DA50DF68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38" y="2841625"/>
                  <a:ext cx="1995487" cy="1123950"/>
                </a:xfrm>
                <a:custGeom>
                  <a:avLst/>
                  <a:gdLst>
                    <a:gd name="T0" fmla="*/ 116 w 1257"/>
                    <a:gd name="T1" fmla="*/ 280 h 708"/>
                    <a:gd name="T2" fmla="*/ 52 w 1257"/>
                    <a:gd name="T3" fmla="*/ 342 h 708"/>
                    <a:gd name="T4" fmla="*/ 12 w 1257"/>
                    <a:gd name="T5" fmla="*/ 408 h 708"/>
                    <a:gd name="T6" fmla="*/ 0 w 1257"/>
                    <a:gd name="T7" fmla="*/ 454 h 708"/>
                    <a:gd name="T8" fmla="*/ 12 w 1257"/>
                    <a:gd name="T9" fmla="*/ 530 h 708"/>
                    <a:gd name="T10" fmla="*/ 64 w 1257"/>
                    <a:gd name="T11" fmla="*/ 602 h 708"/>
                    <a:gd name="T12" fmla="*/ 94 w 1257"/>
                    <a:gd name="T13" fmla="*/ 624 h 708"/>
                    <a:gd name="T14" fmla="*/ 176 w 1257"/>
                    <a:gd name="T15" fmla="*/ 670 h 708"/>
                    <a:gd name="T16" fmla="*/ 268 w 1257"/>
                    <a:gd name="T17" fmla="*/ 696 h 708"/>
                    <a:gd name="T18" fmla="*/ 366 w 1257"/>
                    <a:gd name="T19" fmla="*/ 708 h 708"/>
                    <a:gd name="T20" fmla="*/ 516 w 1257"/>
                    <a:gd name="T21" fmla="*/ 704 h 708"/>
                    <a:gd name="T22" fmla="*/ 600 w 1257"/>
                    <a:gd name="T23" fmla="*/ 692 h 708"/>
                    <a:gd name="T24" fmla="*/ 659 w 1257"/>
                    <a:gd name="T25" fmla="*/ 674 h 708"/>
                    <a:gd name="T26" fmla="*/ 735 w 1257"/>
                    <a:gd name="T27" fmla="*/ 644 h 708"/>
                    <a:gd name="T28" fmla="*/ 819 w 1257"/>
                    <a:gd name="T29" fmla="*/ 592 h 708"/>
                    <a:gd name="T30" fmla="*/ 907 w 1257"/>
                    <a:gd name="T31" fmla="*/ 508 h 708"/>
                    <a:gd name="T32" fmla="*/ 949 w 1257"/>
                    <a:gd name="T33" fmla="*/ 454 h 708"/>
                    <a:gd name="T34" fmla="*/ 1023 w 1257"/>
                    <a:gd name="T35" fmla="*/ 328 h 708"/>
                    <a:gd name="T36" fmla="*/ 1053 w 1257"/>
                    <a:gd name="T37" fmla="*/ 282 h 708"/>
                    <a:gd name="T38" fmla="*/ 1163 w 1257"/>
                    <a:gd name="T39" fmla="*/ 170 h 708"/>
                    <a:gd name="T40" fmla="*/ 1243 w 1257"/>
                    <a:gd name="T41" fmla="*/ 88 h 708"/>
                    <a:gd name="T42" fmla="*/ 1255 w 1257"/>
                    <a:gd name="T43" fmla="*/ 58 h 708"/>
                    <a:gd name="T44" fmla="*/ 1257 w 1257"/>
                    <a:gd name="T45" fmla="*/ 10 h 708"/>
                    <a:gd name="T46" fmla="*/ 1251 w 1257"/>
                    <a:gd name="T47" fmla="*/ 0 h 708"/>
                    <a:gd name="T48" fmla="*/ 1245 w 1257"/>
                    <a:gd name="T49" fmla="*/ 6 h 708"/>
                    <a:gd name="T50" fmla="*/ 1165 w 1257"/>
                    <a:gd name="T51" fmla="*/ 90 h 708"/>
                    <a:gd name="T52" fmla="*/ 1053 w 1257"/>
                    <a:gd name="T53" fmla="*/ 202 h 708"/>
                    <a:gd name="T54" fmla="*/ 1023 w 1257"/>
                    <a:gd name="T55" fmla="*/ 248 h 708"/>
                    <a:gd name="T56" fmla="*/ 949 w 1257"/>
                    <a:gd name="T57" fmla="*/ 374 h 708"/>
                    <a:gd name="T58" fmla="*/ 907 w 1257"/>
                    <a:gd name="T59" fmla="*/ 428 h 708"/>
                    <a:gd name="T60" fmla="*/ 819 w 1257"/>
                    <a:gd name="T61" fmla="*/ 512 h 708"/>
                    <a:gd name="T62" fmla="*/ 735 w 1257"/>
                    <a:gd name="T63" fmla="*/ 564 h 708"/>
                    <a:gd name="T64" fmla="*/ 659 w 1257"/>
                    <a:gd name="T65" fmla="*/ 594 h 708"/>
                    <a:gd name="T66" fmla="*/ 651 w 1257"/>
                    <a:gd name="T67" fmla="*/ 578 h 708"/>
                    <a:gd name="T68" fmla="*/ 653 w 1257"/>
                    <a:gd name="T69" fmla="*/ 528 h 708"/>
                    <a:gd name="T70" fmla="*/ 631 w 1257"/>
                    <a:gd name="T71" fmla="*/ 454 h 708"/>
                    <a:gd name="T72" fmla="*/ 582 w 1257"/>
                    <a:gd name="T73" fmla="*/ 386 h 708"/>
                    <a:gd name="T74" fmla="*/ 508 w 1257"/>
                    <a:gd name="T75" fmla="*/ 328 h 708"/>
                    <a:gd name="T76" fmla="*/ 414 w 1257"/>
                    <a:gd name="T77" fmla="*/ 282 h 708"/>
                    <a:gd name="T78" fmla="*/ 344 w 1257"/>
                    <a:gd name="T79" fmla="*/ 262 h 708"/>
                    <a:gd name="T80" fmla="*/ 264 w 1257"/>
                    <a:gd name="T81" fmla="*/ 252 h 708"/>
                    <a:gd name="T82" fmla="*/ 190 w 1257"/>
                    <a:gd name="T83" fmla="*/ 252 h 708"/>
                    <a:gd name="T84" fmla="*/ 142 w 1257"/>
                    <a:gd name="T85" fmla="*/ 260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57" h="708">
                      <a:moveTo>
                        <a:pt x="142" y="260"/>
                      </a:moveTo>
                      <a:lnTo>
                        <a:pt x="142" y="260"/>
                      </a:lnTo>
                      <a:lnTo>
                        <a:pt x="116" y="280"/>
                      </a:lnTo>
                      <a:lnTo>
                        <a:pt x="92" y="300"/>
                      </a:lnTo>
                      <a:lnTo>
                        <a:pt x="70" y="322"/>
                      </a:lnTo>
                      <a:lnTo>
                        <a:pt x="52" y="342"/>
                      </a:lnTo>
                      <a:lnTo>
                        <a:pt x="36" y="364"/>
                      </a:lnTo>
                      <a:lnTo>
                        <a:pt x="22" y="386"/>
                      </a:lnTo>
                      <a:lnTo>
                        <a:pt x="12" y="408"/>
                      </a:lnTo>
                      <a:lnTo>
                        <a:pt x="4" y="430"/>
                      </a:lnTo>
                      <a:lnTo>
                        <a:pt x="4" y="430"/>
                      </a:lnTo>
                      <a:lnTo>
                        <a:pt x="0" y="454"/>
                      </a:lnTo>
                      <a:lnTo>
                        <a:pt x="0" y="480"/>
                      </a:lnTo>
                      <a:lnTo>
                        <a:pt x="4" y="506"/>
                      </a:lnTo>
                      <a:lnTo>
                        <a:pt x="12" y="530"/>
                      </a:lnTo>
                      <a:lnTo>
                        <a:pt x="24" y="554"/>
                      </a:lnTo>
                      <a:lnTo>
                        <a:pt x="42" y="578"/>
                      </a:lnTo>
                      <a:lnTo>
                        <a:pt x="64" y="602"/>
                      </a:lnTo>
                      <a:lnTo>
                        <a:pt x="92" y="624"/>
                      </a:lnTo>
                      <a:lnTo>
                        <a:pt x="94" y="624"/>
                      </a:lnTo>
                      <a:lnTo>
                        <a:pt x="94" y="624"/>
                      </a:lnTo>
                      <a:lnTo>
                        <a:pt x="118" y="642"/>
                      </a:lnTo>
                      <a:lnTo>
                        <a:pt x="146" y="656"/>
                      </a:lnTo>
                      <a:lnTo>
                        <a:pt x="176" y="670"/>
                      </a:lnTo>
                      <a:lnTo>
                        <a:pt x="206" y="680"/>
                      </a:lnTo>
                      <a:lnTo>
                        <a:pt x="236" y="690"/>
                      </a:lnTo>
                      <a:lnTo>
                        <a:pt x="268" y="696"/>
                      </a:lnTo>
                      <a:lnTo>
                        <a:pt x="300" y="702"/>
                      </a:lnTo>
                      <a:lnTo>
                        <a:pt x="334" y="706"/>
                      </a:lnTo>
                      <a:lnTo>
                        <a:pt x="366" y="708"/>
                      </a:lnTo>
                      <a:lnTo>
                        <a:pt x="398" y="708"/>
                      </a:lnTo>
                      <a:lnTo>
                        <a:pt x="460" y="708"/>
                      </a:lnTo>
                      <a:lnTo>
                        <a:pt x="516" y="704"/>
                      </a:lnTo>
                      <a:lnTo>
                        <a:pt x="568" y="698"/>
                      </a:lnTo>
                      <a:lnTo>
                        <a:pt x="568" y="698"/>
                      </a:lnTo>
                      <a:lnTo>
                        <a:pt x="600" y="692"/>
                      </a:lnTo>
                      <a:lnTo>
                        <a:pt x="626" y="686"/>
                      </a:lnTo>
                      <a:lnTo>
                        <a:pt x="647" y="680"/>
                      </a:lnTo>
                      <a:lnTo>
                        <a:pt x="659" y="674"/>
                      </a:lnTo>
                      <a:lnTo>
                        <a:pt x="659" y="674"/>
                      </a:lnTo>
                      <a:lnTo>
                        <a:pt x="699" y="660"/>
                      </a:lnTo>
                      <a:lnTo>
                        <a:pt x="735" y="644"/>
                      </a:lnTo>
                      <a:lnTo>
                        <a:pt x="765" y="630"/>
                      </a:lnTo>
                      <a:lnTo>
                        <a:pt x="793" y="612"/>
                      </a:lnTo>
                      <a:lnTo>
                        <a:pt x="819" y="592"/>
                      </a:lnTo>
                      <a:lnTo>
                        <a:pt x="845" y="568"/>
                      </a:lnTo>
                      <a:lnTo>
                        <a:pt x="875" y="542"/>
                      </a:lnTo>
                      <a:lnTo>
                        <a:pt x="907" y="508"/>
                      </a:lnTo>
                      <a:lnTo>
                        <a:pt x="907" y="508"/>
                      </a:lnTo>
                      <a:lnTo>
                        <a:pt x="929" y="482"/>
                      </a:lnTo>
                      <a:lnTo>
                        <a:pt x="949" y="454"/>
                      </a:lnTo>
                      <a:lnTo>
                        <a:pt x="969" y="422"/>
                      </a:lnTo>
                      <a:lnTo>
                        <a:pt x="987" y="390"/>
                      </a:lnTo>
                      <a:lnTo>
                        <a:pt x="1023" y="328"/>
                      </a:lnTo>
                      <a:lnTo>
                        <a:pt x="1039" y="302"/>
                      </a:lnTo>
                      <a:lnTo>
                        <a:pt x="1053" y="282"/>
                      </a:lnTo>
                      <a:lnTo>
                        <a:pt x="1053" y="282"/>
                      </a:lnTo>
                      <a:lnTo>
                        <a:pt x="1079" y="254"/>
                      </a:lnTo>
                      <a:lnTo>
                        <a:pt x="1107" y="226"/>
                      </a:lnTo>
                      <a:lnTo>
                        <a:pt x="1163" y="170"/>
                      </a:lnTo>
                      <a:lnTo>
                        <a:pt x="1213" y="122"/>
                      </a:lnTo>
                      <a:lnTo>
                        <a:pt x="1231" y="104"/>
                      </a:lnTo>
                      <a:lnTo>
                        <a:pt x="1243" y="88"/>
                      </a:lnTo>
                      <a:lnTo>
                        <a:pt x="1243" y="88"/>
                      </a:lnTo>
                      <a:lnTo>
                        <a:pt x="1249" y="74"/>
                      </a:lnTo>
                      <a:lnTo>
                        <a:pt x="1255" y="58"/>
                      </a:lnTo>
                      <a:lnTo>
                        <a:pt x="1257" y="40"/>
                      </a:lnTo>
                      <a:lnTo>
                        <a:pt x="1257" y="24"/>
                      </a:lnTo>
                      <a:lnTo>
                        <a:pt x="1257" y="10"/>
                      </a:lnTo>
                      <a:lnTo>
                        <a:pt x="1255" y="2"/>
                      </a:lnTo>
                      <a:lnTo>
                        <a:pt x="1253" y="0"/>
                      </a:lnTo>
                      <a:lnTo>
                        <a:pt x="1251" y="0"/>
                      </a:lnTo>
                      <a:lnTo>
                        <a:pt x="1247" y="2"/>
                      </a:lnTo>
                      <a:lnTo>
                        <a:pt x="1245" y="6"/>
                      </a:lnTo>
                      <a:lnTo>
                        <a:pt x="1245" y="6"/>
                      </a:lnTo>
                      <a:lnTo>
                        <a:pt x="1233" y="22"/>
                      </a:lnTo>
                      <a:lnTo>
                        <a:pt x="1215" y="40"/>
                      </a:lnTo>
                      <a:lnTo>
                        <a:pt x="1165" y="90"/>
                      </a:lnTo>
                      <a:lnTo>
                        <a:pt x="1107" y="144"/>
                      </a:lnTo>
                      <a:lnTo>
                        <a:pt x="1079" y="174"/>
                      </a:lnTo>
                      <a:lnTo>
                        <a:pt x="1053" y="202"/>
                      </a:lnTo>
                      <a:lnTo>
                        <a:pt x="1053" y="202"/>
                      </a:lnTo>
                      <a:lnTo>
                        <a:pt x="1039" y="222"/>
                      </a:lnTo>
                      <a:lnTo>
                        <a:pt x="1023" y="248"/>
                      </a:lnTo>
                      <a:lnTo>
                        <a:pt x="987" y="310"/>
                      </a:lnTo>
                      <a:lnTo>
                        <a:pt x="969" y="342"/>
                      </a:lnTo>
                      <a:lnTo>
                        <a:pt x="949" y="374"/>
                      </a:lnTo>
                      <a:lnTo>
                        <a:pt x="929" y="402"/>
                      </a:lnTo>
                      <a:lnTo>
                        <a:pt x="907" y="428"/>
                      </a:lnTo>
                      <a:lnTo>
                        <a:pt x="907" y="428"/>
                      </a:lnTo>
                      <a:lnTo>
                        <a:pt x="875" y="462"/>
                      </a:lnTo>
                      <a:lnTo>
                        <a:pt x="845" y="488"/>
                      </a:lnTo>
                      <a:lnTo>
                        <a:pt x="819" y="512"/>
                      </a:lnTo>
                      <a:lnTo>
                        <a:pt x="793" y="532"/>
                      </a:lnTo>
                      <a:lnTo>
                        <a:pt x="765" y="550"/>
                      </a:lnTo>
                      <a:lnTo>
                        <a:pt x="735" y="564"/>
                      </a:lnTo>
                      <a:lnTo>
                        <a:pt x="699" y="580"/>
                      </a:lnTo>
                      <a:lnTo>
                        <a:pt x="659" y="594"/>
                      </a:lnTo>
                      <a:lnTo>
                        <a:pt x="659" y="594"/>
                      </a:lnTo>
                      <a:lnTo>
                        <a:pt x="645" y="600"/>
                      </a:lnTo>
                      <a:lnTo>
                        <a:pt x="645" y="600"/>
                      </a:lnTo>
                      <a:lnTo>
                        <a:pt x="651" y="578"/>
                      </a:lnTo>
                      <a:lnTo>
                        <a:pt x="651" y="578"/>
                      </a:lnTo>
                      <a:lnTo>
                        <a:pt x="655" y="554"/>
                      </a:lnTo>
                      <a:lnTo>
                        <a:pt x="653" y="528"/>
                      </a:lnTo>
                      <a:lnTo>
                        <a:pt x="649" y="504"/>
                      </a:lnTo>
                      <a:lnTo>
                        <a:pt x="641" y="478"/>
                      </a:lnTo>
                      <a:lnTo>
                        <a:pt x="631" y="454"/>
                      </a:lnTo>
                      <a:lnTo>
                        <a:pt x="618" y="430"/>
                      </a:lnTo>
                      <a:lnTo>
                        <a:pt x="602" y="408"/>
                      </a:lnTo>
                      <a:lnTo>
                        <a:pt x="582" y="386"/>
                      </a:lnTo>
                      <a:lnTo>
                        <a:pt x="560" y="366"/>
                      </a:lnTo>
                      <a:lnTo>
                        <a:pt x="534" y="346"/>
                      </a:lnTo>
                      <a:lnTo>
                        <a:pt x="508" y="328"/>
                      </a:lnTo>
                      <a:lnTo>
                        <a:pt x="478" y="310"/>
                      </a:lnTo>
                      <a:lnTo>
                        <a:pt x="448" y="296"/>
                      </a:lnTo>
                      <a:lnTo>
                        <a:pt x="414" y="282"/>
                      </a:lnTo>
                      <a:lnTo>
                        <a:pt x="380" y="272"/>
                      </a:lnTo>
                      <a:lnTo>
                        <a:pt x="344" y="262"/>
                      </a:lnTo>
                      <a:lnTo>
                        <a:pt x="344" y="262"/>
                      </a:lnTo>
                      <a:lnTo>
                        <a:pt x="318" y="256"/>
                      </a:lnTo>
                      <a:lnTo>
                        <a:pt x="290" y="254"/>
                      </a:lnTo>
                      <a:lnTo>
                        <a:pt x="264" y="252"/>
                      </a:lnTo>
                      <a:lnTo>
                        <a:pt x="240" y="250"/>
                      </a:lnTo>
                      <a:lnTo>
                        <a:pt x="214" y="250"/>
                      </a:lnTo>
                      <a:lnTo>
                        <a:pt x="190" y="252"/>
                      </a:lnTo>
                      <a:lnTo>
                        <a:pt x="166" y="256"/>
                      </a:lnTo>
                      <a:lnTo>
                        <a:pt x="142" y="260"/>
                      </a:lnTo>
                      <a:lnTo>
                        <a:pt x="142" y="26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58560422">
                        <a:custGeom>
                          <a:avLst/>
                          <a:gdLst>
                            <a:gd name="csX0" fmla="*/ 52919 w 468313"/>
                            <a:gd name="csY0" fmla="*/ 96857 h 263774"/>
                            <a:gd name="csX1" fmla="*/ 52919 w 468313"/>
                            <a:gd name="csY1" fmla="*/ 96857 h 263774"/>
                            <a:gd name="csX2" fmla="*/ 43225 w 468313"/>
                            <a:gd name="csY2" fmla="*/ 104322 h 263774"/>
                            <a:gd name="csX3" fmla="*/ 34280 w 468313"/>
                            <a:gd name="csY3" fmla="*/ 111761 h 263774"/>
                            <a:gd name="csX4" fmla="*/ 26085 w 468313"/>
                            <a:gd name="csY4" fmla="*/ 119964 h 263774"/>
                            <a:gd name="csX5" fmla="*/ 19388 w 468313"/>
                            <a:gd name="csY5" fmla="*/ 127429 h 263774"/>
                            <a:gd name="csX6" fmla="*/ 13393 w 468313"/>
                            <a:gd name="csY6" fmla="*/ 135606 h 263774"/>
                            <a:gd name="csX7" fmla="*/ 8195 w 468313"/>
                            <a:gd name="csY7" fmla="*/ 143809 h 263774"/>
                            <a:gd name="csX8" fmla="*/ 4448 w 468313"/>
                            <a:gd name="csY8" fmla="*/ 152012 h 263774"/>
                            <a:gd name="csX9" fmla="*/ 1498 w 468313"/>
                            <a:gd name="csY9" fmla="*/ 160189 h 263774"/>
                            <a:gd name="csX10" fmla="*/ 1498 w 468313"/>
                            <a:gd name="csY10" fmla="*/ 160189 h 263774"/>
                            <a:gd name="csX11" fmla="*/ 0 w 468313"/>
                            <a:gd name="csY11" fmla="*/ 169131 h 263774"/>
                            <a:gd name="csX12" fmla="*/ 0 w 468313"/>
                            <a:gd name="csY12" fmla="*/ 178838 h 263774"/>
                            <a:gd name="csX13" fmla="*/ 1498 w 468313"/>
                            <a:gd name="csY13" fmla="*/ 188519 h 263774"/>
                            <a:gd name="csX14" fmla="*/ 4448 w 468313"/>
                            <a:gd name="csY14" fmla="*/ 197461 h 263774"/>
                            <a:gd name="csX15" fmla="*/ 8944 w 468313"/>
                            <a:gd name="csY15" fmla="*/ 206403 h 263774"/>
                            <a:gd name="csX16" fmla="*/ 15641 w 468313"/>
                            <a:gd name="csY16" fmla="*/ 215345 h 263774"/>
                            <a:gd name="csX17" fmla="*/ 23837 w 468313"/>
                            <a:gd name="csY17" fmla="*/ 224287 h 263774"/>
                            <a:gd name="csX18" fmla="*/ 34280 w 468313"/>
                            <a:gd name="csY18" fmla="*/ 232490 h 263774"/>
                            <a:gd name="csX19" fmla="*/ 35029 w 468313"/>
                            <a:gd name="csY19" fmla="*/ 232490 h 263774"/>
                            <a:gd name="csX20" fmla="*/ 35029 w 468313"/>
                            <a:gd name="csY20" fmla="*/ 232490 h 263774"/>
                            <a:gd name="csX21" fmla="*/ 43974 w 468313"/>
                            <a:gd name="csY21" fmla="*/ 239190 h 263774"/>
                            <a:gd name="csX22" fmla="*/ 54371 w 468313"/>
                            <a:gd name="csY22" fmla="*/ 244412 h 263774"/>
                            <a:gd name="csX23" fmla="*/ 65563 w 468313"/>
                            <a:gd name="csY23" fmla="*/ 249609 h 263774"/>
                            <a:gd name="csX24" fmla="*/ 76756 w 468313"/>
                            <a:gd name="csY24" fmla="*/ 253354 h 263774"/>
                            <a:gd name="csX25" fmla="*/ 87902 w 468313"/>
                            <a:gd name="csY25" fmla="*/ 257074 h 263774"/>
                            <a:gd name="csX26" fmla="*/ 99844 w 468313"/>
                            <a:gd name="csY26" fmla="*/ 259316 h 263774"/>
                            <a:gd name="csX27" fmla="*/ 111786 w 468313"/>
                            <a:gd name="csY27" fmla="*/ 261531 h 263774"/>
                            <a:gd name="csX28" fmla="*/ 124430 w 468313"/>
                            <a:gd name="csY28" fmla="*/ 263035 h 263774"/>
                            <a:gd name="csX29" fmla="*/ 136372 w 468313"/>
                            <a:gd name="csY29" fmla="*/ 263774 h 263774"/>
                            <a:gd name="csX30" fmla="*/ 148267 w 468313"/>
                            <a:gd name="csY30" fmla="*/ 263774 h 263774"/>
                            <a:gd name="csX31" fmla="*/ 171402 w 468313"/>
                            <a:gd name="csY31" fmla="*/ 263774 h 263774"/>
                            <a:gd name="csX32" fmla="*/ 192242 w 468313"/>
                            <a:gd name="csY32" fmla="*/ 262296 h 263774"/>
                            <a:gd name="csX33" fmla="*/ 211630 w 468313"/>
                            <a:gd name="csY33" fmla="*/ 260054 h 263774"/>
                            <a:gd name="csX34" fmla="*/ 211630 w 468313"/>
                            <a:gd name="csY34" fmla="*/ 260054 h 263774"/>
                            <a:gd name="csX35" fmla="*/ 223525 w 468313"/>
                            <a:gd name="csY35" fmla="*/ 257812 h 263774"/>
                            <a:gd name="csX36" fmla="*/ 233219 w 468313"/>
                            <a:gd name="csY36" fmla="*/ 255570 h 263774"/>
                            <a:gd name="csX37" fmla="*/ 241040 w 468313"/>
                            <a:gd name="csY37" fmla="*/ 253354 h 263774"/>
                            <a:gd name="csX38" fmla="*/ 245536 w 468313"/>
                            <a:gd name="csY38" fmla="*/ 251112 h 263774"/>
                            <a:gd name="csX39" fmla="*/ 245536 w 468313"/>
                            <a:gd name="csY39" fmla="*/ 251112 h 263774"/>
                            <a:gd name="csX40" fmla="*/ 260428 w 468313"/>
                            <a:gd name="csY40" fmla="*/ 245890 h 263774"/>
                            <a:gd name="csX41" fmla="*/ 273822 w 468313"/>
                            <a:gd name="csY41" fmla="*/ 239928 h 263774"/>
                            <a:gd name="csX42" fmla="*/ 285015 w 468313"/>
                            <a:gd name="csY42" fmla="*/ 234706 h 263774"/>
                            <a:gd name="csX43" fmla="*/ 295458 w 468313"/>
                            <a:gd name="csY43" fmla="*/ 228006 h 263774"/>
                            <a:gd name="csX44" fmla="*/ 305152 w 468313"/>
                            <a:gd name="csY44" fmla="*/ 220567 h 263774"/>
                            <a:gd name="csX45" fmla="*/ 314799 w 468313"/>
                            <a:gd name="csY45" fmla="*/ 211625 h 263774"/>
                            <a:gd name="csX46" fmla="*/ 325992 w 468313"/>
                            <a:gd name="csY46" fmla="*/ 201918 h 263774"/>
                            <a:gd name="csX47" fmla="*/ 337934 w 468313"/>
                            <a:gd name="csY47" fmla="*/ 189257 h 263774"/>
                            <a:gd name="csX48" fmla="*/ 337934 w 468313"/>
                            <a:gd name="csY48" fmla="*/ 189257 h 263774"/>
                            <a:gd name="csX49" fmla="*/ 346130 w 468313"/>
                            <a:gd name="csY49" fmla="*/ 179577 h 263774"/>
                            <a:gd name="csX50" fmla="*/ 353576 w 468313"/>
                            <a:gd name="csY50" fmla="*/ 169131 h 263774"/>
                            <a:gd name="csX51" fmla="*/ 361022 w 468313"/>
                            <a:gd name="csY51" fmla="*/ 157209 h 263774"/>
                            <a:gd name="csX52" fmla="*/ 367719 w 468313"/>
                            <a:gd name="csY52" fmla="*/ 145286 h 263774"/>
                            <a:gd name="csX53" fmla="*/ 381113 w 468313"/>
                            <a:gd name="csY53" fmla="*/ 122206 h 263774"/>
                            <a:gd name="csX54" fmla="*/ 387107 w 468313"/>
                            <a:gd name="csY54" fmla="*/ 112525 h 263774"/>
                            <a:gd name="csX55" fmla="*/ 392305 w 468313"/>
                            <a:gd name="csY55" fmla="*/ 105061 h 263774"/>
                            <a:gd name="csX56" fmla="*/ 392305 w 468313"/>
                            <a:gd name="csY56" fmla="*/ 105061 h 263774"/>
                            <a:gd name="csX57" fmla="*/ 401999 w 468313"/>
                            <a:gd name="csY57" fmla="*/ 94642 h 263774"/>
                            <a:gd name="csX58" fmla="*/ 412443 w 468313"/>
                            <a:gd name="csY58" fmla="*/ 84196 h 263774"/>
                            <a:gd name="csX59" fmla="*/ 433283 w 468313"/>
                            <a:gd name="csY59" fmla="*/ 63332 h 263774"/>
                            <a:gd name="csX60" fmla="*/ 451922 w 468313"/>
                            <a:gd name="csY60" fmla="*/ 45448 h 263774"/>
                            <a:gd name="csX61" fmla="*/ 458618 w 468313"/>
                            <a:gd name="csY61" fmla="*/ 38748 h 263774"/>
                            <a:gd name="csX62" fmla="*/ 463114 w 468313"/>
                            <a:gd name="csY62" fmla="*/ 32787 h 263774"/>
                            <a:gd name="csX63" fmla="*/ 463114 w 468313"/>
                            <a:gd name="csY63" fmla="*/ 32787 h 263774"/>
                            <a:gd name="csX64" fmla="*/ 465315 w 468313"/>
                            <a:gd name="csY64" fmla="*/ 27564 h 263774"/>
                            <a:gd name="csX65" fmla="*/ 467563 w 468313"/>
                            <a:gd name="csY65" fmla="*/ 21603 h 263774"/>
                            <a:gd name="csX66" fmla="*/ 468313 w 468313"/>
                            <a:gd name="csY66" fmla="*/ 14903 h 263774"/>
                            <a:gd name="csX67" fmla="*/ 468313 w 468313"/>
                            <a:gd name="csY67" fmla="*/ 8941 h 263774"/>
                            <a:gd name="csX68" fmla="*/ 468313 w 468313"/>
                            <a:gd name="csY68" fmla="*/ 3719 h 263774"/>
                            <a:gd name="csX69" fmla="*/ 467563 w 468313"/>
                            <a:gd name="csY69" fmla="*/ 738 h 263774"/>
                            <a:gd name="csX70" fmla="*/ 466814 w 468313"/>
                            <a:gd name="csY70" fmla="*/ 0 h 263774"/>
                            <a:gd name="csX71" fmla="*/ 466065 w 468313"/>
                            <a:gd name="csY71" fmla="*/ 0 h 263774"/>
                            <a:gd name="csX72" fmla="*/ 464566 w 468313"/>
                            <a:gd name="csY72" fmla="*/ 738 h 263774"/>
                            <a:gd name="csX73" fmla="*/ 463864 w 468313"/>
                            <a:gd name="csY73" fmla="*/ 2242 h 263774"/>
                            <a:gd name="csX74" fmla="*/ 463864 w 468313"/>
                            <a:gd name="csY74" fmla="*/ 2242 h 263774"/>
                            <a:gd name="csX75" fmla="*/ 459368 w 468313"/>
                            <a:gd name="csY75" fmla="*/ 8203 h 263774"/>
                            <a:gd name="csX76" fmla="*/ 452671 w 468313"/>
                            <a:gd name="csY76" fmla="*/ 14903 h 263774"/>
                            <a:gd name="csX77" fmla="*/ 434032 w 468313"/>
                            <a:gd name="csY77" fmla="*/ 33525 h 263774"/>
                            <a:gd name="csX78" fmla="*/ 412443 w 468313"/>
                            <a:gd name="csY78" fmla="*/ 53651 h 263774"/>
                            <a:gd name="csX79" fmla="*/ 401999 w 468313"/>
                            <a:gd name="csY79" fmla="*/ 64835 h 263774"/>
                            <a:gd name="csX80" fmla="*/ 392305 w 468313"/>
                            <a:gd name="csY80" fmla="*/ 75254 h 263774"/>
                            <a:gd name="csX81" fmla="*/ 392305 w 468313"/>
                            <a:gd name="csY81" fmla="*/ 75254 h 263774"/>
                            <a:gd name="csX82" fmla="*/ 387107 w 468313"/>
                            <a:gd name="csY82" fmla="*/ 82719 h 263774"/>
                            <a:gd name="csX83" fmla="*/ 381113 w 468313"/>
                            <a:gd name="csY83" fmla="*/ 92400 h 263774"/>
                            <a:gd name="csX84" fmla="*/ 367719 w 468313"/>
                            <a:gd name="csY84" fmla="*/ 115506 h 263774"/>
                            <a:gd name="csX85" fmla="*/ 361022 w 468313"/>
                            <a:gd name="csY85" fmla="*/ 127429 h 263774"/>
                            <a:gd name="csX86" fmla="*/ 353576 w 468313"/>
                            <a:gd name="csY86" fmla="*/ 139325 h 263774"/>
                            <a:gd name="csX87" fmla="*/ 346130 w 468313"/>
                            <a:gd name="csY87" fmla="*/ 149770 h 263774"/>
                            <a:gd name="csX88" fmla="*/ 337934 w 468313"/>
                            <a:gd name="csY88" fmla="*/ 159451 h 263774"/>
                            <a:gd name="csX89" fmla="*/ 337934 w 468313"/>
                            <a:gd name="csY89" fmla="*/ 159451 h 263774"/>
                            <a:gd name="csX90" fmla="*/ 325992 w 468313"/>
                            <a:gd name="csY90" fmla="*/ 172112 h 263774"/>
                            <a:gd name="csX91" fmla="*/ 314799 w 468313"/>
                            <a:gd name="csY91" fmla="*/ 181819 h 263774"/>
                            <a:gd name="csX92" fmla="*/ 305152 w 468313"/>
                            <a:gd name="csY92" fmla="*/ 190761 h 263774"/>
                            <a:gd name="csX93" fmla="*/ 295458 w 468313"/>
                            <a:gd name="csY93" fmla="*/ 198199 h 263774"/>
                            <a:gd name="csX94" fmla="*/ 285015 w 468313"/>
                            <a:gd name="csY94" fmla="*/ 204899 h 263774"/>
                            <a:gd name="csX95" fmla="*/ 273822 w 468313"/>
                            <a:gd name="csY95" fmla="*/ 210122 h 263774"/>
                            <a:gd name="csX96" fmla="*/ 260428 w 468313"/>
                            <a:gd name="csY96" fmla="*/ 216083 h 263774"/>
                            <a:gd name="csX97" fmla="*/ 245536 w 468313"/>
                            <a:gd name="csY97" fmla="*/ 221306 h 263774"/>
                            <a:gd name="csX98" fmla="*/ 245536 w 468313"/>
                            <a:gd name="csY98" fmla="*/ 221306 h 263774"/>
                            <a:gd name="csX99" fmla="*/ 240291 w 468313"/>
                            <a:gd name="csY99" fmla="*/ 223548 h 263774"/>
                            <a:gd name="csX100" fmla="*/ 240291 w 468313"/>
                            <a:gd name="csY100" fmla="*/ 223548 h 263774"/>
                            <a:gd name="csX101" fmla="*/ 242539 w 468313"/>
                            <a:gd name="csY101" fmla="*/ 215345 h 263774"/>
                            <a:gd name="csX102" fmla="*/ 242539 w 468313"/>
                            <a:gd name="csY102" fmla="*/ 215345 h 263774"/>
                            <a:gd name="csX103" fmla="*/ 244037 w 468313"/>
                            <a:gd name="csY103" fmla="*/ 206403 h 263774"/>
                            <a:gd name="csX104" fmla="*/ 243288 w 468313"/>
                            <a:gd name="csY104" fmla="*/ 196722 h 263774"/>
                            <a:gd name="csX105" fmla="*/ 241790 w 468313"/>
                            <a:gd name="csY105" fmla="*/ 187780 h 263774"/>
                            <a:gd name="csX106" fmla="*/ 238792 w 468313"/>
                            <a:gd name="csY106" fmla="*/ 178073 h 263774"/>
                            <a:gd name="csX107" fmla="*/ 235093 w 468313"/>
                            <a:gd name="csY107" fmla="*/ 169131 h 263774"/>
                            <a:gd name="csX108" fmla="*/ 230222 w 468313"/>
                            <a:gd name="csY108" fmla="*/ 160189 h 263774"/>
                            <a:gd name="csX109" fmla="*/ 224275 w 468313"/>
                            <a:gd name="csY109" fmla="*/ 152012 h 263774"/>
                            <a:gd name="csX110" fmla="*/ 216828 w 468313"/>
                            <a:gd name="csY110" fmla="*/ 143809 h 263774"/>
                            <a:gd name="csX111" fmla="*/ 208633 w 468313"/>
                            <a:gd name="csY111" fmla="*/ 136344 h 263774"/>
                            <a:gd name="csX112" fmla="*/ 198939 w 468313"/>
                            <a:gd name="csY112" fmla="*/ 128906 h 263774"/>
                            <a:gd name="csX113" fmla="*/ 189245 w 468313"/>
                            <a:gd name="csY113" fmla="*/ 122206 h 263774"/>
                            <a:gd name="csX114" fmla="*/ 178099 w 468313"/>
                            <a:gd name="csY114" fmla="*/ 115506 h 263774"/>
                            <a:gd name="csX115" fmla="*/ 166906 w 468313"/>
                            <a:gd name="csY115" fmla="*/ 110283 h 263774"/>
                            <a:gd name="csX116" fmla="*/ 154262 w 468313"/>
                            <a:gd name="csY116" fmla="*/ 105061 h 263774"/>
                            <a:gd name="csX117" fmla="*/ 141571 w 468313"/>
                            <a:gd name="csY117" fmla="*/ 101341 h 263774"/>
                            <a:gd name="csX118" fmla="*/ 128177 w 468313"/>
                            <a:gd name="csY118" fmla="*/ 97622 h 263774"/>
                            <a:gd name="csX119" fmla="*/ 128177 w 468313"/>
                            <a:gd name="csY119" fmla="*/ 97622 h 263774"/>
                            <a:gd name="csX120" fmla="*/ 118483 w 468313"/>
                            <a:gd name="csY120" fmla="*/ 95380 h 263774"/>
                            <a:gd name="csX121" fmla="*/ 108039 w 468313"/>
                            <a:gd name="csY121" fmla="*/ 94642 h 263774"/>
                            <a:gd name="csX122" fmla="*/ 98345 w 468313"/>
                            <a:gd name="csY122" fmla="*/ 93877 h 263774"/>
                            <a:gd name="csX123" fmla="*/ 89400 w 468313"/>
                            <a:gd name="csY123" fmla="*/ 93138 h 263774"/>
                            <a:gd name="csX124" fmla="*/ 79706 w 468313"/>
                            <a:gd name="csY124" fmla="*/ 93138 h 263774"/>
                            <a:gd name="csX125" fmla="*/ 70808 w 468313"/>
                            <a:gd name="csY125" fmla="*/ 93877 h 263774"/>
                            <a:gd name="csX126" fmla="*/ 61864 w 468313"/>
                            <a:gd name="csY126" fmla="*/ 95380 h 263774"/>
                            <a:gd name="csX127" fmla="*/ 52919 w 468313"/>
                            <a:gd name="csY127" fmla="*/ 96857 h 263774"/>
                            <a:gd name="csX128" fmla="*/ 52919 w 468313"/>
                            <a:gd name="csY128" fmla="*/ 96857 h 26377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  <a:cxn ang="0">
                              <a:pos x="csX70" y="csY70"/>
                            </a:cxn>
                            <a:cxn ang="0">
                              <a:pos x="csX71" y="csY71"/>
                            </a:cxn>
                            <a:cxn ang="0">
                              <a:pos x="csX72" y="csY72"/>
                            </a:cxn>
                            <a:cxn ang="0">
                              <a:pos x="csX73" y="csY73"/>
                            </a:cxn>
                            <a:cxn ang="0">
                              <a:pos x="csX74" y="csY74"/>
                            </a:cxn>
                            <a:cxn ang="0">
                              <a:pos x="csX75" y="csY75"/>
                            </a:cxn>
                            <a:cxn ang="0">
                              <a:pos x="csX76" y="csY76"/>
                            </a:cxn>
                            <a:cxn ang="0">
                              <a:pos x="csX77" y="csY77"/>
                            </a:cxn>
                            <a:cxn ang="0">
                              <a:pos x="csX78" y="csY78"/>
                            </a:cxn>
                            <a:cxn ang="0">
                              <a:pos x="csX79" y="csY79"/>
                            </a:cxn>
                            <a:cxn ang="0">
                              <a:pos x="csX80" y="csY80"/>
                            </a:cxn>
                            <a:cxn ang="0">
                              <a:pos x="csX81" y="csY81"/>
                            </a:cxn>
                            <a:cxn ang="0">
                              <a:pos x="csX82" y="csY82"/>
                            </a:cxn>
                            <a:cxn ang="0">
                              <a:pos x="csX83" y="csY83"/>
                            </a:cxn>
                            <a:cxn ang="0">
                              <a:pos x="csX84" y="csY84"/>
                            </a:cxn>
                            <a:cxn ang="0">
                              <a:pos x="csX85" y="csY85"/>
                            </a:cxn>
                            <a:cxn ang="0">
                              <a:pos x="csX86" y="csY86"/>
                            </a:cxn>
                            <a:cxn ang="0">
                              <a:pos x="csX87" y="csY87"/>
                            </a:cxn>
                            <a:cxn ang="0">
                              <a:pos x="csX88" y="csY88"/>
                            </a:cxn>
                            <a:cxn ang="0">
                              <a:pos x="csX89" y="csY89"/>
                            </a:cxn>
                            <a:cxn ang="0">
                              <a:pos x="csX90" y="csY90"/>
                            </a:cxn>
                            <a:cxn ang="0">
                              <a:pos x="csX91" y="csY91"/>
                            </a:cxn>
                            <a:cxn ang="0">
                              <a:pos x="csX92" y="csY92"/>
                            </a:cxn>
                            <a:cxn ang="0">
                              <a:pos x="csX93" y="csY93"/>
                            </a:cxn>
                            <a:cxn ang="0">
                              <a:pos x="csX94" y="csY94"/>
                            </a:cxn>
                            <a:cxn ang="0">
                              <a:pos x="csX95" y="csY95"/>
                            </a:cxn>
                            <a:cxn ang="0">
                              <a:pos x="csX96" y="csY96"/>
                            </a:cxn>
                            <a:cxn ang="0">
                              <a:pos x="csX97" y="csY97"/>
                            </a:cxn>
                            <a:cxn ang="0">
                              <a:pos x="csX98" y="csY98"/>
                            </a:cxn>
                            <a:cxn ang="0">
                              <a:pos x="csX99" y="csY99"/>
                            </a:cxn>
                            <a:cxn ang="0">
                              <a:pos x="csX100" y="csY100"/>
                            </a:cxn>
                            <a:cxn ang="0">
                              <a:pos x="csX101" y="csY101"/>
                            </a:cxn>
                            <a:cxn ang="0">
                              <a:pos x="csX102" y="csY102"/>
                            </a:cxn>
                            <a:cxn ang="0">
                              <a:pos x="csX103" y="csY103"/>
                            </a:cxn>
                            <a:cxn ang="0">
                              <a:pos x="csX104" y="csY104"/>
                            </a:cxn>
                            <a:cxn ang="0">
                              <a:pos x="csX105" y="csY105"/>
                            </a:cxn>
                            <a:cxn ang="0">
                              <a:pos x="csX106" y="csY106"/>
                            </a:cxn>
                            <a:cxn ang="0">
                              <a:pos x="csX107" y="csY107"/>
                            </a:cxn>
                            <a:cxn ang="0">
                              <a:pos x="csX108" y="csY108"/>
                            </a:cxn>
                            <a:cxn ang="0">
                              <a:pos x="csX109" y="csY109"/>
                            </a:cxn>
                            <a:cxn ang="0">
                              <a:pos x="csX110" y="csY110"/>
                            </a:cxn>
                            <a:cxn ang="0">
                              <a:pos x="csX111" y="csY111"/>
                            </a:cxn>
                            <a:cxn ang="0">
                              <a:pos x="csX112" y="csY112"/>
                            </a:cxn>
                            <a:cxn ang="0">
                              <a:pos x="csX113" y="csY113"/>
                            </a:cxn>
                            <a:cxn ang="0">
                              <a:pos x="csX114" y="csY114"/>
                            </a:cxn>
                            <a:cxn ang="0">
                              <a:pos x="csX115" y="csY115"/>
                            </a:cxn>
                            <a:cxn ang="0">
                              <a:pos x="csX116" y="csY116"/>
                            </a:cxn>
                            <a:cxn ang="0">
                              <a:pos x="csX117" y="csY117"/>
                            </a:cxn>
                            <a:cxn ang="0">
                              <a:pos x="csX118" y="csY118"/>
                            </a:cxn>
                            <a:cxn ang="0">
                              <a:pos x="csX119" y="csY119"/>
                            </a:cxn>
                            <a:cxn ang="0">
                              <a:pos x="csX120" y="csY120"/>
                            </a:cxn>
                            <a:cxn ang="0">
                              <a:pos x="csX121" y="csY121"/>
                            </a:cxn>
                            <a:cxn ang="0">
                              <a:pos x="csX122" y="csY122"/>
                            </a:cxn>
                            <a:cxn ang="0">
                              <a:pos x="csX123" y="csY123"/>
                            </a:cxn>
                            <a:cxn ang="0">
                              <a:pos x="csX124" y="csY124"/>
                            </a:cxn>
                            <a:cxn ang="0">
                              <a:pos x="csX125" y="csY125"/>
                            </a:cxn>
                            <a:cxn ang="0">
                              <a:pos x="csX126" y="csY126"/>
                            </a:cxn>
                            <a:cxn ang="0">
                              <a:pos x="csX127" y="csY127"/>
                            </a:cxn>
                            <a:cxn ang="0">
                              <a:pos x="csX128" y="csY128"/>
                            </a:cxn>
                          </a:cxnLst>
                          <a:rect l="l" t="t" r="r" b="b"/>
                          <a:pathLst>
                            <a:path w="468313" h="263774" fill="none" extrusionOk="0">
                              <a:moveTo>
                                <a:pt x="52919" y="96857"/>
                              </a:moveTo>
                              <a:lnTo>
                                <a:pt x="52919" y="96857"/>
                              </a:lnTo>
                              <a:cubicBezTo>
                                <a:pt x="49769" y="100666"/>
                                <a:pt x="45507" y="102405"/>
                                <a:pt x="43225" y="104322"/>
                              </a:cubicBezTo>
                              <a:cubicBezTo>
                                <a:pt x="40131" y="106912"/>
                                <a:pt x="37539" y="108499"/>
                                <a:pt x="34280" y="111761"/>
                              </a:cubicBezTo>
                              <a:cubicBezTo>
                                <a:pt x="32438" y="114353"/>
                                <a:pt x="27255" y="117111"/>
                                <a:pt x="26085" y="119964"/>
                              </a:cubicBezTo>
                              <a:cubicBezTo>
                                <a:pt x="24178" y="123249"/>
                                <a:pt x="20789" y="124664"/>
                                <a:pt x="19388" y="127429"/>
                              </a:cubicBezTo>
                              <a:cubicBezTo>
                                <a:pt x="16990" y="129998"/>
                                <a:pt x="15148" y="133687"/>
                                <a:pt x="13393" y="135606"/>
                              </a:cubicBezTo>
                              <a:cubicBezTo>
                                <a:pt x="11900" y="138082"/>
                                <a:pt x="9946" y="140323"/>
                                <a:pt x="8195" y="143809"/>
                              </a:cubicBezTo>
                              <a:cubicBezTo>
                                <a:pt x="6600" y="146936"/>
                                <a:pt x="6094" y="149142"/>
                                <a:pt x="4448" y="152012"/>
                              </a:cubicBezTo>
                              <a:cubicBezTo>
                                <a:pt x="4436" y="154442"/>
                                <a:pt x="1993" y="158159"/>
                                <a:pt x="1498" y="160189"/>
                              </a:cubicBezTo>
                              <a:lnTo>
                                <a:pt x="1498" y="160189"/>
                              </a:lnTo>
                              <a:cubicBezTo>
                                <a:pt x="1186" y="163323"/>
                                <a:pt x="639" y="166745"/>
                                <a:pt x="0" y="169131"/>
                              </a:cubicBezTo>
                              <a:cubicBezTo>
                                <a:pt x="527" y="172161"/>
                                <a:pt x="-681" y="176852"/>
                                <a:pt x="0" y="178838"/>
                              </a:cubicBezTo>
                              <a:cubicBezTo>
                                <a:pt x="721" y="182038"/>
                                <a:pt x="600" y="185486"/>
                                <a:pt x="1498" y="188519"/>
                              </a:cubicBezTo>
                              <a:cubicBezTo>
                                <a:pt x="2648" y="191352"/>
                                <a:pt x="2033" y="193729"/>
                                <a:pt x="4448" y="197461"/>
                              </a:cubicBezTo>
                              <a:cubicBezTo>
                                <a:pt x="6855" y="200003"/>
                                <a:pt x="6307" y="202211"/>
                                <a:pt x="8944" y="206403"/>
                              </a:cubicBezTo>
                              <a:cubicBezTo>
                                <a:pt x="11480" y="208641"/>
                                <a:pt x="14118" y="213485"/>
                                <a:pt x="15641" y="215345"/>
                              </a:cubicBezTo>
                              <a:cubicBezTo>
                                <a:pt x="19347" y="219018"/>
                                <a:pt x="19405" y="220457"/>
                                <a:pt x="23837" y="224287"/>
                              </a:cubicBezTo>
                              <a:cubicBezTo>
                                <a:pt x="27430" y="226337"/>
                                <a:pt x="28776" y="228947"/>
                                <a:pt x="34280" y="232490"/>
                              </a:cubicBezTo>
                              <a:cubicBezTo>
                                <a:pt x="34547" y="232477"/>
                                <a:pt x="34662" y="232507"/>
                                <a:pt x="35029" y="232490"/>
                              </a:cubicBezTo>
                              <a:lnTo>
                                <a:pt x="35029" y="232490"/>
                              </a:lnTo>
                              <a:cubicBezTo>
                                <a:pt x="37762" y="233935"/>
                                <a:pt x="41324" y="238879"/>
                                <a:pt x="43974" y="239190"/>
                              </a:cubicBezTo>
                              <a:cubicBezTo>
                                <a:pt x="46508" y="240352"/>
                                <a:pt x="49491" y="242245"/>
                                <a:pt x="54371" y="244412"/>
                              </a:cubicBezTo>
                              <a:cubicBezTo>
                                <a:pt x="58206" y="245084"/>
                                <a:pt x="61510" y="249332"/>
                                <a:pt x="65563" y="249609"/>
                              </a:cubicBezTo>
                              <a:cubicBezTo>
                                <a:pt x="68602" y="249541"/>
                                <a:pt x="71773" y="252760"/>
                                <a:pt x="76756" y="253354"/>
                              </a:cubicBezTo>
                              <a:cubicBezTo>
                                <a:pt x="80915" y="254406"/>
                                <a:pt x="85121" y="256677"/>
                                <a:pt x="87902" y="257074"/>
                              </a:cubicBezTo>
                              <a:cubicBezTo>
                                <a:pt x="92596" y="257039"/>
                                <a:pt x="96110" y="259409"/>
                                <a:pt x="99844" y="259316"/>
                              </a:cubicBezTo>
                              <a:cubicBezTo>
                                <a:pt x="104390" y="259601"/>
                                <a:pt x="106929" y="261639"/>
                                <a:pt x="111786" y="261531"/>
                              </a:cubicBezTo>
                              <a:cubicBezTo>
                                <a:pt x="115401" y="260602"/>
                                <a:pt x="118804" y="263712"/>
                                <a:pt x="124430" y="263035"/>
                              </a:cubicBezTo>
                              <a:cubicBezTo>
                                <a:pt x="127289" y="261983"/>
                                <a:pt x="132290" y="264095"/>
                                <a:pt x="136372" y="263774"/>
                              </a:cubicBezTo>
                              <a:cubicBezTo>
                                <a:pt x="139285" y="263546"/>
                                <a:pt x="145190" y="264148"/>
                                <a:pt x="148267" y="263774"/>
                              </a:cubicBezTo>
                              <a:cubicBezTo>
                                <a:pt x="154568" y="261274"/>
                                <a:pt x="163858" y="264213"/>
                                <a:pt x="171402" y="263774"/>
                              </a:cubicBezTo>
                              <a:cubicBezTo>
                                <a:pt x="181470" y="261969"/>
                                <a:pt x="182743" y="264314"/>
                                <a:pt x="192242" y="262296"/>
                              </a:cubicBezTo>
                              <a:cubicBezTo>
                                <a:pt x="197943" y="260433"/>
                                <a:pt x="205958" y="262474"/>
                                <a:pt x="211630" y="260054"/>
                              </a:cubicBezTo>
                              <a:lnTo>
                                <a:pt x="211630" y="260054"/>
                              </a:lnTo>
                              <a:cubicBezTo>
                                <a:pt x="214491" y="259011"/>
                                <a:pt x="221223" y="259498"/>
                                <a:pt x="223525" y="257812"/>
                              </a:cubicBezTo>
                              <a:cubicBezTo>
                                <a:pt x="226039" y="257021"/>
                                <a:pt x="230453" y="256911"/>
                                <a:pt x="233219" y="255570"/>
                              </a:cubicBezTo>
                              <a:cubicBezTo>
                                <a:pt x="236225" y="253942"/>
                                <a:pt x="239386" y="254443"/>
                                <a:pt x="241040" y="253354"/>
                              </a:cubicBezTo>
                              <a:cubicBezTo>
                                <a:pt x="242749" y="252317"/>
                                <a:pt x="244063" y="252110"/>
                                <a:pt x="245536" y="251112"/>
                              </a:cubicBezTo>
                              <a:lnTo>
                                <a:pt x="245536" y="251112"/>
                              </a:lnTo>
                              <a:cubicBezTo>
                                <a:pt x="251319" y="247395"/>
                                <a:pt x="254176" y="249278"/>
                                <a:pt x="260428" y="245890"/>
                              </a:cubicBezTo>
                              <a:cubicBezTo>
                                <a:pt x="266108" y="241492"/>
                                <a:pt x="271659" y="242753"/>
                                <a:pt x="273822" y="239928"/>
                              </a:cubicBezTo>
                              <a:cubicBezTo>
                                <a:pt x="276431" y="238370"/>
                                <a:pt x="280735" y="237517"/>
                                <a:pt x="285015" y="234706"/>
                              </a:cubicBezTo>
                              <a:cubicBezTo>
                                <a:pt x="286943" y="232734"/>
                                <a:pt x="291630" y="231040"/>
                                <a:pt x="295458" y="228006"/>
                              </a:cubicBezTo>
                              <a:cubicBezTo>
                                <a:pt x="299460" y="223754"/>
                                <a:pt x="301677" y="224122"/>
                                <a:pt x="305152" y="220567"/>
                              </a:cubicBezTo>
                              <a:cubicBezTo>
                                <a:pt x="307591" y="217044"/>
                                <a:pt x="312761" y="215480"/>
                                <a:pt x="314799" y="211625"/>
                              </a:cubicBezTo>
                              <a:cubicBezTo>
                                <a:pt x="317335" y="208400"/>
                                <a:pt x="321511" y="206657"/>
                                <a:pt x="325992" y="201918"/>
                              </a:cubicBezTo>
                              <a:cubicBezTo>
                                <a:pt x="330275" y="194408"/>
                                <a:pt x="334534" y="193237"/>
                                <a:pt x="337934" y="189257"/>
                              </a:cubicBezTo>
                              <a:lnTo>
                                <a:pt x="337934" y="189257"/>
                              </a:lnTo>
                              <a:cubicBezTo>
                                <a:pt x="339253" y="186917"/>
                                <a:pt x="343905" y="182579"/>
                                <a:pt x="346130" y="179577"/>
                              </a:cubicBezTo>
                              <a:cubicBezTo>
                                <a:pt x="349330" y="174991"/>
                                <a:pt x="352295" y="172830"/>
                                <a:pt x="353576" y="169131"/>
                              </a:cubicBezTo>
                              <a:cubicBezTo>
                                <a:pt x="355120" y="166228"/>
                                <a:pt x="358983" y="161195"/>
                                <a:pt x="361022" y="157209"/>
                              </a:cubicBezTo>
                              <a:cubicBezTo>
                                <a:pt x="362602" y="151202"/>
                                <a:pt x="365717" y="150244"/>
                                <a:pt x="367719" y="145286"/>
                              </a:cubicBezTo>
                              <a:cubicBezTo>
                                <a:pt x="372923" y="133332"/>
                                <a:pt x="376148" y="133571"/>
                                <a:pt x="381113" y="122206"/>
                              </a:cubicBezTo>
                              <a:cubicBezTo>
                                <a:pt x="382691" y="118847"/>
                                <a:pt x="384975" y="115229"/>
                                <a:pt x="387107" y="112525"/>
                              </a:cubicBezTo>
                              <a:cubicBezTo>
                                <a:pt x="388656" y="108959"/>
                                <a:pt x="390654" y="109089"/>
                                <a:pt x="392305" y="105061"/>
                              </a:cubicBezTo>
                              <a:lnTo>
                                <a:pt x="392305" y="105061"/>
                              </a:lnTo>
                              <a:cubicBezTo>
                                <a:pt x="395164" y="100269"/>
                                <a:pt x="398256" y="99836"/>
                                <a:pt x="401999" y="94642"/>
                              </a:cubicBezTo>
                              <a:cubicBezTo>
                                <a:pt x="405563" y="91022"/>
                                <a:pt x="411082" y="87182"/>
                                <a:pt x="412443" y="84196"/>
                              </a:cubicBezTo>
                              <a:cubicBezTo>
                                <a:pt x="420465" y="72880"/>
                                <a:pt x="428918" y="70742"/>
                                <a:pt x="433283" y="63332"/>
                              </a:cubicBezTo>
                              <a:cubicBezTo>
                                <a:pt x="439049" y="56509"/>
                                <a:pt x="443551" y="55302"/>
                                <a:pt x="451922" y="45448"/>
                              </a:cubicBezTo>
                              <a:cubicBezTo>
                                <a:pt x="454580" y="42649"/>
                                <a:pt x="456786" y="42144"/>
                                <a:pt x="458618" y="38748"/>
                              </a:cubicBezTo>
                              <a:cubicBezTo>
                                <a:pt x="460422" y="35606"/>
                                <a:pt x="461237" y="35696"/>
                                <a:pt x="463114" y="32787"/>
                              </a:cubicBezTo>
                              <a:lnTo>
                                <a:pt x="463114" y="32787"/>
                              </a:lnTo>
                              <a:cubicBezTo>
                                <a:pt x="463666" y="30620"/>
                                <a:pt x="464620" y="29273"/>
                                <a:pt x="465315" y="27564"/>
                              </a:cubicBezTo>
                              <a:cubicBezTo>
                                <a:pt x="466228" y="25062"/>
                                <a:pt x="467069" y="24104"/>
                                <a:pt x="467563" y="21603"/>
                              </a:cubicBezTo>
                              <a:cubicBezTo>
                                <a:pt x="467350" y="18982"/>
                                <a:pt x="467623" y="17275"/>
                                <a:pt x="468313" y="14903"/>
                              </a:cubicBezTo>
                              <a:cubicBezTo>
                                <a:pt x="467608" y="12365"/>
                                <a:pt x="468732" y="10378"/>
                                <a:pt x="468313" y="8941"/>
                              </a:cubicBezTo>
                              <a:cubicBezTo>
                                <a:pt x="467711" y="7820"/>
                                <a:pt x="468505" y="5908"/>
                                <a:pt x="468313" y="3719"/>
                              </a:cubicBezTo>
                              <a:cubicBezTo>
                                <a:pt x="468023" y="2609"/>
                                <a:pt x="468063" y="1637"/>
                                <a:pt x="467563" y="738"/>
                              </a:cubicBezTo>
                              <a:cubicBezTo>
                                <a:pt x="467363" y="504"/>
                                <a:pt x="467002" y="253"/>
                                <a:pt x="466814" y="0"/>
                              </a:cubicBezTo>
                              <a:cubicBezTo>
                                <a:pt x="466565" y="18"/>
                                <a:pt x="466396" y="-24"/>
                                <a:pt x="466065" y="0"/>
                              </a:cubicBezTo>
                              <a:cubicBezTo>
                                <a:pt x="465629" y="332"/>
                                <a:pt x="464950" y="491"/>
                                <a:pt x="464566" y="738"/>
                              </a:cubicBezTo>
                              <a:cubicBezTo>
                                <a:pt x="464555" y="1225"/>
                                <a:pt x="464009" y="1799"/>
                                <a:pt x="463864" y="2242"/>
                              </a:cubicBezTo>
                              <a:lnTo>
                                <a:pt x="463864" y="2242"/>
                              </a:lnTo>
                              <a:cubicBezTo>
                                <a:pt x="463054" y="4148"/>
                                <a:pt x="460484" y="6075"/>
                                <a:pt x="459368" y="8203"/>
                              </a:cubicBezTo>
                              <a:cubicBezTo>
                                <a:pt x="458555" y="10128"/>
                                <a:pt x="454218" y="13270"/>
                                <a:pt x="452671" y="14903"/>
                              </a:cubicBezTo>
                              <a:cubicBezTo>
                                <a:pt x="446038" y="25012"/>
                                <a:pt x="440609" y="23516"/>
                                <a:pt x="434032" y="33525"/>
                              </a:cubicBezTo>
                              <a:cubicBezTo>
                                <a:pt x="426794" y="45005"/>
                                <a:pt x="415637" y="46289"/>
                                <a:pt x="412443" y="53651"/>
                              </a:cubicBezTo>
                              <a:cubicBezTo>
                                <a:pt x="410200" y="56092"/>
                                <a:pt x="404533" y="61277"/>
                                <a:pt x="401999" y="64835"/>
                              </a:cubicBezTo>
                              <a:cubicBezTo>
                                <a:pt x="399831" y="68438"/>
                                <a:pt x="395109" y="71436"/>
                                <a:pt x="392305" y="75254"/>
                              </a:cubicBezTo>
                              <a:lnTo>
                                <a:pt x="392305" y="75254"/>
                              </a:lnTo>
                              <a:cubicBezTo>
                                <a:pt x="391660" y="77979"/>
                                <a:pt x="388419" y="79610"/>
                                <a:pt x="387107" y="82719"/>
                              </a:cubicBezTo>
                              <a:cubicBezTo>
                                <a:pt x="384954" y="85608"/>
                                <a:pt x="382537" y="88355"/>
                                <a:pt x="381113" y="92400"/>
                              </a:cubicBezTo>
                              <a:cubicBezTo>
                                <a:pt x="380253" y="98551"/>
                                <a:pt x="372415" y="107024"/>
                                <a:pt x="367719" y="115506"/>
                              </a:cubicBezTo>
                              <a:cubicBezTo>
                                <a:pt x="365485" y="121185"/>
                                <a:pt x="363021" y="122657"/>
                                <a:pt x="361022" y="127429"/>
                              </a:cubicBezTo>
                              <a:cubicBezTo>
                                <a:pt x="358741" y="133146"/>
                                <a:pt x="355110" y="136509"/>
                                <a:pt x="353576" y="139325"/>
                              </a:cubicBezTo>
                              <a:cubicBezTo>
                                <a:pt x="351376" y="143105"/>
                                <a:pt x="347725" y="145569"/>
                                <a:pt x="346130" y="149770"/>
                              </a:cubicBezTo>
                              <a:cubicBezTo>
                                <a:pt x="343614" y="153202"/>
                                <a:pt x="340263" y="156610"/>
                                <a:pt x="337934" y="159451"/>
                              </a:cubicBezTo>
                              <a:lnTo>
                                <a:pt x="337934" y="159451"/>
                              </a:lnTo>
                              <a:cubicBezTo>
                                <a:pt x="333563" y="166366"/>
                                <a:pt x="330466" y="165845"/>
                                <a:pt x="325992" y="172112"/>
                              </a:cubicBezTo>
                              <a:cubicBezTo>
                                <a:pt x="321306" y="177942"/>
                                <a:pt x="318046" y="178505"/>
                                <a:pt x="314799" y="181819"/>
                              </a:cubicBezTo>
                              <a:cubicBezTo>
                                <a:pt x="313508" y="185042"/>
                                <a:pt x="307562" y="186408"/>
                                <a:pt x="305152" y="190761"/>
                              </a:cubicBezTo>
                              <a:cubicBezTo>
                                <a:pt x="302905" y="194009"/>
                                <a:pt x="298714" y="194564"/>
                                <a:pt x="295458" y="198199"/>
                              </a:cubicBezTo>
                              <a:cubicBezTo>
                                <a:pt x="291639" y="201219"/>
                                <a:pt x="289459" y="201381"/>
                                <a:pt x="285015" y="204899"/>
                              </a:cubicBezTo>
                              <a:cubicBezTo>
                                <a:pt x="281447" y="207931"/>
                                <a:pt x="277077" y="207943"/>
                                <a:pt x="273822" y="210122"/>
                              </a:cubicBezTo>
                              <a:cubicBezTo>
                                <a:pt x="268942" y="213515"/>
                                <a:pt x="265876" y="212771"/>
                                <a:pt x="260428" y="216083"/>
                              </a:cubicBezTo>
                              <a:cubicBezTo>
                                <a:pt x="253407" y="219844"/>
                                <a:pt x="252049" y="217959"/>
                                <a:pt x="245536" y="221306"/>
                              </a:cubicBezTo>
                              <a:lnTo>
                                <a:pt x="245536" y="221306"/>
                              </a:lnTo>
                              <a:cubicBezTo>
                                <a:pt x="243898" y="222025"/>
                                <a:pt x="241485" y="222546"/>
                                <a:pt x="240291" y="223548"/>
                              </a:cubicBezTo>
                              <a:lnTo>
                                <a:pt x="240291" y="223548"/>
                              </a:lnTo>
                              <a:cubicBezTo>
                                <a:pt x="240996" y="221081"/>
                                <a:pt x="242272" y="218285"/>
                                <a:pt x="242539" y="215345"/>
                              </a:cubicBezTo>
                              <a:lnTo>
                                <a:pt x="242539" y="215345"/>
                              </a:lnTo>
                              <a:cubicBezTo>
                                <a:pt x="242901" y="212190"/>
                                <a:pt x="243611" y="209574"/>
                                <a:pt x="244037" y="206403"/>
                              </a:cubicBezTo>
                              <a:cubicBezTo>
                                <a:pt x="243461" y="202553"/>
                                <a:pt x="243330" y="199831"/>
                                <a:pt x="243288" y="196722"/>
                              </a:cubicBezTo>
                              <a:cubicBezTo>
                                <a:pt x="243188" y="193683"/>
                                <a:pt x="241864" y="190322"/>
                                <a:pt x="241790" y="187780"/>
                              </a:cubicBezTo>
                              <a:cubicBezTo>
                                <a:pt x="240909" y="184240"/>
                                <a:pt x="239436" y="182179"/>
                                <a:pt x="238792" y="178073"/>
                              </a:cubicBezTo>
                              <a:cubicBezTo>
                                <a:pt x="237099" y="175810"/>
                                <a:pt x="236690" y="172167"/>
                                <a:pt x="235093" y="169131"/>
                              </a:cubicBezTo>
                              <a:cubicBezTo>
                                <a:pt x="233488" y="165300"/>
                                <a:pt x="231266" y="163787"/>
                                <a:pt x="230222" y="160189"/>
                              </a:cubicBezTo>
                              <a:cubicBezTo>
                                <a:pt x="226985" y="157114"/>
                                <a:pt x="226824" y="154666"/>
                                <a:pt x="224275" y="152012"/>
                              </a:cubicBezTo>
                              <a:cubicBezTo>
                                <a:pt x="221503" y="149467"/>
                                <a:pt x="220210" y="146724"/>
                                <a:pt x="216828" y="143809"/>
                              </a:cubicBezTo>
                              <a:cubicBezTo>
                                <a:pt x="214449" y="142793"/>
                                <a:pt x="211756" y="138891"/>
                                <a:pt x="208633" y="136344"/>
                              </a:cubicBezTo>
                              <a:cubicBezTo>
                                <a:pt x="204038" y="133428"/>
                                <a:pt x="203047" y="130785"/>
                                <a:pt x="198939" y="128906"/>
                              </a:cubicBezTo>
                              <a:cubicBezTo>
                                <a:pt x="196041" y="127492"/>
                                <a:pt x="193702" y="124859"/>
                                <a:pt x="189245" y="122206"/>
                              </a:cubicBezTo>
                              <a:cubicBezTo>
                                <a:pt x="183417" y="120359"/>
                                <a:pt x="183362" y="118653"/>
                                <a:pt x="178099" y="115506"/>
                              </a:cubicBezTo>
                              <a:cubicBezTo>
                                <a:pt x="172195" y="113645"/>
                                <a:pt x="169693" y="111313"/>
                                <a:pt x="166906" y="110283"/>
                              </a:cubicBezTo>
                              <a:cubicBezTo>
                                <a:pt x="162985" y="110359"/>
                                <a:pt x="160714" y="106762"/>
                                <a:pt x="154262" y="105061"/>
                              </a:cubicBezTo>
                              <a:cubicBezTo>
                                <a:pt x="150442" y="104505"/>
                                <a:pt x="147026" y="102659"/>
                                <a:pt x="141571" y="101341"/>
                              </a:cubicBezTo>
                              <a:cubicBezTo>
                                <a:pt x="137484" y="101509"/>
                                <a:pt x="132077" y="98359"/>
                                <a:pt x="128177" y="97622"/>
                              </a:cubicBezTo>
                              <a:lnTo>
                                <a:pt x="128177" y="97622"/>
                              </a:lnTo>
                              <a:cubicBezTo>
                                <a:pt x="124920" y="97112"/>
                                <a:pt x="121815" y="94965"/>
                                <a:pt x="118483" y="95380"/>
                              </a:cubicBezTo>
                              <a:cubicBezTo>
                                <a:pt x="115414" y="95212"/>
                                <a:pt x="111580" y="93798"/>
                                <a:pt x="108039" y="94642"/>
                              </a:cubicBezTo>
                              <a:cubicBezTo>
                                <a:pt x="104105" y="94707"/>
                                <a:pt x="102365" y="93853"/>
                                <a:pt x="98345" y="93877"/>
                              </a:cubicBezTo>
                              <a:cubicBezTo>
                                <a:pt x="94601" y="94364"/>
                                <a:pt x="92935" y="92847"/>
                                <a:pt x="89400" y="93138"/>
                              </a:cubicBezTo>
                              <a:cubicBezTo>
                                <a:pt x="85732" y="93818"/>
                                <a:pt x="82021" y="92893"/>
                                <a:pt x="79706" y="93138"/>
                              </a:cubicBezTo>
                              <a:cubicBezTo>
                                <a:pt x="75384" y="93619"/>
                                <a:pt x="75068" y="93228"/>
                                <a:pt x="70808" y="93877"/>
                              </a:cubicBezTo>
                              <a:cubicBezTo>
                                <a:pt x="67678" y="95427"/>
                                <a:pt x="63656" y="94249"/>
                                <a:pt x="61864" y="95380"/>
                              </a:cubicBezTo>
                              <a:cubicBezTo>
                                <a:pt x="58168" y="96338"/>
                                <a:pt x="56463" y="96254"/>
                                <a:pt x="52919" y="96857"/>
                              </a:cubicBezTo>
                              <a:lnTo>
                                <a:pt x="52919" y="96857"/>
                              </a:lnTo>
                              <a:close/>
                            </a:path>
                            <a:path w="468313" h="263774" stroke="0" extrusionOk="0">
                              <a:moveTo>
                                <a:pt x="52919" y="96857"/>
                              </a:moveTo>
                              <a:lnTo>
                                <a:pt x="52919" y="96857"/>
                              </a:lnTo>
                              <a:cubicBezTo>
                                <a:pt x="49400" y="100349"/>
                                <a:pt x="45121" y="101510"/>
                                <a:pt x="43225" y="104322"/>
                              </a:cubicBezTo>
                              <a:cubicBezTo>
                                <a:pt x="40054" y="107249"/>
                                <a:pt x="37446" y="107490"/>
                                <a:pt x="34280" y="111761"/>
                              </a:cubicBezTo>
                              <a:cubicBezTo>
                                <a:pt x="31665" y="114809"/>
                                <a:pt x="28197" y="116902"/>
                                <a:pt x="26085" y="119964"/>
                              </a:cubicBezTo>
                              <a:cubicBezTo>
                                <a:pt x="24405" y="122393"/>
                                <a:pt x="22039" y="124552"/>
                                <a:pt x="19388" y="127429"/>
                              </a:cubicBezTo>
                              <a:cubicBezTo>
                                <a:pt x="17371" y="130857"/>
                                <a:pt x="15628" y="132008"/>
                                <a:pt x="13393" y="135606"/>
                              </a:cubicBezTo>
                              <a:cubicBezTo>
                                <a:pt x="11158" y="139635"/>
                                <a:pt x="9113" y="141441"/>
                                <a:pt x="8195" y="143809"/>
                              </a:cubicBezTo>
                              <a:cubicBezTo>
                                <a:pt x="6501" y="146673"/>
                                <a:pt x="5636" y="149224"/>
                                <a:pt x="4448" y="152012"/>
                              </a:cubicBezTo>
                              <a:cubicBezTo>
                                <a:pt x="3517" y="155176"/>
                                <a:pt x="2517" y="157236"/>
                                <a:pt x="1498" y="160189"/>
                              </a:cubicBezTo>
                              <a:lnTo>
                                <a:pt x="1498" y="160189"/>
                              </a:lnTo>
                              <a:cubicBezTo>
                                <a:pt x="1559" y="162825"/>
                                <a:pt x="1076" y="166704"/>
                                <a:pt x="0" y="169131"/>
                              </a:cubicBezTo>
                              <a:cubicBezTo>
                                <a:pt x="341" y="173038"/>
                                <a:pt x="-781" y="175291"/>
                                <a:pt x="0" y="178838"/>
                              </a:cubicBezTo>
                              <a:cubicBezTo>
                                <a:pt x="1093" y="181545"/>
                                <a:pt x="1157" y="185220"/>
                                <a:pt x="1498" y="188519"/>
                              </a:cubicBezTo>
                              <a:cubicBezTo>
                                <a:pt x="3709" y="192616"/>
                                <a:pt x="2228" y="194151"/>
                                <a:pt x="4448" y="197461"/>
                              </a:cubicBezTo>
                              <a:cubicBezTo>
                                <a:pt x="6374" y="199624"/>
                                <a:pt x="6900" y="204140"/>
                                <a:pt x="8944" y="206403"/>
                              </a:cubicBezTo>
                              <a:cubicBezTo>
                                <a:pt x="11912" y="209197"/>
                                <a:pt x="13417" y="213388"/>
                                <a:pt x="15641" y="215345"/>
                              </a:cubicBezTo>
                              <a:cubicBezTo>
                                <a:pt x="20012" y="218746"/>
                                <a:pt x="20365" y="221110"/>
                                <a:pt x="23837" y="224287"/>
                              </a:cubicBezTo>
                              <a:cubicBezTo>
                                <a:pt x="27637" y="227001"/>
                                <a:pt x="30632" y="230812"/>
                                <a:pt x="34280" y="232490"/>
                              </a:cubicBezTo>
                              <a:cubicBezTo>
                                <a:pt x="34584" y="232449"/>
                                <a:pt x="34871" y="232531"/>
                                <a:pt x="35029" y="232490"/>
                              </a:cubicBezTo>
                              <a:lnTo>
                                <a:pt x="35029" y="232490"/>
                              </a:lnTo>
                              <a:cubicBezTo>
                                <a:pt x="38408" y="233701"/>
                                <a:pt x="41790" y="237687"/>
                                <a:pt x="43974" y="239190"/>
                              </a:cubicBezTo>
                              <a:cubicBezTo>
                                <a:pt x="49554" y="240976"/>
                                <a:pt x="48843" y="242629"/>
                                <a:pt x="54371" y="244412"/>
                              </a:cubicBezTo>
                              <a:cubicBezTo>
                                <a:pt x="57777" y="244558"/>
                                <a:pt x="60391" y="248349"/>
                                <a:pt x="65563" y="249609"/>
                              </a:cubicBezTo>
                              <a:cubicBezTo>
                                <a:pt x="69629" y="250309"/>
                                <a:pt x="71956" y="252777"/>
                                <a:pt x="76756" y="253354"/>
                              </a:cubicBezTo>
                              <a:cubicBezTo>
                                <a:pt x="80335" y="254319"/>
                                <a:pt x="82860" y="255668"/>
                                <a:pt x="87902" y="257074"/>
                              </a:cubicBezTo>
                              <a:cubicBezTo>
                                <a:pt x="91921" y="257096"/>
                                <a:pt x="96699" y="258734"/>
                                <a:pt x="99844" y="259316"/>
                              </a:cubicBezTo>
                              <a:cubicBezTo>
                                <a:pt x="105843" y="259125"/>
                                <a:pt x="106162" y="260866"/>
                                <a:pt x="111786" y="261531"/>
                              </a:cubicBezTo>
                              <a:cubicBezTo>
                                <a:pt x="117211" y="260927"/>
                                <a:pt x="119229" y="263529"/>
                                <a:pt x="124430" y="263035"/>
                              </a:cubicBezTo>
                              <a:cubicBezTo>
                                <a:pt x="130248" y="262242"/>
                                <a:pt x="133748" y="264330"/>
                                <a:pt x="136372" y="263774"/>
                              </a:cubicBezTo>
                              <a:cubicBezTo>
                                <a:pt x="141551" y="263610"/>
                                <a:pt x="145873" y="264668"/>
                                <a:pt x="148267" y="263774"/>
                              </a:cubicBezTo>
                              <a:cubicBezTo>
                                <a:pt x="158152" y="263186"/>
                                <a:pt x="166186" y="264025"/>
                                <a:pt x="171402" y="263774"/>
                              </a:cubicBezTo>
                              <a:cubicBezTo>
                                <a:pt x="177606" y="261522"/>
                                <a:pt x="183744" y="264233"/>
                                <a:pt x="192242" y="262296"/>
                              </a:cubicBezTo>
                              <a:cubicBezTo>
                                <a:pt x="196683" y="260318"/>
                                <a:pt x="202616" y="263159"/>
                                <a:pt x="211630" y="260054"/>
                              </a:cubicBezTo>
                              <a:lnTo>
                                <a:pt x="211630" y="260054"/>
                              </a:lnTo>
                              <a:cubicBezTo>
                                <a:pt x="216751" y="258667"/>
                                <a:pt x="220387" y="258641"/>
                                <a:pt x="223525" y="257812"/>
                              </a:cubicBezTo>
                              <a:cubicBezTo>
                                <a:pt x="226313" y="256107"/>
                                <a:pt x="229057" y="256961"/>
                                <a:pt x="233219" y="255570"/>
                              </a:cubicBezTo>
                              <a:cubicBezTo>
                                <a:pt x="235893" y="253823"/>
                                <a:pt x="239275" y="253959"/>
                                <a:pt x="241040" y="253354"/>
                              </a:cubicBezTo>
                              <a:cubicBezTo>
                                <a:pt x="241877" y="252511"/>
                                <a:pt x="244061" y="252380"/>
                                <a:pt x="245536" y="251112"/>
                              </a:cubicBezTo>
                              <a:lnTo>
                                <a:pt x="245536" y="251112"/>
                              </a:lnTo>
                              <a:cubicBezTo>
                                <a:pt x="251925" y="248861"/>
                                <a:pt x="255147" y="248618"/>
                                <a:pt x="260428" y="245890"/>
                              </a:cubicBezTo>
                              <a:cubicBezTo>
                                <a:pt x="264544" y="243420"/>
                                <a:pt x="270231" y="242261"/>
                                <a:pt x="273822" y="239928"/>
                              </a:cubicBezTo>
                              <a:cubicBezTo>
                                <a:pt x="277691" y="236676"/>
                                <a:pt x="280359" y="237378"/>
                                <a:pt x="285015" y="234706"/>
                              </a:cubicBezTo>
                              <a:cubicBezTo>
                                <a:pt x="287032" y="232058"/>
                                <a:pt x="293749" y="230468"/>
                                <a:pt x="295458" y="228006"/>
                              </a:cubicBezTo>
                              <a:cubicBezTo>
                                <a:pt x="299041" y="224999"/>
                                <a:pt x="301788" y="223905"/>
                                <a:pt x="305152" y="220567"/>
                              </a:cubicBezTo>
                              <a:cubicBezTo>
                                <a:pt x="307087" y="218597"/>
                                <a:pt x="312742" y="214729"/>
                                <a:pt x="314799" y="211625"/>
                              </a:cubicBezTo>
                              <a:cubicBezTo>
                                <a:pt x="319300" y="205573"/>
                                <a:pt x="323489" y="204685"/>
                                <a:pt x="325992" y="201918"/>
                              </a:cubicBezTo>
                              <a:cubicBezTo>
                                <a:pt x="330554" y="194762"/>
                                <a:pt x="334573" y="193487"/>
                                <a:pt x="337934" y="189257"/>
                              </a:cubicBezTo>
                              <a:lnTo>
                                <a:pt x="337934" y="189257"/>
                              </a:lnTo>
                              <a:cubicBezTo>
                                <a:pt x="338967" y="186534"/>
                                <a:pt x="343499" y="184426"/>
                                <a:pt x="346130" y="179577"/>
                              </a:cubicBezTo>
                              <a:cubicBezTo>
                                <a:pt x="347324" y="177014"/>
                                <a:pt x="352656" y="171657"/>
                                <a:pt x="353576" y="169131"/>
                              </a:cubicBezTo>
                              <a:cubicBezTo>
                                <a:pt x="356095" y="162645"/>
                                <a:pt x="358813" y="161806"/>
                                <a:pt x="361022" y="157209"/>
                              </a:cubicBezTo>
                              <a:cubicBezTo>
                                <a:pt x="363362" y="151779"/>
                                <a:pt x="364791" y="150980"/>
                                <a:pt x="367719" y="145286"/>
                              </a:cubicBezTo>
                              <a:cubicBezTo>
                                <a:pt x="369873" y="139005"/>
                                <a:pt x="376952" y="132821"/>
                                <a:pt x="381113" y="122206"/>
                              </a:cubicBezTo>
                              <a:cubicBezTo>
                                <a:pt x="383528" y="119689"/>
                                <a:pt x="385023" y="115986"/>
                                <a:pt x="387107" y="112525"/>
                              </a:cubicBezTo>
                              <a:cubicBezTo>
                                <a:pt x="388232" y="109933"/>
                                <a:pt x="389884" y="108679"/>
                                <a:pt x="392305" y="105061"/>
                              </a:cubicBezTo>
                              <a:lnTo>
                                <a:pt x="392305" y="105061"/>
                              </a:lnTo>
                              <a:cubicBezTo>
                                <a:pt x="394805" y="99936"/>
                                <a:pt x="398995" y="98548"/>
                                <a:pt x="401999" y="94642"/>
                              </a:cubicBezTo>
                              <a:cubicBezTo>
                                <a:pt x="404911" y="89282"/>
                                <a:pt x="409717" y="87430"/>
                                <a:pt x="412443" y="84196"/>
                              </a:cubicBezTo>
                              <a:cubicBezTo>
                                <a:pt x="418142" y="74250"/>
                                <a:pt x="425900" y="73668"/>
                                <a:pt x="433283" y="63332"/>
                              </a:cubicBezTo>
                              <a:cubicBezTo>
                                <a:pt x="439716" y="54303"/>
                                <a:pt x="446829" y="53890"/>
                                <a:pt x="451922" y="45448"/>
                              </a:cubicBezTo>
                              <a:cubicBezTo>
                                <a:pt x="454125" y="42072"/>
                                <a:pt x="456338" y="42515"/>
                                <a:pt x="458618" y="38748"/>
                              </a:cubicBezTo>
                              <a:cubicBezTo>
                                <a:pt x="459916" y="35947"/>
                                <a:pt x="461518" y="36182"/>
                                <a:pt x="463114" y="32787"/>
                              </a:cubicBezTo>
                              <a:lnTo>
                                <a:pt x="463114" y="32787"/>
                              </a:lnTo>
                              <a:cubicBezTo>
                                <a:pt x="463817" y="30984"/>
                                <a:pt x="464261" y="29322"/>
                                <a:pt x="465315" y="27564"/>
                              </a:cubicBezTo>
                              <a:cubicBezTo>
                                <a:pt x="466276" y="25525"/>
                                <a:pt x="466911" y="23873"/>
                                <a:pt x="467563" y="21603"/>
                              </a:cubicBezTo>
                              <a:cubicBezTo>
                                <a:pt x="467548" y="19726"/>
                                <a:pt x="468521" y="17522"/>
                                <a:pt x="468313" y="14903"/>
                              </a:cubicBezTo>
                              <a:cubicBezTo>
                                <a:pt x="468073" y="11945"/>
                                <a:pt x="468922" y="11469"/>
                                <a:pt x="468313" y="8941"/>
                              </a:cubicBezTo>
                              <a:cubicBezTo>
                                <a:pt x="468139" y="6357"/>
                                <a:pt x="468491" y="4869"/>
                                <a:pt x="468313" y="3719"/>
                              </a:cubicBezTo>
                              <a:cubicBezTo>
                                <a:pt x="468037" y="2997"/>
                                <a:pt x="467564" y="1608"/>
                                <a:pt x="467563" y="738"/>
                              </a:cubicBezTo>
                              <a:cubicBezTo>
                                <a:pt x="467370" y="490"/>
                                <a:pt x="466980" y="172"/>
                                <a:pt x="466814" y="0"/>
                              </a:cubicBezTo>
                              <a:cubicBezTo>
                                <a:pt x="466602" y="77"/>
                                <a:pt x="466275" y="-47"/>
                                <a:pt x="466065" y="0"/>
                              </a:cubicBezTo>
                              <a:cubicBezTo>
                                <a:pt x="465644" y="264"/>
                                <a:pt x="465083" y="524"/>
                                <a:pt x="464566" y="738"/>
                              </a:cubicBezTo>
                              <a:cubicBezTo>
                                <a:pt x="464406" y="1418"/>
                                <a:pt x="463959" y="1819"/>
                                <a:pt x="463864" y="2242"/>
                              </a:cubicBezTo>
                              <a:lnTo>
                                <a:pt x="463864" y="2242"/>
                              </a:lnTo>
                              <a:cubicBezTo>
                                <a:pt x="462374" y="4531"/>
                                <a:pt x="460626" y="5314"/>
                                <a:pt x="459368" y="8203"/>
                              </a:cubicBezTo>
                              <a:cubicBezTo>
                                <a:pt x="457575" y="11524"/>
                                <a:pt x="454079" y="12177"/>
                                <a:pt x="452671" y="14903"/>
                              </a:cubicBezTo>
                              <a:cubicBezTo>
                                <a:pt x="447355" y="24035"/>
                                <a:pt x="440452" y="24195"/>
                                <a:pt x="434032" y="33525"/>
                              </a:cubicBezTo>
                              <a:cubicBezTo>
                                <a:pt x="427922" y="40634"/>
                                <a:pt x="421528" y="44336"/>
                                <a:pt x="412443" y="53651"/>
                              </a:cubicBezTo>
                              <a:cubicBezTo>
                                <a:pt x="410140" y="56315"/>
                                <a:pt x="405957" y="59249"/>
                                <a:pt x="401999" y="64835"/>
                              </a:cubicBezTo>
                              <a:cubicBezTo>
                                <a:pt x="400709" y="68046"/>
                                <a:pt x="393516" y="72136"/>
                                <a:pt x="392305" y="75254"/>
                              </a:cubicBezTo>
                              <a:lnTo>
                                <a:pt x="392305" y="75254"/>
                              </a:lnTo>
                              <a:cubicBezTo>
                                <a:pt x="391564" y="76964"/>
                                <a:pt x="389092" y="78856"/>
                                <a:pt x="387107" y="82719"/>
                              </a:cubicBezTo>
                              <a:cubicBezTo>
                                <a:pt x="385091" y="86297"/>
                                <a:pt x="383275" y="90203"/>
                                <a:pt x="381113" y="92400"/>
                              </a:cubicBezTo>
                              <a:cubicBezTo>
                                <a:pt x="377537" y="102978"/>
                                <a:pt x="369629" y="107546"/>
                                <a:pt x="367719" y="115506"/>
                              </a:cubicBezTo>
                              <a:cubicBezTo>
                                <a:pt x="367548" y="118997"/>
                                <a:pt x="362340" y="123711"/>
                                <a:pt x="361022" y="127429"/>
                              </a:cubicBezTo>
                              <a:cubicBezTo>
                                <a:pt x="359192" y="131812"/>
                                <a:pt x="355603" y="133209"/>
                                <a:pt x="353576" y="139325"/>
                              </a:cubicBezTo>
                              <a:cubicBezTo>
                                <a:pt x="351796" y="143365"/>
                                <a:pt x="347749" y="145372"/>
                                <a:pt x="346130" y="149770"/>
                              </a:cubicBezTo>
                              <a:cubicBezTo>
                                <a:pt x="342899" y="154508"/>
                                <a:pt x="341033" y="154108"/>
                                <a:pt x="337934" y="159451"/>
                              </a:cubicBezTo>
                              <a:lnTo>
                                <a:pt x="337934" y="159451"/>
                              </a:lnTo>
                              <a:cubicBezTo>
                                <a:pt x="334651" y="164614"/>
                                <a:pt x="329043" y="166737"/>
                                <a:pt x="325992" y="172112"/>
                              </a:cubicBezTo>
                              <a:cubicBezTo>
                                <a:pt x="322249" y="177584"/>
                                <a:pt x="319384" y="176415"/>
                                <a:pt x="314799" y="181819"/>
                              </a:cubicBezTo>
                              <a:cubicBezTo>
                                <a:pt x="313556" y="184535"/>
                                <a:pt x="306544" y="187774"/>
                                <a:pt x="305152" y="190761"/>
                              </a:cubicBezTo>
                              <a:cubicBezTo>
                                <a:pt x="301376" y="194118"/>
                                <a:pt x="297640" y="194971"/>
                                <a:pt x="295458" y="198199"/>
                              </a:cubicBezTo>
                              <a:cubicBezTo>
                                <a:pt x="290647" y="201619"/>
                                <a:pt x="288488" y="202231"/>
                                <a:pt x="285015" y="204899"/>
                              </a:cubicBezTo>
                              <a:cubicBezTo>
                                <a:pt x="279784" y="208124"/>
                                <a:pt x="277208" y="207335"/>
                                <a:pt x="273822" y="210122"/>
                              </a:cubicBezTo>
                              <a:cubicBezTo>
                                <a:pt x="267672" y="213114"/>
                                <a:pt x="264839" y="212737"/>
                                <a:pt x="260428" y="216083"/>
                              </a:cubicBezTo>
                              <a:cubicBezTo>
                                <a:pt x="256784" y="217676"/>
                                <a:pt x="249349" y="218584"/>
                                <a:pt x="245536" y="221306"/>
                              </a:cubicBezTo>
                              <a:lnTo>
                                <a:pt x="245536" y="221306"/>
                              </a:lnTo>
                              <a:cubicBezTo>
                                <a:pt x="244716" y="222335"/>
                                <a:pt x="241865" y="222387"/>
                                <a:pt x="240291" y="223548"/>
                              </a:cubicBezTo>
                              <a:lnTo>
                                <a:pt x="240291" y="223548"/>
                              </a:lnTo>
                              <a:cubicBezTo>
                                <a:pt x="241780" y="220525"/>
                                <a:pt x="242411" y="218385"/>
                                <a:pt x="242539" y="215345"/>
                              </a:cubicBezTo>
                              <a:lnTo>
                                <a:pt x="242539" y="215345"/>
                              </a:lnTo>
                              <a:cubicBezTo>
                                <a:pt x="243229" y="212640"/>
                                <a:pt x="242870" y="208928"/>
                                <a:pt x="244037" y="206403"/>
                              </a:cubicBezTo>
                              <a:cubicBezTo>
                                <a:pt x="243936" y="202920"/>
                                <a:pt x="244310" y="199809"/>
                                <a:pt x="243288" y="196722"/>
                              </a:cubicBezTo>
                              <a:cubicBezTo>
                                <a:pt x="242881" y="193623"/>
                                <a:pt x="242345" y="190080"/>
                                <a:pt x="241790" y="187780"/>
                              </a:cubicBezTo>
                              <a:cubicBezTo>
                                <a:pt x="240389" y="185133"/>
                                <a:pt x="239934" y="181083"/>
                                <a:pt x="238792" y="178073"/>
                              </a:cubicBezTo>
                              <a:cubicBezTo>
                                <a:pt x="237578" y="175308"/>
                                <a:pt x="235807" y="171322"/>
                                <a:pt x="235093" y="169131"/>
                              </a:cubicBezTo>
                              <a:cubicBezTo>
                                <a:pt x="232863" y="166787"/>
                                <a:pt x="232456" y="162783"/>
                                <a:pt x="230222" y="160189"/>
                              </a:cubicBezTo>
                              <a:cubicBezTo>
                                <a:pt x="226572" y="156994"/>
                                <a:pt x="227229" y="155509"/>
                                <a:pt x="224275" y="152012"/>
                              </a:cubicBezTo>
                              <a:cubicBezTo>
                                <a:pt x="220619" y="149520"/>
                                <a:pt x="220540" y="146323"/>
                                <a:pt x="216828" y="143809"/>
                              </a:cubicBezTo>
                              <a:cubicBezTo>
                                <a:pt x="213463" y="141666"/>
                                <a:pt x="210972" y="137238"/>
                                <a:pt x="208633" y="136344"/>
                              </a:cubicBezTo>
                              <a:cubicBezTo>
                                <a:pt x="204048" y="133380"/>
                                <a:pt x="204321" y="131842"/>
                                <a:pt x="198939" y="128906"/>
                              </a:cubicBezTo>
                              <a:cubicBezTo>
                                <a:pt x="195500" y="127939"/>
                                <a:pt x="194263" y="125176"/>
                                <a:pt x="189245" y="122206"/>
                              </a:cubicBezTo>
                              <a:cubicBezTo>
                                <a:pt x="185923" y="120219"/>
                                <a:pt x="181368" y="115977"/>
                                <a:pt x="178099" y="115506"/>
                              </a:cubicBezTo>
                              <a:cubicBezTo>
                                <a:pt x="172318" y="113499"/>
                                <a:pt x="170962" y="110997"/>
                                <a:pt x="166906" y="110283"/>
                              </a:cubicBezTo>
                              <a:cubicBezTo>
                                <a:pt x="160970" y="108980"/>
                                <a:pt x="157077" y="106073"/>
                                <a:pt x="154262" y="105061"/>
                              </a:cubicBezTo>
                              <a:cubicBezTo>
                                <a:pt x="151098" y="105366"/>
                                <a:pt x="145010" y="100861"/>
                                <a:pt x="141571" y="101341"/>
                              </a:cubicBezTo>
                              <a:cubicBezTo>
                                <a:pt x="134992" y="99778"/>
                                <a:pt x="134254" y="98649"/>
                                <a:pt x="128177" y="97622"/>
                              </a:cubicBezTo>
                              <a:lnTo>
                                <a:pt x="128177" y="97622"/>
                              </a:lnTo>
                              <a:cubicBezTo>
                                <a:pt x="125846" y="97359"/>
                                <a:pt x="121383" y="95263"/>
                                <a:pt x="118483" y="95380"/>
                              </a:cubicBezTo>
                              <a:cubicBezTo>
                                <a:pt x="114148" y="95294"/>
                                <a:pt x="111553" y="94080"/>
                                <a:pt x="108039" y="94642"/>
                              </a:cubicBezTo>
                              <a:cubicBezTo>
                                <a:pt x="103283" y="94284"/>
                                <a:pt x="101327" y="93279"/>
                                <a:pt x="98345" y="93877"/>
                              </a:cubicBezTo>
                              <a:cubicBezTo>
                                <a:pt x="96015" y="94154"/>
                                <a:pt x="91245" y="92985"/>
                                <a:pt x="89400" y="93138"/>
                              </a:cubicBezTo>
                              <a:cubicBezTo>
                                <a:pt x="86869" y="94202"/>
                                <a:pt x="81732" y="92566"/>
                                <a:pt x="79706" y="93138"/>
                              </a:cubicBezTo>
                              <a:cubicBezTo>
                                <a:pt x="77936" y="94194"/>
                                <a:pt x="74078" y="93292"/>
                                <a:pt x="70808" y="93877"/>
                              </a:cubicBezTo>
                              <a:cubicBezTo>
                                <a:pt x="68168" y="94325"/>
                                <a:pt x="64896" y="94613"/>
                                <a:pt x="61864" y="95380"/>
                              </a:cubicBezTo>
                              <a:cubicBezTo>
                                <a:pt x="59037" y="96013"/>
                                <a:pt x="54919" y="96262"/>
                                <a:pt x="52919" y="96857"/>
                              </a:cubicBezTo>
                              <a:lnTo>
                                <a:pt x="52919" y="9685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5" name="Freeform 7">
                  <a:extLst>
                    <a:ext uri="{FF2B5EF4-FFF2-40B4-BE49-F238E27FC236}">
                      <a16:creationId xmlns:a16="http://schemas.microsoft.com/office/drawing/2014/main" id="{27D8F06D-290B-53D4-50B4-21342ABC04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3543300"/>
                  <a:ext cx="701675" cy="422275"/>
                </a:xfrm>
                <a:custGeom>
                  <a:avLst/>
                  <a:gdLst>
                    <a:gd name="T0" fmla="*/ 4 w 442"/>
                    <a:gd name="T1" fmla="*/ 0 h 266"/>
                    <a:gd name="T2" fmla="*/ 4 w 442"/>
                    <a:gd name="T3" fmla="*/ 0 h 266"/>
                    <a:gd name="T4" fmla="*/ 0 w 442"/>
                    <a:gd name="T5" fmla="*/ 24 h 266"/>
                    <a:gd name="T6" fmla="*/ 2 w 442"/>
                    <a:gd name="T7" fmla="*/ 48 h 266"/>
                    <a:gd name="T8" fmla="*/ 8 w 442"/>
                    <a:gd name="T9" fmla="*/ 72 h 266"/>
                    <a:gd name="T10" fmla="*/ 16 w 442"/>
                    <a:gd name="T11" fmla="*/ 94 h 266"/>
                    <a:gd name="T12" fmla="*/ 30 w 442"/>
                    <a:gd name="T13" fmla="*/ 118 h 266"/>
                    <a:gd name="T14" fmla="*/ 48 w 442"/>
                    <a:gd name="T15" fmla="*/ 140 h 266"/>
                    <a:gd name="T16" fmla="*/ 68 w 442"/>
                    <a:gd name="T17" fmla="*/ 160 h 266"/>
                    <a:gd name="T18" fmla="*/ 94 w 442"/>
                    <a:gd name="T19" fmla="*/ 182 h 266"/>
                    <a:gd name="T20" fmla="*/ 94 w 442"/>
                    <a:gd name="T21" fmla="*/ 182 h 266"/>
                    <a:gd name="T22" fmla="*/ 112 w 442"/>
                    <a:gd name="T23" fmla="*/ 194 h 266"/>
                    <a:gd name="T24" fmla="*/ 132 w 442"/>
                    <a:gd name="T25" fmla="*/ 206 h 266"/>
                    <a:gd name="T26" fmla="*/ 152 w 442"/>
                    <a:gd name="T27" fmla="*/ 216 h 266"/>
                    <a:gd name="T28" fmla="*/ 172 w 442"/>
                    <a:gd name="T29" fmla="*/ 226 h 266"/>
                    <a:gd name="T30" fmla="*/ 214 w 442"/>
                    <a:gd name="T31" fmla="*/ 240 h 266"/>
                    <a:gd name="T32" fmla="*/ 260 w 442"/>
                    <a:gd name="T33" fmla="*/ 252 h 266"/>
                    <a:gd name="T34" fmla="*/ 306 w 442"/>
                    <a:gd name="T35" fmla="*/ 260 h 266"/>
                    <a:gd name="T36" fmla="*/ 352 w 442"/>
                    <a:gd name="T37" fmla="*/ 264 h 266"/>
                    <a:gd name="T38" fmla="*/ 398 w 442"/>
                    <a:gd name="T39" fmla="*/ 266 h 266"/>
                    <a:gd name="T40" fmla="*/ 442 w 442"/>
                    <a:gd name="T41" fmla="*/ 266 h 266"/>
                    <a:gd name="T42" fmla="*/ 442 w 442"/>
                    <a:gd name="T43" fmla="*/ 266 h 266"/>
                    <a:gd name="T44" fmla="*/ 432 w 442"/>
                    <a:gd name="T45" fmla="*/ 264 h 266"/>
                    <a:gd name="T46" fmla="*/ 420 w 442"/>
                    <a:gd name="T47" fmla="*/ 260 h 266"/>
                    <a:gd name="T48" fmla="*/ 420 w 442"/>
                    <a:gd name="T49" fmla="*/ 260 h 266"/>
                    <a:gd name="T50" fmla="*/ 384 w 442"/>
                    <a:gd name="T51" fmla="*/ 250 h 266"/>
                    <a:gd name="T52" fmla="*/ 350 w 442"/>
                    <a:gd name="T53" fmla="*/ 238 h 266"/>
                    <a:gd name="T54" fmla="*/ 322 w 442"/>
                    <a:gd name="T55" fmla="*/ 224 h 266"/>
                    <a:gd name="T56" fmla="*/ 296 w 442"/>
                    <a:gd name="T57" fmla="*/ 208 h 266"/>
                    <a:gd name="T58" fmla="*/ 272 w 442"/>
                    <a:gd name="T59" fmla="*/ 190 h 266"/>
                    <a:gd name="T60" fmla="*/ 250 w 442"/>
                    <a:gd name="T61" fmla="*/ 172 h 266"/>
                    <a:gd name="T62" fmla="*/ 208 w 442"/>
                    <a:gd name="T63" fmla="*/ 132 h 266"/>
                    <a:gd name="T64" fmla="*/ 170 w 442"/>
                    <a:gd name="T65" fmla="*/ 92 h 266"/>
                    <a:gd name="T66" fmla="*/ 150 w 442"/>
                    <a:gd name="T67" fmla="*/ 74 h 266"/>
                    <a:gd name="T68" fmla="*/ 130 w 442"/>
                    <a:gd name="T69" fmla="*/ 56 h 266"/>
                    <a:gd name="T70" fmla="*/ 108 w 442"/>
                    <a:gd name="T71" fmla="*/ 40 h 266"/>
                    <a:gd name="T72" fmla="*/ 82 w 442"/>
                    <a:gd name="T73" fmla="*/ 26 h 266"/>
                    <a:gd name="T74" fmla="*/ 56 w 442"/>
                    <a:gd name="T75" fmla="*/ 14 h 266"/>
                    <a:gd name="T76" fmla="*/ 26 w 442"/>
                    <a:gd name="T77" fmla="*/ 4 h 266"/>
                    <a:gd name="T78" fmla="*/ 26 w 442"/>
                    <a:gd name="T79" fmla="*/ 4 h 266"/>
                    <a:gd name="T80" fmla="*/ 14 w 442"/>
                    <a:gd name="T81" fmla="*/ 2 h 266"/>
                    <a:gd name="T82" fmla="*/ 4 w 442"/>
                    <a:gd name="T83" fmla="*/ 0 h 266"/>
                    <a:gd name="T84" fmla="*/ 4 w 442"/>
                    <a:gd name="T85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42" h="26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8" y="72"/>
                      </a:lnTo>
                      <a:lnTo>
                        <a:pt x="16" y="94"/>
                      </a:lnTo>
                      <a:lnTo>
                        <a:pt x="30" y="118"/>
                      </a:lnTo>
                      <a:lnTo>
                        <a:pt x="48" y="140"/>
                      </a:lnTo>
                      <a:lnTo>
                        <a:pt x="68" y="160"/>
                      </a:lnTo>
                      <a:lnTo>
                        <a:pt x="94" y="182"/>
                      </a:lnTo>
                      <a:lnTo>
                        <a:pt x="94" y="182"/>
                      </a:lnTo>
                      <a:lnTo>
                        <a:pt x="112" y="194"/>
                      </a:lnTo>
                      <a:lnTo>
                        <a:pt x="132" y="206"/>
                      </a:lnTo>
                      <a:lnTo>
                        <a:pt x="152" y="216"/>
                      </a:lnTo>
                      <a:lnTo>
                        <a:pt x="172" y="226"/>
                      </a:lnTo>
                      <a:lnTo>
                        <a:pt x="214" y="240"/>
                      </a:lnTo>
                      <a:lnTo>
                        <a:pt x="260" y="252"/>
                      </a:lnTo>
                      <a:lnTo>
                        <a:pt x="306" y="260"/>
                      </a:lnTo>
                      <a:lnTo>
                        <a:pt x="352" y="264"/>
                      </a:lnTo>
                      <a:lnTo>
                        <a:pt x="398" y="266"/>
                      </a:lnTo>
                      <a:lnTo>
                        <a:pt x="442" y="266"/>
                      </a:lnTo>
                      <a:lnTo>
                        <a:pt x="442" y="266"/>
                      </a:lnTo>
                      <a:lnTo>
                        <a:pt x="432" y="264"/>
                      </a:lnTo>
                      <a:lnTo>
                        <a:pt x="420" y="260"/>
                      </a:lnTo>
                      <a:lnTo>
                        <a:pt x="420" y="260"/>
                      </a:lnTo>
                      <a:lnTo>
                        <a:pt x="384" y="250"/>
                      </a:lnTo>
                      <a:lnTo>
                        <a:pt x="350" y="238"/>
                      </a:lnTo>
                      <a:lnTo>
                        <a:pt x="322" y="224"/>
                      </a:lnTo>
                      <a:lnTo>
                        <a:pt x="296" y="208"/>
                      </a:lnTo>
                      <a:lnTo>
                        <a:pt x="272" y="190"/>
                      </a:lnTo>
                      <a:lnTo>
                        <a:pt x="250" y="172"/>
                      </a:lnTo>
                      <a:lnTo>
                        <a:pt x="208" y="132"/>
                      </a:lnTo>
                      <a:lnTo>
                        <a:pt x="170" y="92"/>
                      </a:lnTo>
                      <a:lnTo>
                        <a:pt x="150" y="74"/>
                      </a:lnTo>
                      <a:lnTo>
                        <a:pt x="130" y="56"/>
                      </a:lnTo>
                      <a:lnTo>
                        <a:pt x="108" y="40"/>
                      </a:lnTo>
                      <a:lnTo>
                        <a:pt x="82" y="26"/>
                      </a:lnTo>
                      <a:lnTo>
                        <a:pt x="56" y="14"/>
                      </a:lnTo>
                      <a:lnTo>
                        <a:pt x="26" y="4"/>
                      </a:lnTo>
                      <a:lnTo>
                        <a:pt x="26" y="4"/>
                      </a:lnTo>
                      <a:lnTo>
                        <a:pt x="1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287783222">
                        <a:custGeom>
                          <a:avLst/>
                          <a:gdLst>
                            <a:gd name="csX0" fmla="*/ 1482 w 164673"/>
                            <a:gd name="csY0" fmla="*/ 0 h 99102"/>
                            <a:gd name="csX1" fmla="*/ 1482 w 164673"/>
                            <a:gd name="csY1" fmla="*/ 0 h 99102"/>
                            <a:gd name="csX2" fmla="*/ 0 w 164673"/>
                            <a:gd name="csY2" fmla="*/ 8939 h 99102"/>
                            <a:gd name="csX3" fmla="*/ 741 w 164673"/>
                            <a:gd name="csY3" fmla="*/ 17887 h 99102"/>
                            <a:gd name="csX4" fmla="*/ 2980 w 164673"/>
                            <a:gd name="csY4" fmla="*/ 26826 h 99102"/>
                            <a:gd name="csX5" fmla="*/ 5961 w 164673"/>
                            <a:gd name="csY5" fmla="*/ 35022 h 99102"/>
                            <a:gd name="csX6" fmla="*/ 11181 w 164673"/>
                            <a:gd name="csY6" fmla="*/ 43961 h 99102"/>
                            <a:gd name="csX7" fmla="*/ 17883 w 164673"/>
                            <a:gd name="csY7" fmla="*/ 52157 h 99102"/>
                            <a:gd name="csX8" fmla="*/ 25326 w 164673"/>
                            <a:gd name="csY8" fmla="*/ 59609 h 99102"/>
                            <a:gd name="csX9" fmla="*/ 35025 w 164673"/>
                            <a:gd name="csY9" fmla="*/ 67805 h 99102"/>
                            <a:gd name="csX10" fmla="*/ 35025 w 164673"/>
                            <a:gd name="csY10" fmla="*/ 67805 h 99102"/>
                            <a:gd name="csX11" fmla="*/ 41728 w 164673"/>
                            <a:gd name="csY11" fmla="*/ 72275 h 99102"/>
                            <a:gd name="csX12" fmla="*/ 49171 w 164673"/>
                            <a:gd name="csY12" fmla="*/ 76744 h 99102"/>
                            <a:gd name="csX13" fmla="*/ 56631 w 164673"/>
                            <a:gd name="csY13" fmla="*/ 80470 h 99102"/>
                            <a:gd name="csX14" fmla="*/ 64074 w 164673"/>
                            <a:gd name="csY14" fmla="*/ 84197 h 99102"/>
                            <a:gd name="csX15" fmla="*/ 79734 w 164673"/>
                            <a:gd name="csY15" fmla="*/ 89419 h 99102"/>
                            <a:gd name="csX16" fmla="*/ 96860 w 164673"/>
                            <a:gd name="csY16" fmla="*/ 93889 h 99102"/>
                            <a:gd name="csX17" fmla="*/ 114003 w 164673"/>
                            <a:gd name="csY17" fmla="*/ 96862 h 99102"/>
                            <a:gd name="csX18" fmla="*/ 131145 w 164673"/>
                            <a:gd name="csY18" fmla="*/ 98358 h 99102"/>
                            <a:gd name="csX19" fmla="*/ 148288 w 164673"/>
                            <a:gd name="csY19" fmla="*/ 99102 h 99102"/>
                            <a:gd name="csX20" fmla="*/ 164673 w 164673"/>
                            <a:gd name="csY20" fmla="*/ 99102 h 99102"/>
                            <a:gd name="csX21" fmla="*/ 164673 w 164673"/>
                            <a:gd name="csY21" fmla="*/ 99102 h 99102"/>
                            <a:gd name="csX22" fmla="*/ 160951 w 164673"/>
                            <a:gd name="csY22" fmla="*/ 98358 h 99102"/>
                            <a:gd name="csX23" fmla="*/ 156472 w 164673"/>
                            <a:gd name="csY23" fmla="*/ 96862 h 99102"/>
                            <a:gd name="csX24" fmla="*/ 156472 w 164673"/>
                            <a:gd name="csY24" fmla="*/ 96862 h 99102"/>
                            <a:gd name="csX25" fmla="*/ 143067 w 164673"/>
                            <a:gd name="csY25" fmla="*/ 93136 h 99102"/>
                            <a:gd name="csX26" fmla="*/ 130404 w 164673"/>
                            <a:gd name="csY26" fmla="*/ 88666 h 99102"/>
                            <a:gd name="csX27" fmla="*/ 119964 w 164673"/>
                            <a:gd name="csY27" fmla="*/ 83453 h 99102"/>
                            <a:gd name="csX28" fmla="*/ 110281 w 164673"/>
                            <a:gd name="csY28" fmla="*/ 77497 h 99102"/>
                            <a:gd name="csX29" fmla="*/ 101339 w 164673"/>
                            <a:gd name="csY29" fmla="*/ 70788 h 99102"/>
                            <a:gd name="csX30" fmla="*/ 93139 w 164673"/>
                            <a:gd name="csY30" fmla="*/ 64079 h 99102"/>
                            <a:gd name="csX31" fmla="*/ 77495 w 164673"/>
                            <a:gd name="csY31" fmla="*/ 49174 h 99102"/>
                            <a:gd name="csX32" fmla="*/ 63333 w 164673"/>
                            <a:gd name="csY32" fmla="*/ 34279 h 99102"/>
                            <a:gd name="csX33" fmla="*/ 55890 w 164673"/>
                            <a:gd name="csY33" fmla="*/ 27570 h 99102"/>
                            <a:gd name="csX34" fmla="*/ 48430 w 164673"/>
                            <a:gd name="csY34" fmla="*/ 20860 h 99102"/>
                            <a:gd name="csX35" fmla="*/ 40229 w 164673"/>
                            <a:gd name="csY35" fmla="*/ 14904 h 99102"/>
                            <a:gd name="csX36" fmla="*/ 30546 w 164673"/>
                            <a:gd name="csY36" fmla="*/ 9682 h 99102"/>
                            <a:gd name="csX37" fmla="*/ 20864 w 164673"/>
                            <a:gd name="csY37" fmla="*/ 5212 h 99102"/>
                            <a:gd name="csX38" fmla="*/ 9682 w 164673"/>
                            <a:gd name="csY38" fmla="*/ 1486 h 99102"/>
                            <a:gd name="csX39" fmla="*/ 9682 w 164673"/>
                            <a:gd name="csY39" fmla="*/ 1486 h 99102"/>
                            <a:gd name="csX40" fmla="*/ 5220 w 164673"/>
                            <a:gd name="csY40" fmla="*/ 743 h 99102"/>
                            <a:gd name="csX41" fmla="*/ 1482 w 164673"/>
                            <a:gd name="csY41" fmla="*/ 0 h 99102"/>
                            <a:gd name="csX42" fmla="*/ 1482 w 164673"/>
                            <a:gd name="csY42" fmla="*/ 0 h 99102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</a:cxnLst>
                          <a:rect l="l" t="t" r="r" b="b"/>
                          <a:pathLst>
                            <a:path w="164673" h="99102" fill="none" extrusionOk="0">
                              <a:moveTo>
                                <a:pt x="1482" y="0"/>
                              </a:moveTo>
                              <a:lnTo>
                                <a:pt x="1482" y="0"/>
                              </a:lnTo>
                              <a:cubicBezTo>
                                <a:pt x="2015" y="2032"/>
                                <a:pt x="-616" y="6767"/>
                                <a:pt x="0" y="8939"/>
                              </a:cubicBezTo>
                              <a:cubicBezTo>
                                <a:pt x="943" y="12037"/>
                                <a:pt x="213" y="14472"/>
                                <a:pt x="741" y="17887"/>
                              </a:cubicBezTo>
                              <a:cubicBezTo>
                                <a:pt x="2078" y="20946"/>
                                <a:pt x="1490" y="24024"/>
                                <a:pt x="2980" y="26826"/>
                              </a:cubicBezTo>
                              <a:cubicBezTo>
                                <a:pt x="4057" y="29506"/>
                                <a:pt x="4790" y="31544"/>
                                <a:pt x="5961" y="35022"/>
                              </a:cubicBezTo>
                              <a:cubicBezTo>
                                <a:pt x="7923" y="36821"/>
                                <a:pt x="9047" y="40488"/>
                                <a:pt x="11181" y="43961"/>
                              </a:cubicBezTo>
                              <a:cubicBezTo>
                                <a:pt x="13959" y="45564"/>
                                <a:pt x="15820" y="50518"/>
                                <a:pt x="17883" y="52157"/>
                              </a:cubicBezTo>
                              <a:cubicBezTo>
                                <a:pt x="22386" y="54925"/>
                                <a:pt x="22140" y="58063"/>
                                <a:pt x="25326" y="59609"/>
                              </a:cubicBezTo>
                              <a:cubicBezTo>
                                <a:pt x="29161" y="61738"/>
                                <a:pt x="30332" y="65079"/>
                                <a:pt x="35025" y="67805"/>
                              </a:cubicBezTo>
                              <a:lnTo>
                                <a:pt x="35025" y="67805"/>
                              </a:lnTo>
                              <a:cubicBezTo>
                                <a:pt x="38206" y="69018"/>
                                <a:pt x="38431" y="70723"/>
                                <a:pt x="41728" y="72275"/>
                              </a:cubicBezTo>
                              <a:cubicBezTo>
                                <a:pt x="43991" y="72935"/>
                                <a:pt x="46255" y="75907"/>
                                <a:pt x="49171" y="76744"/>
                              </a:cubicBezTo>
                              <a:cubicBezTo>
                                <a:pt x="51572" y="77209"/>
                                <a:pt x="53735" y="79982"/>
                                <a:pt x="56631" y="80470"/>
                              </a:cubicBezTo>
                              <a:cubicBezTo>
                                <a:pt x="59487" y="81148"/>
                                <a:pt x="60163" y="82906"/>
                                <a:pt x="64074" y="84197"/>
                              </a:cubicBezTo>
                              <a:cubicBezTo>
                                <a:pt x="71693" y="86687"/>
                                <a:pt x="74998" y="89297"/>
                                <a:pt x="79734" y="89419"/>
                              </a:cubicBezTo>
                              <a:cubicBezTo>
                                <a:pt x="87033" y="89635"/>
                                <a:pt x="88990" y="93583"/>
                                <a:pt x="96860" y="93889"/>
                              </a:cubicBezTo>
                              <a:cubicBezTo>
                                <a:pt x="105035" y="94772"/>
                                <a:pt x="109554" y="97725"/>
                                <a:pt x="114003" y="96862"/>
                              </a:cubicBezTo>
                              <a:cubicBezTo>
                                <a:pt x="121582" y="96740"/>
                                <a:pt x="126904" y="98588"/>
                                <a:pt x="131145" y="98358"/>
                              </a:cubicBezTo>
                              <a:cubicBezTo>
                                <a:pt x="139569" y="97825"/>
                                <a:pt x="143345" y="99990"/>
                                <a:pt x="148288" y="99102"/>
                              </a:cubicBezTo>
                              <a:cubicBezTo>
                                <a:pt x="152625" y="99009"/>
                                <a:pt x="160781" y="100725"/>
                                <a:pt x="164673" y="99102"/>
                              </a:cubicBezTo>
                              <a:lnTo>
                                <a:pt x="164673" y="99102"/>
                              </a:lnTo>
                              <a:cubicBezTo>
                                <a:pt x="163218" y="99030"/>
                                <a:pt x="162008" y="98194"/>
                                <a:pt x="160951" y="98358"/>
                              </a:cubicBezTo>
                              <a:cubicBezTo>
                                <a:pt x="159526" y="97882"/>
                                <a:pt x="158548" y="97278"/>
                                <a:pt x="156472" y="96862"/>
                              </a:cubicBezTo>
                              <a:lnTo>
                                <a:pt x="156472" y="96862"/>
                              </a:lnTo>
                              <a:cubicBezTo>
                                <a:pt x="150442" y="96339"/>
                                <a:pt x="146937" y="93179"/>
                                <a:pt x="143067" y="93136"/>
                              </a:cubicBezTo>
                              <a:cubicBezTo>
                                <a:pt x="138314" y="93091"/>
                                <a:pt x="135099" y="89599"/>
                                <a:pt x="130404" y="88666"/>
                              </a:cubicBezTo>
                              <a:cubicBezTo>
                                <a:pt x="125545" y="87242"/>
                                <a:pt x="123071" y="83998"/>
                                <a:pt x="119964" y="83453"/>
                              </a:cubicBezTo>
                              <a:cubicBezTo>
                                <a:pt x="116388" y="81971"/>
                                <a:pt x="113517" y="78257"/>
                                <a:pt x="110281" y="77497"/>
                              </a:cubicBezTo>
                              <a:cubicBezTo>
                                <a:pt x="108154" y="76197"/>
                                <a:pt x="103960" y="71718"/>
                                <a:pt x="101339" y="70788"/>
                              </a:cubicBezTo>
                              <a:cubicBezTo>
                                <a:pt x="96929" y="68545"/>
                                <a:pt x="97613" y="66280"/>
                                <a:pt x="93139" y="64079"/>
                              </a:cubicBezTo>
                              <a:cubicBezTo>
                                <a:pt x="87502" y="60492"/>
                                <a:pt x="83511" y="52804"/>
                                <a:pt x="77495" y="49174"/>
                              </a:cubicBezTo>
                              <a:cubicBezTo>
                                <a:pt x="70916" y="43492"/>
                                <a:pt x="68149" y="37615"/>
                                <a:pt x="63333" y="34279"/>
                              </a:cubicBezTo>
                              <a:cubicBezTo>
                                <a:pt x="59614" y="32343"/>
                                <a:pt x="59025" y="29502"/>
                                <a:pt x="55890" y="27570"/>
                              </a:cubicBezTo>
                              <a:cubicBezTo>
                                <a:pt x="52802" y="25822"/>
                                <a:pt x="52452" y="23562"/>
                                <a:pt x="48430" y="20860"/>
                              </a:cubicBezTo>
                              <a:cubicBezTo>
                                <a:pt x="45661" y="19096"/>
                                <a:pt x="42805" y="15501"/>
                                <a:pt x="40229" y="14904"/>
                              </a:cubicBezTo>
                              <a:cubicBezTo>
                                <a:pt x="37049" y="14542"/>
                                <a:pt x="35413" y="11112"/>
                                <a:pt x="30546" y="9682"/>
                              </a:cubicBezTo>
                              <a:cubicBezTo>
                                <a:pt x="26999" y="8605"/>
                                <a:pt x="23772" y="6530"/>
                                <a:pt x="20864" y="5212"/>
                              </a:cubicBezTo>
                              <a:cubicBezTo>
                                <a:pt x="17894" y="5363"/>
                                <a:pt x="14805" y="2661"/>
                                <a:pt x="9682" y="1486"/>
                              </a:cubicBezTo>
                              <a:lnTo>
                                <a:pt x="9682" y="1486"/>
                              </a:lnTo>
                              <a:cubicBezTo>
                                <a:pt x="7474" y="1259"/>
                                <a:pt x="7274" y="607"/>
                                <a:pt x="5220" y="743"/>
                              </a:cubicBezTo>
                              <a:cubicBezTo>
                                <a:pt x="3483" y="404"/>
                                <a:pt x="3203" y="-3"/>
                                <a:pt x="1482" y="0"/>
                              </a:cubicBezTo>
                              <a:lnTo>
                                <a:pt x="1482" y="0"/>
                              </a:lnTo>
                              <a:close/>
                            </a:path>
                            <a:path w="164673" h="99102" stroke="0" extrusionOk="0">
                              <a:moveTo>
                                <a:pt x="1482" y="0"/>
                              </a:moveTo>
                              <a:lnTo>
                                <a:pt x="1482" y="0"/>
                              </a:lnTo>
                              <a:cubicBezTo>
                                <a:pt x="1259" y="2879"/>
                                <a:pt x="-481" y="6012"/>
                                <a:pt x="0" y="8939"/>
                              </a:cubicBezTo>
                              <a:cubicBezTo>
                                <a:pt x="985" y="12130"/>
                                <a:pt x="-454" y="14192"/>
                                <a:pt x="741" y="17887"/>
                              </a:cubicBezTo>
                              <a:cubicBezTo>
                                <a:pt x="1679" y="20936"/>
                                <a:pt x="2900" y="23412"/>
                                <a:pt x="2980" y="26826"/>
                              </a:cubicBezTo>
                              <a:cubicBezTo>
                                <a:pt x="3912" y="29357"/>
                                <a:pt x="4690" y="32436"/>
                                <a:pt x="5961" y="35022"/>
                              </a:cubicBezTo>
                              <a:cubicBezTo>
                                <a:pt x="8543" y="38741"/>
                                <a:pt x="9175" y="41292"/>
                                <a:pt x="11181" y="43961"/>
                              </a:cubicBezTo>
                              <a:cubicBezTo>
                                <a:pt x="13116" y="45544"/>
                                <a:pt x="16123" y="50684"/>
                                <a:pt x="17883" y="52157"/>
                              </a:cubicBezTo>
                              <a:cubicBezTo>
                                <a:pt x="22331" y="55065"/>
                                <a:pt x="22987" y="57636"/>
                                <a:pt x="25326" y="59609"/>
                              </a:cubicBezTo>
                              <a:cubicBezTo>
                                <a:pt x="29513" y="62609"/>
                                <a:pt x="32136" y="65879"/>
                                <a:pt x="35025" y="67805"/>
                              </a:cubicBezTo>
                              <a:lnTo>
                                <a:pt x="35025" y="67805"/>
                              </a:lnTo>
                              <a:cubicBezTo>
                                <a:pt x="37804" y="68748"/>
                                <a:pt x="38267" y="70576"/>
                                <a:pt x="41728" y="72275"/>
                              </a:cubicBezTo>
                              <a:cubicBezTo>
                                <a:pt x="44771" y="73592"/>
                                <a:pt x="46515" y="75430"/>
                                <a:pt x="49171" y="76744"/>
                              </a:cubicBezTo>
                              <a:cubicBezTo>
                                <a:pt x="52599" y="77904"/>
                                <a:pt x="54722" y="79732"/>
                                <a:pt x="56631" y="80470"/>
                              </a:cubicBezTo>
                              <a:cubicBezTo>
                                <a:pt x="60260" y="81484"/>
                                <a:pt x="61883" y="84001"/>
                                <a:pt x="64074" y="84197"/>
                              </a:cubicBezTo>
                              <a:cubicBezTo>
                                <a:pt x="71217" y="85490"/>
                                <a:pt x="73163" y="88449"/>
                                <a:pt x="79734" y="89419"/>
                              </a:cubicBezTo>
                              <a:cubicBezTo>
                                <a:pt x="86490" y="90777"/>
                                <a:pt x="91383" y="92885"/>
                                <a:pt x="96860" y="93889"/>
                              </a:cubicBezTo>
                              <a:cubicBezTo>
                                <a:pt x="100929" y="92934"/>
                                <a:pt x="106420" y="97295"/>
                                <a:pt x="114003" y="96862"/>
                              </a:cubicBezTo>
                              <a:cubicBezTo>
                                <a:pt x="120910" y="95911"/>
                                <a:pt x="127201" y="98950"/>
                                <a:pt x="131145" y="98358"/>
                              </a:cubicBezTo>
                              <a:cubicBezTo>
                                <a:pt x="137977" y="97352"/>
                                <a:pt x="141679" y="100664"/>
                                <a:pt x="148288" y="99102"/>
                              </a:cubicBezTo>
                              <a:cubicBezTo>
                                <a:pt x="154388" y="98911"/>
                                <a:pt x="159601" y="99415"/>
                                <a:pt x="164673" y="99102"/>
                              </a:cubicBezTo>
                              <a:lnTo>
                                <a:pt x="164673" y="99102"/>
                              </a:lnTo>
                              <a:cubicBezTo>
                                <a:pt x="163905" y="99050"/>
                                <a:pt x="161826" y="98147"/>
                                <a:pt x="160951" y="98358"/>
                              </a:cubicBezTo>
                              <a:cubicBezTo>
                                <a:pt x="159123" y="97944"/>
                                <a:pt x="158502" y="97519"/>
                                <a:pt x="156472" y="96862"/>
                              </a:cubicBezTo>
                              <a:lnTo>
                                <a:pt x="156472" y="96862"/>
                              </a:lnTo>
                              <a:cubicBezTo>
                                <a:pt x="151859" y="97118"/>
                                <a:pt x="147569" y="92721"/>
                                <a:pt x="143067" y="93136"/>
                              </a:cubicBezTo>
                              <a:cubicBezTo>
                                <a:pt x="138040" y="91930"/>
                                <a:pt x="136894" y="90151"/>
                                <a:pt x="130404" y="88666"/>
                              </a:cubicBezTo>
                              <a:cubicBezTo>
                                <a:pt x="127823" y="88414"/>
                                <a:pt x="122629" y="83924"/>
                                <a:pt x="119964" y="83453"/>
                              </a:cubicBezTo>
                              <a:cubicBezTo>
                                <a:pt x="114979" y="81802"/>
                                <a:pt x="113143" y="77688"/>
                                <a:pt x="110281" y="77497"/>
                              </a:cubicBezTo>
                              <a:cubicBezTo>
                                <a:pt x="105383" y="75367"/>
                                <a:pt x="105110" y="72657"/>
                                <a:pt x="101339" y="70788"/>
                              </a:cubicBezTo>
                              <a:cubicBezTo>
                                <a:pt x="99110" y="70100"/>
                                <a:pt x="96018" y="65732"/>
                                <a:pt x="93139" y="64079"/>
                              </a:cubicBezTo>
                              <a:cubicBezTo>
                                <a:pt x="84807" y="59672"/>
                                <a:pt x="82096" y="52276"/>
                                <a:pt x="77495" y="49174"/>
                              </a:cubicBezTo>
                              <a:cubicBezTo>
                                <a:pt x="70583" y="45471"/>
                                <a:pt x="68860" y="39729"/>
                                <a:pt x="63333" y="34279"/>
                              </a:cubicBezTo>
                              <a:cubicBezTo>
                                <a:pt x="61243" y="33076"/>
                                <a:pt x="58692" y="28813"/>
                                <a:pt x="55890" y="27570"/>
                              </a:cubicBezTo>
                              <a:cubicBezTo>
                                <a:pt x="52092" y="25456"/>
                                <a:pt x="52832" y="23311"/>
                                <a:pt x="48430" y="20860"/>
                              </a:cubicBezTo>
                              <a:cubicBezTo>
                                <a:pt x="45579" y="18885"/>
                                <a:pt x="43557" y="16104"/>
                                <a:pt x="40229" y="14904"/>
                              </a:cubicBezTo>
                              <a:cubicBezTo>
                                <a:pt x="37707" y="14223"/>
                                <a:pt x="33630" y="10150"/>
                                <a:pt x="30546" y="9682"/>
                              </a:cubicBezTo>
                              <a:cubicBezTo>
                                <a:pt x="26424" y="9005"/>
                                <a:pt x="25952" y="6168"/>
                                <a:pt x="20864" y="5212"/>
                              </a:cubicBezTo>
                              <a:cubicBezTo>
                                <a:pt x="16831" y="5027"/>
                                <a:pt x="15198" y="2611"/>
                                <a:pt x="9682" y="1486"/>
                              </a:cubicBezTo>
                              <a:lnTo>
                                <a:pt x="9682" y="1486"/>
                              </a:lnTo>
                              <a:cubicBezTo>
                                <a:pt x="7880" y="1216"/>
                                <a:pt x="6209" y="598"/>
                                <a:pt x="5220" y="743"/>
                              </a:cubicBezTo>
                              <a:cubicBezTo>
                                <a:pt x="4228" y="766"/>
                                <a:pt x="3141" y="67"/>
                                <a:pt x="1482" y="0"/>
                              </a:cubicBezTo>
                              <a:lnTo>
                                <a:pt x="1482" y="0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6" name="Freeform 8">
                  <a:extLst>
                    <a:ext uri="{FF2B5EF4-FFF2-40B4-BE49-F238E27FC236}">
                      <a16:creationId xmlns:a16="http://schemas.microsoft.com/office/drawing/2014/main" id="{6BD514CE-979F-38EE-1EDC-3B5523E4AF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6825" y="1987550"/>
                  <a:ext cx="752475" cy="628650"/>
                </a:xfrm>
                <a:custGeom>
                  <a:avLst/>
                  <a:gdLst>
                    <a:gd name="T0" fmla="*/ 228 w 474"/>
                    <a:gd name="T1" fmla="*/ 26 h 396"/>
                    <a:gd name="T2" fmla="*/ 170 w 474"/>
                    <a:gd name="T3" fmla="*/ 44 h 396"/>
                    <a:gd name="T4" fmla="*/ 124 w 474"/>
                    <a:gd name="T5" fmla="*/ 64 h 396"/>
                    <a:gd name="T6" fmla="*/ 94 w 474"/>
                    <a:gd name="T7" fmla="*/ 84 h 396"/>
                    <a:gd name="T8" fmla="*/ 86 w 474"/>
                    <a:gd name="T9" fmla="*/ 92 h 396"/>
                    <a:gd name="T10" fmla="*/ 58 w 474"/>
                    <a:gd name="T11" fmla="*/ 138 h 396"/>
                    <a:gd name="T12" fmla="*/ 30 w 474"/>
                    <a:gd name="T13" fmla="*/ 202 h 396"/>
                    <a:gd name="T14" fmla="*/ 0 w 474"/>
                    <a:gd name="T15" fmla="*/ 284 h 396"/>
                    <a:gd name="T16" fmla="*/ 10 w 474"/>
                    <a:gd name="T17" fmla="*/ 282 h 396"/>
                    <a:gd name="T18" fmla="*/ 50 w 474"/>
                    <a:gd name="T19" fmla="*/ 280 h 396"/>
                    <a:gd name="T20" fmla="*/ 86 w 474"/>
                    <a:gd name="T21" fmla="*/ 286 h 396"/>
                    <a:gd name="T22" fmla="*/ 106 w 474"/>
                    <a:gd name="T23" fmla="*/ 292 h 396"/>
                    <a:gd name="T24" fmla="*/ 126 w 474"/>
                    <a:gd name="T25" fmla="*/ 302 h 396"/>
                    <a:gd name="T26" fmla="*/ 172 w 474"/>
                    <a:gd name="T27" fmla="*/ 338 h 396"/>
                    <a:gd name="T28" fmla="*/ 226 w 474"/>
                    <a:gd name="T29" fmla="*/ 374 h 396"/>
                    <a:gd name="T30" fmla="*/ 256 w 474"/>
                    <a:gd name="T31" fmla="*/ 388 h 396"/>
                    <a:gd name="T32" fmla="*/ 286 w 474"/>
                    <a:gd name="T33" fmla="*/ 396 h 396"/>
                    <a:gd name="T34" fmla="*/ 318 w 474"/>
                    <a:gd name="T35" fmla="*/ 394 h 396"/>
                    <a:gd name="T36" fmla="*/ 330 w 474"/>
                    <a:gd name="T37" fmla="*/ 392 h 396"/>
                    <a:gd name="T38" fmla="*/ 350 w 474"/>
                    <a:gd name="T39" fmla="*/ 382 h 396"/>
                    <a:gd name="T40" fmla="*/ 378 w 474"/>
                    <a:gd name="T41" fmla="*/ 360 h 396"/>
                    <a:gd name="T42" fmla="*/ 410 w 474"/>
                    <a:gd name="T43" fmla="*/ 318 h 396"/>
                    <a:gd name="T44" fmla="*/ 434 w 474"/>
                    <a:gd name="T45" fmla="*/ 268 h 396"/>
                    <a:gd name="T46" fmla="*/ 454 w 474"/>
                    <a:gd name="T47" fmla="*/ 216 h 396"/>
                    <a:gd name="T48" fmla="*/ 470 w 474"/>
                    <a:gd name="T49" fmla="*/ 142 h 396"/>
                    <a:gd name="T50" fmla="*/ 474 w 474"/>
                    <a:gd name="T51" fmla="*/ 94 h 396"/>
                    <a:gd name="T52" fmla="*/ 474 w 474"/>
                    <a:gd name="T53" fmla="*/ 86 h 396"/>
                    <a:gd name="T54" fmla="*/ 462 w 474"/>
                    <a:gd name="T55" fmla="*/ 62 h 396"/>
                    <a:gd name="T56" fmla="*/ 436 w 474"/>
                    <a:gd name="T57" fmla="*/ 36 h 396"/>
                    <a:gd name="T58" fmla="*/ 400 w 474"/>
                    <a:gd name="T59" fmla="*/ 12 h 396"/>
                    <a:gd name="T60" fmla="*/ 354 w 474"/>
                    <a:gd name="T61" fmla="*/ 0 h 396"/>
                    <a:gd name="T62" fmla="*/ 334 w 474"/>
                    <a:gd name="T63" fmla="*/ 0 h 396"/>
                    <a:gd name="T64" fmla="*/ 292 w 474"/>
                    <a:gd name="T65" fmla="*/ 6 h 396"/>
                    <a:gd name="T66" fmla="*/ 240 w 474"/>
                    <a:gd name="T67" fmla="*/ 22 h 396"/>
                    <a:gd name="T68" fmla="*/ 228 w 474"/>
                    <a:gd name="T69" fmla="*/ 2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4" h="396">
                      <a:moveTo>
                        <a:pt x="228" y="26"/>
                      </a:moveTo>
                      <a:lnTo>
                        <a:pt x="228" y="26"/>
                      </a:lnTo>
                      <a:lnTo>
                        <a:pt x="210" y="30"/>
                      </a:lnTo>
                      <a:lnTo>
                        <a:pt x="170" y="44"/>
                      </a:lnTo>
                      <a:lnTo>
                        <a:pt x="146" y="54"/>
                      </a:lnTo>
                      <a:lnTo>
                        <a:pt x="124" y="64"/>
                      </a:lnTo>
                      <a:lnTo>
                        <a:pt x="102" y="78"/>
                      </a:lnTo>
                      <a:lnTo>
                        <a:pt x="94" y="84"/>
                      </a:lnTo>
                      <a:lnTo>
                        <a:pt x="86" y="92"/>
                      </a:lnTo>
                      <a:lnTo>
                        <a:pt x="86" y="92"/>
                      </a:lnTo>
                      <a:lnTo>
                        <a:pt x="72" y="112"/>
                      </a:lnTo>
                      <a:lnTo>
                        <a:pt x="58" y="138"/>
                      </a:lnTo>
                      <a:lnTo>
                        <a:pt x="42" y="170"/>
                      </a:lnTo>
                      <a:lnTo>
                        <a:pt x="30" y="202"/>
                      </a:lnTo>
                      <a:lnTo>
                        <a:pt x="8" y="260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10" y="282"/>
                      </a:lnTo>
                      <a:lnTo>
                        <a:pt x="34" y="280"/>
                      </a:lnTo>
                      <a:lnTo>
                        <a:pt x="50" y="280"/>
                      </a:lnTo>
                      <a:lnTo>
                        <a:pt x="68" y="282"/>
                      </a:lnTo>
                      <a:lnTo>
                        <a:pt x="86" y="286"/>
                      </a:lnTo>
                      <a:lnTo>
                        <a:pt x="106" y="292"/>
                      </a:lnTo>
                      <a:lnTo>
                        <a:pt x="106" y="292"/>
                      </a:lnTo>
                      <a:lnTo>
                        <a:pt x="116" y="296"/>
                      </a:lnTo>
                      <a:lnTo>
                        <a:pt x="126" y="302"/>
                      </a:lnTo>
                      <a:lnTo>
                        <a:pt x="148" y="318"/>
                      </a:lnTo>
                      <a:lnTo>
                        <a:pt x="172" y="338"/>
                      </a:lnTo>
                      <a:lnTo>
                        <a:pt x="198" y="356"/>
                      </a:lnTo>
                      <a:lnTo>
                        <a:pt x="226" y="374"/>
                      </a:lnTo>
                      <a:lnTo>
                        <a:pt x="240" y="382"/>
                      </a:lnTo>
                      <a:lnTo>
                        <a:pt x="256" y="388"/>
                      </a:lnTo>
                      <a:lnTo>
                        <a:pt x="270" y="392"/>
                      </a:lnTo>
                      <a:lnTo>
                        <a:pt x="286" y="396"/>
                      </a:lnTo>
                      <a:lnTo>
                        <a:pt x="302" y="396"/>
                      </a:lnTo>
                      <a:lnTo>
                        <a:pt x="318" y="394"/>
                      </a:lnTo>
                      <a:lnTo>
                        <a:pt x="318" y="394"/>
                      </a:lnTo>
                      <a:lnTo>
                        <a:pt x="330" y="392"/>
                      </a:lnTo>
                      <a:lnTo>
                        <a:pt x="340" y="386"/>
                      </a:lnTo>
                      <a:lnTo>
                        <a:pt x="350" y="382"/>
                      </a:lnTo>
                      <a:lnTo>
                        <a:pt x="360" y="376"/>
                      </a:lnTo>
                      <a:lnTo>
                        <a:pt x="378" y="360"/>
                      </a:lnTo>
                      <a:lnTo>
                        <a:pt x="394" y="340"/>
                      </a:lnTo>
                      <a:lnTo>
                        <a:pt x="410" y="318"/>
                      </a:lnTo>
                      <a:lnTo>
                        <a:pt x="424" y="294"/>
                      </a:lnTo>
                      <a:lnTo>
                        <a:pt x="434" y="268"/>
                      </a:lnTo>
                      <a:lnTo>
                        <a:pt x="444" y="242"/>
                      </a:lnTo>
                      <a:lnTo>
                        <a:pt x="454" y="216"/>
                      </a:lnTo>
                      <a:lnTo>
                        <a:pt x="460" y="190"/>
                      </a:lnTo>
                      <a:lnTo>
                        <a:pt x="470" y="142"/>
                      </a:lnTo>
                      <a:lnTo>
                        <a:pt x="474" y="106"/>
                      </a:lnTo>
                      <a:lnTo>
                        <a:pt x="474" y="94"/>
                      </a:lnTo>
                      <a:lnTo>
                        <a:pt x="474" y="86"/>
                      </a:lnTo>
                      <a:lnTo>
                        <a:pt x="474" y="86"/>
                      </a:lnTo>
                      <a:lnTo>
                        <a:pt x="470" y="74"/>
                      </a:lnTo>
                      <a:lnTo>
                        <a:pt x="462" y="62"/>
                      </a:lnTo>
                      <a:lnTo>
                        <a:pt x="450" y="48"/>
                      </a:lnTo>
                      <a:lnTo>
                        <a:pt x="436" y="36"/>
                      </a:lnTo>
                      <a:lnTo>
                        <a:pt x="420" y="24"/>
                      </a:lnTo>
                      <a:lnTo>
                        <a:pt x="400" y="12"/>
                      </a:lnTo>
                      <a:lnTo>
                        <a:pt x="378" y="4"/>
                      </a:lnTo>
                      <a:lnTo>
                        <a:pt x="354" y="0"/>
                      </a:lnTo>
                      <a:lnTo>
                        <a:pt x="354" y="0"/>
                      </a:lnTo>
                      <a:lnTo>
                        <a:pt x="334" y="0"/>
                      </a:lnTo>
                      <a:lnTo>
                        <a:pt x="312" y="2"/>
                      </a:lnTo>
                      <a:lnTo>
                        <a:pt x="292" y="6"/>
                      </a:lnTo>
                      <a:lnTo>
                        <a:pt x="272" y="10"/>
                      </a:lnTo>
                      <a:lnTo>
                        <a:pt x="240" y="22"/>
                      </a:lnTo>
                      <a:lnTo>
                        <a:pt x="228" y="26"/>
                      </a:lnTo>
                      <a:lnTo>
                        <a:pt x="228" y="2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680872311">
                        <a:custGeom>
                          <a:avLst/>
                          <a:gdLst>
                            <a:gd name="csX0" fmla="*/ 84942 w 176595"/>
                            <a:gd name="csY0" fmla="*/ 9693 h 147535"/>
                            <a:gd name="csX1" fmla="*/ 84942 w 176595"/>
                            <a:gd name="csY1" fmla="*/ 9693 h 147535"/>
                            <a:gd name="csX2" fmla="*/ 78231 w 176595"/>
                            <a:gd name="csY2" fmla="*/ 11183 h 147535"/>
                            <a:gd name="csX3" fmla="*/ 63326 w 176595"/>
                            <a:gd name="csY3" fmla="*/ 16391 h 147535"/>
                            <a:gd name="csX4" fmla="*/ 54391 w 176595"/>
                            <a:gd name="csY4" fmla="*/ 20123 h 147535"/>
                            <a:gd name="csX5" fmla="*/ 46197 w 176595"/>
                            <a:gd name="csY5" fmla="*/ 23841 h 147535"/>
                            <a:gd name="csX6" fmla="*/ 38003 w 176595"/>
                            <a:gd name="csY6" fmla="*/ 29064 h 147535"/>
                            <a:gd name="csX7" fmla="*/ 35018 w 176595"/>
                            <a:gd name="csY7" fmla="*/ 31292 h 147535"/>
                            <a:gd name="csX8" fmla="*/ 32034 w 176595"/>
                            <a:gd name="csY8" fmla="*/ 34272 h 147535"/>
                            <a:gd name="csX9" fmla="*/ 32034 w 176595"/>
                            <a:gd name="csY9" fmla="*/ 34272 h 147535"/>
                            <a:gd name="csX10" fmla="*/ 26824 w 176595"/>
                            <a:gd name="csY10" fmla="*/ 41722 h 147535"/>
                            <a:gd name="csX11" fmla="*/ 21615 w 176595"/>
                            <a:gd name="csY11" fmla="*/ 51415 h 147535"/>
                            <a:gd name="csX12" fmla="*/ 15646 w 176595"/>
                            <a:gd name="csY12" fmla="*/ 63336 h 147535"/>
                            <a:gd name="csX13" fmla="*/ 11178 w 176595"/>
                            <a:gd name="csY13" fmla="*/ 75257 h 147535"/>
                            <a:gd name="csX14" fmla="*/ 2984 w 176595"/>
                            <a:gd name="csY14" fmla="*/ 96871 h 147535"/>
                            <a:gd name="csX15" fmla="*/ 0 w 176595"/>
                            <a:gd name="csY15" fmla="*/ 105812 h 147535"/>
                            <a:gd name="csX16" fmla="*/ 0 w 176595"/>
                            <a:gd name="csY16" fmla="*/ 105812 h 147535"/>
                            <a:gd name="csX17" fmla="*/ 3726 w 176595"/>
                            <a:gd name="csY17" fmla="*/ 105059 h 147535"/>
                            <a:gd name="csX18" fmla="*/ 12661 w 176595"/>
                            <a:gd name="csY18" fmla="*/ 104321 h 147535"/>
                            <a:gd name="csX19" fmla="*/ 18630 w 176595"/>
                            <a:gd name="csY19" fmla="*/ 104321 h 147535"/>
                            <a:gd name="csX20" fmla="*/ 25341 w 176595"/>
                            <a:gd name="csY20" fmla="*/ 105059 h 147535"/>
                            <a:gd name="csX21" fmla="*/ 32034 w 176595"/>
                            <a:gd name="csY21" fmla="*/ 106549 h 147535"/>
                            <a:gd name="csX22" fmla="*/ 39486 w 176595"/>
                            <a:gd name="csY22" fmla="*/ 108792 h 147535"/>
                            <a:gd name="csX23" fmla="*/ 39486 w 176595"/>
                            <a:gd name="csY23" fmla="*/ 108792 h 147535"/>
                            <a:gd name="csX24" fmla="*/ 43212 w 176595"/>
                            <a:gd name="csY24" fmla="*/ 110282 h 147535"/>
                            <a:gd name="csX25" fmla="*/ 46938 w 176595"/>
                            <a:gd name="csY25" fmla="*/ 112510 h 147535"/>
                            <a:gd name="csX26" fmla="*/ 55132 w 176595"/>
                            <a:gd name="csY26" fmla="*/ 118470 h 147535"/>
                            <a:gd name="csX27" fmla="*/ 64086 w 176595"/>
                            <a:gd name="csY27" fmla="*/ 125921 h 147535"/>
                            <a:gd name="csX28" fmla="*/ 73763 w 176595"/>
                            <a:gd name="csY28" fmla="*/ 132633 h 147535"/>
                            <a:gd name="csX29" fmla="*/ 84200 w 176595"/>
                            <a:gd name="csY29" fmla="*/ 139332 h 147535"/>
                            <a:gd name="csX30" fmla="*/ 89410 w 176595"/>
                            <a:gd name="csY30" fmla="*/ 142312 h 147535"/>
                            <a:gd name="csX31" fmla="*/ 95378 w 176595"/>
                            <a:gd name="csY31" fmla="*/ 144554 h 147535"/>
                            <a:gd name="csX32" fmla="*/ 100588 w 176595"/>
                            <a:gd name="csY32" fmla="*/ 146044 h 147535"/>
                            <a:gd name="csX33" fmla="*/ 106557 w 176595"/>
                            <a:gd name="csY33" fmla="*/ 147535 h 147535"/>
                            <a:gd name="csX34" fmla="*/ 112508 w 176595"/>
                            <a:gd name="csY34" fmla="*/ 147535 h 147535"/>
                            <a:gd name="csX35" fmla="*/ 118477 w 176595"/>
                            <a:gd name="csY35" fmla="*/ 146782 h 147535"/>
                            <a:gd name="csX36" fmla="*/ 118477 w 176595"/>
                            <a:gd name="csY36" fmla="*/ 146782 h 147535"/>
                            <a:gd name="csX37" fmla="*/ 122945 w 176595"/>
                            <a:gd name="csY37" fmla="*/ 146044 h 147535"/>
                            <a:gd name="csX38" fmla="*/ 126671 w 176595"/>
                            <a:gd name="csY38" fmla="*/ 143802 h 147535"/>
                            <a:gd name="csX39" fmla="*/ 130397 w 176595"/>
                            <a:gd name="csY39" fmla="*/ 142312 h 147535"/>
                            <a:gd name="csX40" fmla="*/ 134123 w 176595"/>
                            <a:gd name="csY40" fmla="*/ 140084 h 147535"/>
                            <a:gd name="csX41" fmla="*/ 140834 w 176595"/>
                            <a:gd name="csY41" fmla="*/ 134124 h 147535"/>
                            <a:gd name="csX42" fmla="*/ 146785 w 176595"/>
                            <a:gd name="csY42" fmla="*/ 126673 h 147535"/>
                            <a:gd name="csX43" fmla="*/ 152754 w 176595"/>
                            <a:gd name="csY43" fmla="*/ 118470 h 147535"/>
                            <a:gd name="csX44" fmla="*/ 157964 w 176595"/>
                            <a:gd name="csY44" fmla="*/ 109529 h 147535"/>
                            <a:gd name="csX45" fmla="*/ 161690 w 176595"/>
                            <a:gd name="csY45" fmla="*/ 99851 h 147535"/>
                            <a:gd name="csX46" fmla="*/ 165416 w 176595"/>
                            <a:gd name="csY46" fmla="*/ 90158 h 147535"/>
                            <a:gd name="csX47" fmla="*/ 169142 w 176595"/>
                            <a:gd name="csY47" fmla="*/ 80480 h 147535"/>
                            <a:gd name="csX48" fmla="*/ 171385 w 176595"/>
                            <a:gd name="csY48" fmla="*/ 70787 h 147535"/>
                            <a:gd name="csX49" fmla="*/ 175111 w 176595"/>
                            <a:gd name="csY49" fmla="*/ 52906 h 147535"/>
                            <a:gd name="csX50" fmla="*/ 176595 w 176595"/>
                            <a:gd name="csY50" fmla="*/ 39495 h 147535"/>
                            <a:gd name="csX51" fmla="*/ 176595 w 176595"/>
                            <a:gd name="csY51" fmla="*/ 35024 h 147535"/>
                            <a:gd name="csX52" fmla="*/ 176595 w 176595"/>
                            <a:gd name="csY52" fmla="*/ 32044 h 147535"/>
                            <a:gd name="csX53" fmla="*/ 176595 w 176595"/>
                            <a:gd name="csY53" fmla="*/ 32044 h 147535"/>
                            <a:gd name="csX54" fmla="*/ 175111 w 176595"/>
                            <a:gd name="csY54" fmla="*/ 27574 h 147535"/>
                            <a:gd name="csX55" fmla="*/ 172127 w 176595"/>
                            <a:gd name="csY55" fmla="*/ 23103 h 147535"/>
                            <a:gd name="csX56" fmla="*/ 167659 w 176595"/>
                            <a:gd name="csY56" fmla="*/ 17881 h 147535"/>
                            <a:gd name="csX57" fmla="*/ 162432 w 176595"/>
                            <a:gd name="csY57" fmla="*/ 13410 h 147535"/>
                            <a:gd name="csX58" fmla="*/ 156480 w 176595"/>
                            <a:gd name="csY58" fmla="*/ 8940 h 147535"/>
                            <a:gd name="csX59" fmla="*/ 149028 w 176595"/>
                            <a:gd name="csY59" fmla="*/ 4470 h 147535"/>
                            <a:gd name="csX60" fmla="*/ 140834 w 176595"/>
                            <a:gd name="csY60" fmla="*/ 1490 h 147535"/>
                            <a:gd name="csX61" fmla="*/ 131881 w 176595"/>
                            <a:gd name="csY61" fmla="*/ 0 h 147535"/>
                            <a:gd name="csX62" fmla="*/ 131881 w 176595"/>
                            <a:gd name="csY62" fmla="*/ 0 h 147535"/>
                            <a:gd name="csX63" fmla="*/ 124428 w 176595"/>
                            <a:gd name="csY63" fmla="*/ 0 h 147535"/>
                            <a:gd name="csX64" fmla="*/ 116234 w 176595"/>
                            <a:gd name="csY64" fmla="*/ 752 h 147535"/>
                            <a:gd name="csX65" fmla="*/ 108782 w 176595"/>
                            <a:gd name="csY65" fmla="*/ 2242 h 147535"/>
                            <a:gd name="csX66" fmla="*/ 101330 w 176595"/>
                            <a:gd name="csY66" fmla="*/ 3732 h 147535"/>
                            <a:gd name="csX67" fmla="*/ 89410 w 176595"/>
                            <a:gd name="csY67" fmla="*/ 8202 h 147535"/>
                            <a:gd name="csX68" fmla="*/ 84942 w 176595"/>
                            <a:gd name="csY68" fmla="*/ 9693 h 147535"/>
                            <a:gd name="csX69" fmla="*/ 84942 w 176595"/>
                            <a:gd name="csY69" fmla="*/ 9693 h 147535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</a:cxnLst>
                          <a:rect l="l" t="t" r="r" b="b"/>
                          <a:pathLst>
                            <a:path w="176595" h="147535" fill="none" extrusionOk="0">
                              <a:moveTo>
                                <a:pt x="84942" y="9693"/>
                              </a:moveTo>
                              <a:lnTo>
                                <a:pt x="84942" y="9693"/>
                              </a:lnTo>
                              <a:cubicBezTo>
                                <a:pt x="82789" y="10763"/>
                                <a:pt x="81239" y="9819"/>
                                <a:pt x="78231" y="11183"/>
                              </a:cubicBezTo>
                              <a:cubicBezTo>
                                <a:pt x="71667" y="13559"/>
                                <a:pt x="67118" y="13840"/>
                                <a:pt x="63326" y="16391"/>
                              </a:cubicBezTo>
                              <a:cubicBezTo>
                                <a:pt x="60577" y="18625"/>
                                <a:pt x="57973" y="18287"/>
                                <a:pt x="54391" y="20123"/>
                              </a:cubicBezTo>
                              <a:cubicBezTo>
                                <a:pt x="52853" y="21940"/>
                                <a:pt x="48406" y="22654"/>
                                <a:pt x="46197" y="23841"/>
                              </a:cubicBezTo>
                              <a:cubicBezTo>
                                <a:pt x="43055" y="26453"/>
                                <a:pt x="39828" y="27321"/>
                                <a:pt x="38003" y="29064"/>
                              </a:cubicBezTo>
                              <a:cubicBezTo>
                                <a:pt x="36879" y="30351"/>
                                <a:pt x="36010" y="30129"/>
                                <a:pt x="35018" y="31292"/>
                              </a:cubicBezTo>
                              <a:cubicBezTo>
                                <a:pt x="34159" y="32515"/>
                                <a:pt x="33361" y="32945"/>
                                <a:pt x="32034" y="34272"/>
                              </a:cubicBezTo>
                              <a:lnTo>
                                <a:pt x="32034" y="34272"/>
                              </a:lnTo>
                              <a:cubicBezTo>
                                <a:pt x="30765" y="36670"/>
                                <a:pt x="28967" y="38192"/>
                                <a:pt x="26824" y="41722"/>
                              </a:cubicBezTo>
                              <a:cubicBezTo>
                                <a:pt x="25056" y="45563"/>
                                <a:pt x="23087" y="46873"/>
                                <a:pt x="21615" y="51415"/>
                              </a:cubicBezTo>
                              <a:cubicBezTo>
                                <a:pt x="19998" y="57596"/>
                                <a:pt x="16073" y="60115"/>
                                <a:pt x="15646" y="63336"/>
                              </a:cubicBezTo>
                              <a:cubicBezTo>
                                <a:pt x="15030" y="66560"/>
                                <a:pt x="11513" y="72197"/>
                                <a:pt x="11178" y="75257"/>
                              </a:cubicBezTo>
                              <a:cubicBezTo>
                                <a:pt x="10645" y="83368"/>
                                <a:pt x="3048" y="90872"/>
                                <a:pt x="2984" y="96871"/>
                              </a:cubicBezTo>
                              <a:cubicBezTo>
                                <a:pt x="1994" y="99712"/>
                                <a:pt x="829" y="102813"/>
                                <a:pt x="0" y="105812"/>
                              </a:cubicBezTo>
                              <a:lnTo>
                                <a:pt x="0" y="105812"/>
                              </a:lnTo>
                              <a:cubicBezTo>
                                <a:pt x="1672" y="105358"/>
                                <a:pt x="2716" y="105537"/>
                                <a:pt x="3726" y="105059"/>
                              </a:cubicBezTo>
                              <a:cubicBezTo>
                                <a:pt x="7273" y="104251"/>
                                <a:pt x="9529" y="105387"/>
                                <a:pt x="12661" y="104321"/>
                              </a:cubicBezTo>
                              <a:cubicBezTo>
                                <a:pt x="15430" y="104090"/>
                                <a:pt x="16830" y="104626"/>
                                <a:pt x="18630" y="104321"/>
                              </a:cubicBezTo>
                              <a:cubicBezTo>
                                <a:pt x="20216" y="103770"/>
                                <a:pt x="22630" y="105024"/>
                                <a:pt x="25341" y="105059"/>
                              </a:cubicBezTo>
                              <a:cubicBezTo>
                                <a:pt x="27380" y="104871"/>
                                <a:pt x="30400" y="106475"/>
                                <a:pt x="32034" y="106549"/>
                              </a:cubicBezTo>
                              <a:cubicBezTo>
                                <a:pt x="34072" y="106226"/>
                                <a:pt x="37104" y="108125"/>
                                <a:pt x="39486" y="108792"/>
                              </a:cubicBezTo>
                              <a:lnTo>
                                <a:pt x="39486" y="108792"/>
                              </a:lnTo>
                              <a:cubicBezTo>
                                <a:pt x="40378" y="108916"/>
                                <a:pt x="41219" y="109979"/>
                                <a:pt x="43212" y="110282"/>
                              </a:cubicBezTo>
                              <a:cubicBezTo>
                                <a:pt x="44751" y="111011"/>
                                <a:pt x="45380" y="112033"/>
                                <a:pt x="46938" y="112510"/>
                              </a:cubicBezTo>
                              <a:cubicBezTo>
                                <a:pt x="49556" y="113758"/>
                                <a:pt x="52672" y="117304"/>
                                <a:pt x="55132" y="118470"/>
                              </a:cubicBezTo>
                              <a:cubicBezTo>
                                <a:pt x="58553" y="119852"/>
                                <a:pt x="59090" y="122948"/>
                                <a:pt x="64086" y="125921"/>
                              </a:cubicBezTo>
                              <a:cubicBezTo>
                                <a:pt x="67036" y="126488"/>
                                <a:pt x="70809" y="132213"/>
                                <a:pt x="73763" y="132633"/>
                              </a:cubicBezTo>
                              <a:cubicBezTo>
                                <a:pt x="78142" y="133927"/>
                                <a:pt x="81796" y="138078"/>
                                <a:pt x="84200" y="139332"/>
                              </a:cubicBezTo>
                              <a:cubicBezTo>
                                <a:pt x="86532" y="140276"/>
                                <a:pt x="87194" y="141119"/>
                                <a:pt x="89410" y="142312"/>
                              </a:cubicBezTo>
                              <a:cubicBezTo>
                                <a:pt x="90812" y="142605"/>
                                <a:pt x="93697" y="144664"/>
                                <a:pt x="95378" y="144554"/>
                              </a:cubicBezTo>
                              <a:cubicBezTo>
                                <a:pt x="96926" y="144941"/>
                                <a:pt x="99303" y="145902"/>
                                <a:pt x="100588" y="146044"/>
                              </a:cubicBezTo>
                              <a:cubicBezTo>
                                <a:pt x="103480" y="146388"/>
                                <a:pt x="105009" y="147396"/>
                                <a:pt x="106557" y="147535"/>
                              </a:cubicBezTo>
                              <a:cubicBezTo>
                                <a:pt x="108424" y="147240"/>
                                <a:pt x="110357" y="148117"/>
                                <a:pt x="112508" y="147535"/>
                              </a:cubicBezTo>
                              <a:cubicBezTo>
                                <a:pt x="114590" y="146947"/>
                                <a:pt x="117212" y="147668"/>
                                <a:pt x="118477" y="146782"/>
                              </a:cubicBezTo>
                              <a:lnTo>
                                <a:pt x="118477" y="146782"/>
                              </a:lnTo>
                              <a:cubicBezTo>
                                <a:pt x="120566" y="146044"/>
                                <a:pt x="122043" y="146550"/>
                                <a:pt x="122945" y="146044"/>
                              </a:cubicBezTo>
                              <a:cubicBezTo>
                                <a:pt x="123886" y="145275"/>
                                <a:pt x="125606" y="144837"/>
                                <a:pt x="126671" y="143802"/>
                              </a:cubicBezTo>
                              <a:cubicBezTo>
                                <a:pt x="127838" y="143081"/>
                                <a:pt x="128751" y="143456"/>
                                <a:pt x="130397" y="142312"/>
                              </a:cubicBezTo>
                              <a:cubicBezTo>
                                <a:pt x="131776" y="140938"/>
                                <a:pt x="133347" y="140642"/>
                                <a:pt x="134123" y="140084"/>
                              </a:cubicBezTo>
                              <a:cubicBezTo>
                                <a:pt x="137127" y="136864"/>
                                <a:pt x="138708" y="136591"/>
                                <a:pt x="140834" y="134124"/>
                              </a:cubicBezTo>
                              <a:cubicBezTo>
                                <a:pt x="142742" y="130700"/>
                                <a:pt x="145040" y="130684"/>
                                <a:pt x="146785" y="126673"/>
                              </a:cubicBezTo>
                              <a:cubicBezTo>
                                <a:pt x="147775" y="123293"/>
                                <a:pt x="151297" y="121802"/>
                                <a:pt x="152754" y="118470"/>
                              </a:cubicBezTo>
                              <a:cubicBezTo>
                                <a:pt x="153285" y="115896"/>
                                <a:pt x="156265" y="114177"/>
                                <a:pt x="157964" y="109529"/>
                              </a:cubicBezTo>
                              <a:cubicBezTo>
                                <a:pt x="158899" y="106492"/>
                                <a:pt x="160254" y="102206"/>
                                <a:pt x="161690" y="99851"/>
                              </a:cubicBezTo>
                              <a:cubicBezTo>
                                <a:pt x="163141" y="96869"/>
                                <a:pt x="164431" y="94129"/>
                                <a:pt x="165416" y="90158"/>
                              </a:cubicBezTo>
                              <a:cubicBezTo>
                                <a:pt x="166249" y="87619"/>
                                <a:pt x="167271" y="83365"/>
                                <a:pt x="169142" y="80480"/>
                              </a:cubicBezTo>
                              <a:cubicBezTo>
                                <a:pt x="169963" y="77934"/>
                                <a:pt x="170717" y="74117"/>
                                <a:pt x="171385" y="70787"/>
                              </a:cubicBezTo>
                              <a:cubicBezTo>
                                <a:pt x="171565" y="65055"/>
                                <a:pt x="172739" y="59503"/>
                                <a:pt x="175111" y="52906"/>
                              </a:cubicBezTo>
                              <a:cubicBezTo>
                                <a:pt x="175600" y="47117"/>
                                <a:pt x="176499" y="45746"/>
                                <a:pt x="176595" y="39495"/>
                              </a:cubicBezTo>
                              <a:cubicBezTo>
                                <a:pt x="176167" y="37622"/>
                                <a:pt x="177111" y="36019"/>
                                <a:pt x="176595" y="35024"/>
                              </a:cubicBezTo>
                              <a:cubicBezTo>
                                <a:pt x="176352" y="33703"/>
                                <a:pt x="176897" y="33317"/>
                                <a:pt x="176595" y="32044"/>
                              </a:cubicBezTo>
                              <a:lnTo>
                                <a:pt x="176595" y="32044"/>
                              </a:lnTo>
                              <a:cubicBezTo>
                                <a:pt x="175726" y="31036"/>
                                <a:pt x="175699" y="29085"/>
                                <a:pt x="175111" y="27574"/>
                              </a:cubicBezTo>
                              <a:cubicBezTo>
                                <a:pt x="173669" y="25998"/>
                                <a:pt x="173711" y="24414"/>
                                <a:pt x="172127" y="23103"/>
                              </a:cubicBezTo>
                              <a:cubicBezTo>
                                <a:pt x="169767" y="21278"/>
                                <a:pt x="169609" y="19163"/>
                                <a:pt x="167659" y="17881"/>
                              </a:cubicBezTo>
                              <a:cubicBezTo>
                                <a:pt x="165462" y="16896"/>
                                <a:pt x="164871" y="14541"/>
                                <a:pt x="162432" y="13410"/>
                              </a:cubicBezTo>
                              <a:cubicBezTo>
                                <a:pt x="159551" y="12275"/>
                                <a:pt x="159674" y="10484"/>
                                <a:pt x="156480" y="8940"/>
                              </a:cubicBezTo>
                              <a:cubicBezTo>
                                <a:pt x="153734" y="8177"/>
                                <a:pt x="153185" y="5864"/>
                                <a:pt x="149028" y="4470"/>
                              </a:cubicBezTo>
                              <a:cubicBezTo>
                                <a:pt x="146442" y="3944"/>
                                <a:pt x="144459" y="1879"/>
                                <a:pt x="140834" y="1490"/>
                              </a:cubicBezTo>
                              <a:cubicBezTo>
                                <a:pt x="138071" y="1038"/>
                                <a:pt x="136176" y="222"/>
                                <a:pt x="131881" y="0"/>
                              </a:cubicBezTo>
                              <a:lnTo>
                                <a:pt x="131881" y="0"/>
                              </a:lnTo>
                              <a:cubicBezTo>
                                <a:pt x="130369" y="540"/>
                                <a:pt x="127965" y="-753"/>
                                <a:pt x="124428" y="0"/>
                              </a:cubicBezTo>
                              <a:cubicBezTo>
                                <a:pt x="120669" y="879"/>
                                <a:pt x="119608" y="351"/>
                                <a:pt x="116234" y="752"/>
                              </a:cubicBezTo>
                              <a:cubicBezTo>
                                <a:pt x="113006" y="1674"/>
                                <a:pt x="111896" y="996"/>
                                <a:pt x="108782" y="2242"/>
                              </a:cubicBezTo>
                              <a:cubicBezTo>
                                <a:pt x="106218" y="3475"/>
                                <a:pt x="102931" y="2772"/>
                                <a:pt x="101330" y="3732"/>
                              </a:cubicBezTo>
                              <a:cubicBezTo>
                                <a:pt x="99049" y="6088"/>
                                <a:pt x="92434" y="6129"/>
                                <a:pt x="89410" y="8202"/>
                              </a:cubicBezTo>
                              <a:cubicBezTo>
                                <a:pt x="87584" y="9316"/>
                                <a:pt x="86638" y="9043"/>
                                <a:pt x="84942" y="9693"/>
                              </a:cubicBezTo>
                              <a:lnTo>
                                <a:pt x="84942" y="9693"/>
                              </a:lnTo>
                              <a:close/>
                            </a:path>
                            <a:path w="176595" h="147535" stroke="0" extrusionOk="0">
                              <a:moveTo>
                                <a:pt x="84942" y="9693"/>
                              </a:moveTo>
                              <a:lnTo>
                                <a:pt x="84942" y="9693"/>
                              </a:lnTo>
                              <a:cubicBezTo>
                                <a:pt x="82077" y="11087"/>
                                <a:pt x="80365" y="10177"/>
                                <a:pt x="78231" y="11183"/>
                              </a:cubicBezTo>
                              <a:cubicBezTo>
                                <a:pt x="72544" y="14880"/>
                                <a:pt x="69023" y="14200"/>
                                <a:pt x="63326" y="16391"/>
                              </a:cubicBezTo>
                              <a:cubicBezTo>
                                <a:pt x="60846" y="17964"/>
                                <a:pt x="57559" y="18358"/>
                                <a:pt x="54391" y="20123"/>
                              </a:cubicBezTo>
                              <a:cubicBezTo>
                                <a:pt x="51712" y="22246"/>
                                <a:pt x="48732" y="21849"/>
                                <a:pt x="46197" y="23841"/>
                              </a:cubicBezTo>
                              <a:cubicBezTo>
                                <a:pt x="43353" y="26074"/>
                                <a:pt x="39629" y="26979"/>
                                <a:pt x="38003" y="29064"/>
                              </a:cubicBezTo>
                              <a:cubicBezTo>
                                <a:pt x="37086" y="30305"/>
                                <a:pt x="35450" y="30560"/>
                                <a:pt x="35018" y="31292"/>
                              </a:cubicBezTo>
                              <a:cubicBezTo>
                                <a:pt x="34453" y="32516"/>
                                <a:pt x="32392" y="33292"/>
                                <a:pt x="32034" y="34272"/>
                              </a:cubicBezTo>
                              <a:lnTo>
                                <a:pt x="32034" y="34272"/>
                              </a:lnTo>
                              <a:cubicBezTo>
                                <a:pt x="31171" y="36623"/>
                                <a:pt x="27928" y="38544"/>
                                <a:pt x="26824" y="41722"/>
                              </a:cubicBezTo>
                              <a:cubicBezTo>
                                <a:pt x="25170" y="45233"/>
                                <a:pt x="22423" y="47199"/>
                                <a:pt x="21615" y="51415"/>
                              </a:cubicBezTo>
                              <a:cubicBezTo>
                                <a:pt x="19484" y="56691"/>
                                <a:pt x="16737" y="58492"/>
                                <a:pt x="15646" y="63336"/>
                              </a:cubicBezTo>
                              <a:cubicBezTo>
                                <a:pt x="14449" y="69244"/>
                                <a:pt x="13186" y="69249"/>
                                <a:pt x="11178" y="75257"/>
                              </a:cubicBezTo>
                              <a:cubicBezTo>
                                <a:pt x="9842" y="85717"/>
                                <a:pt x="3930" y="88338"/>
                                <a:pt x="2984" y="96871"/>
                              </a:cubicBezTo>
                              <a:cubicBezTo>
                                <a:pt x="1724" y="99894"/>
                                <a:pt x="1645" y="102954"/>
                                <a:pt x="0" y="105812"/>
                              </a:cubicBezTo>
                              <a:lnTo>
                                <a:pt x="0" y="105812"/>
                              </a:lnTo>
                              <a:cubicBezTo>
                                <a:pt x="1326" y="105444"/>
                                <a:pt x="2558" y="105663"/>
                                <a:pt x="3726" y="105059"/>
                              </a:cubicBezTo>
                              <a:cubicBezTo>
                                <a:pt x="7966" y="104534"/>
                                <a:pt x="9631" y="105595"/>
                                <a:pt x="12661" y="104321"/>
                              </a:cubicBezTo>
                              <a:cubicBezTo>
                                <a:pt x="15376" y="104298"/>
                                <a:pt x="16417" y="104574"/>
                                <a:pt x="18630" y="104321"/>
                              </a:cubicBezTo>
                              <a:cubicBezTo>
                                <a:pt x="20511" y="104449"/>
                                <a:pt x="22134" y="105460"/>
                                <a:pt x="25341" y="105059"/>
                              </a:cubicBezTo>
                              <a:cubicBezTo>
                                <a:pt x="28203" y="105149"/>
                                <a:pt x="28678" y="105973"/>
                                <a:pt x="32034" y="106549"/>
                              </a:cubicBezTo>
                              <a:cubicBezTo>
                                <a:pt x="33904" y="106644"/>
                                <a:pt x="36884" y="108252"/>
                                <a:pt x="39486" y="108792"/>
                              </a:cubicBezTo>
                              <a:lnTo>
                                <a:pt x="39486" y="108792"/>
                              </a:lnTo>
                              <a:cubicBezTo>
                                <a:pt x="40834" y="109149"/>
                                <a:pt x="41412" y="110061"/>
                                <a:pt x="43212" y="110282"/>
                              </a:cubicBezTo>
                              <a:cubicBezTo>
                                <a:pt x="44239" y="110546"/>
                                <a:pt x="45820" y="112133"/>
                                <a:pt x="46938" y="112510"/>
                              </a:cubicBezTo>
                              <a:cubicBezTo>
                                <a:pt x="50945" y="114801"/>
                                <a:pt x="52724" y="117576"/>
                                <a:pt x="55132" y="118470"/>
                              </a:cubicBezTo>
                              <a:cubicBezTo>
                                <a:pt x="59296" y="121850"/>
                                <a:pt x="60222" y="122985"/>
                                <a:pt x="64086" y="125921"/>
                              </a:cubicBezTo>
                              <a:cubicBezTo>
                                <a:pt x="67123" y="127836"/>
                                <a:pt x="70172" y="131309"/>
                                <a:pt x="73763" y="132633"/>
                              </a:cubicBezTo>
                              <a:cubicBezTo>
                                <a:pt x="78178" y="134031"/>
                                <a:pt x="79517" y="137577"/>
                                <a:pt x="84200" y="139332"/>
                              </a:cubicBezTo>
                              <a:cubicBezTo>
                                <a:pt x="86782" y="140050"/>
                                <a:pt x="87026" y="141770"/>
                                <a:pt x="89410" y="142312"/>
                              </a:cubicBezTo>
                              <a:cubicBezTo>
                                <a:pt x="91405" y="142299"/>
                                <a:pt x="93715" y="144175"/>
                                <a:pt x="95378" y="144554"/>
                              </a:cubicBezTo>
                              <a:cubicBezTo>
                                <a:pt x="97085" y="144701"/>
                                <a:pt x="99191" y="146242"/>
                                <a:pt x="100588" y="146044"/>
                              </a:cubicBezTo>
                              <a:cubicBezTo>
                                <a:pt x="102220" y="146194"/>
                                <a:pt x="104642" y="147252"/>
                                <a:pt x="106557" y="147535"/>
                              </a:cubicBezTo>
                              <a:cubicBezTo>
                                <a:pt x="108217" y="147360"/>
                                <a:pt x="110586" y="147900"/>
                                <a:pt x="112508" y="147535"/>
                              </a:cubicBezTo>
                              <a:cubicBezTo>
                                <a:pt x="115018" y="146601"/>
                                <a:pt x="117115" y="147181"/>
                                <a:pt x="118477" y="146782"/>
                              </a:cubicBezTo>
                              <a:lnTo>
                                <a:pt x="118477" y="146782"/>
                              </a:lnTo>
                              <a:cubicBezTo>
                                <a:pt x="120398" y="146224"/>
                                <a:pt x="121411" y="146715"/>
                                <a:pt x="122945" y="146044"/>
                              </a:cubicBezTo>
                              <a:cubicBezTo>
                                <a:pt x="124519" y="144507"/>
                                <a:pt x="125278" y="144699"/>
                                <a:pt x="126671" y="143802"/>
                              </a:cubicBezTo>
                              <a:cubicBezTo>
                                <a:pt x="127569" y="143175"/>
                                <a:pt x="128916" y="143206"/>
                                <a:pt x="130397" y="142312"/>
                              </a:cubicBezTo>
                              <a:cubicBezTo>
                                <a:pt x="131750" y="141440"/>
                                <a:pt x="132879" y="141125"/>
                                <a:pt x="134123" y="140084"/>
                              </a:cubicBezTo>
                              <a:cubicBezTo>
                                <a:pt x="136749" y="136902"/>
                                <a:pt x="138682" y="137446"/>
                                <a:pt x="140834" y="134124"/>
                              </a:cubicBezTo>
                              <a:cubicBezTo>
                                <a:pt x="142480" y="131802"/>
                                <a:pt x="145219" y="129733"/>
                                <a:pt x="146785" y="126673"/>
                              </a:cubicBezTo>
                              <a:cubicBezTo>
                                <a:pt x="148873" y="122695"/>
                                <a:pt x="150739" y="123004"/>
                                <a:pt x="152754" y="118470"/>
                              </a:cubicBezTo>
                              <a:cubicBezTo>
                                <a:pt x="154946" y="114556"/>
                                <a:pt x="156747" y="112872"/>
                                <a:pt x="157964" y="109529"/>
                              </a:cubicBezTo>
                              <a:cubicBezTo>
                                <a:pt x="158362" y="106798"/>
                                <a:pt x="160628" y="103068"/>
                                <a:pt x="161690" y="99851"/>
                              </a:cubicBezTo>
                              <a:cubicBezTo>
                                <a:pt x="162957" y="96747"/>
                                <a:pt x="163910" y="92677"/>
                                <a:pt x="165416" y="90158"/>
                              </a:cubicBezTo>
                              <a:cubicBezTo>
                                <a:pt x="167202" y="87142"/>
                                <a:pt x="168016" y="83097"/>
                                <a:pt x="169142" y="80480"/>
                              </a:cubicBezTo>
                              <a:cubicBezTo>
                                <a:pt x="169975" y="77266"/>
                                <a:pt x="170762" y="73991"/>
                                <a:pt x="171385" y="70787"/>
                              </a:cubicBezTo>
                              <a:cubicBezTo>
                                <a:pt x="173977" y="64581"/>
                                <a:pt x="173633" y="60490"/>
                                <a:pt x="175111" y="52906"/>
                              </a:cubicBezTo>
                              <a:cubicBezTo>
                                <a:pt x="174744" y="47751"/>
                                <a:pt x="177453" y="43166"/>
                                <a:pt x="176595" y="39495"/>
                              </a:cubicBezTo>
                              <a:cubicBezTo>
                                <a:pt x="176135" y="38165"/>
                                <a:pt x="176909" y="36283"/>
                                <a:pt x="176595" y="35024"/>
                              </a:cubicBezTo>
                              <a:cubicBezTo>
                                <a:pt x="176496" y="33668"/>
                                <a:pt x="176670" y="33113"/>
                                <a:pt x="176595" y="32044"/>
                              </a:cubicBezTo>
                              <a:lnTo>
                                <a:pt x="176595" y="32044"/>
                              </a:lnTo>
                              <a:cubicBezTo>
                                <a:pt x="176220" y="30970"/>
                                <a:pt x="176264" y="29299"/>
                                <a:pt x="175111" y="27574"/>
                              </a:cubicBezTo>
                              <a:cubicBezTo>
                                <a:pt x="173776" y="26227"/>
                                <a:pt x="173151" y="23846"/>
                                <a:pt x="172127" y="23103"/>
                              </a:cubicBezTo>
                              <a:cubicBezTo>
                                <a:pt x="169762" y="21175"/>
                                <a:pt x="168855" y="18745"/>
                                <a:pt x="167659" y="17881"/>
                              </a:cubicBezTo>
                              <a:cubicBezTo>
                                <a:pt x="165065" y="15708"/>
                                <a:pt x="164800" y="14442"/>
                                <a:pt x="162432" y="13410"/>
                              </a:cubicBezTo>
                              <a:cubicBezTo>
                                <a:pt x="160695" y="13090"/>
                                <a:pt x="158183" y="9613"/>
                                <a:pt x="156480" y="8940"/>
                              </a:cubicBezTo>
                              <a:cubicBezTo>
                                <a:pt x="152595" y="7345"/>
                                <a:pt x="152022" y="5149"/>
                                <a:pt x="149028" y="4470"/>
                              </a:cubicBezTo>
                              <a:cubicBezTo>
                                <a:pt x="145892" y="3440"/>
                                <a:pt x="143447" y="1402"/>
                                <a:pt x="140834" y="1490"/>
                              </a:cubicBezTo>
                              <a:cubicBezTo>
                                <a:pt x="136239" y="1643"/>
                                <a:pt x="135622" y="-183"/>
                                <a:pt x="131881" y="0"/>
                              </a:cubicBezTo>
                              <a:lnTo>
                                <a:pt x="131881" y="0"/>
                              </a:lnTo>
                              <a:cubicBezTo>
                                <a:pt x="129290" y="862"/>
                                <a:pt x="127380" y="-260"/>
                                <a:pt x="124428" y="0"/>
                              </a:cubicBezTo>
                              <a:cubicBezTo>
                                <a:pt x="122124" y="592"/>
                                <a:pt x="119330" y="264"/>
                                <a:pt x="116234" y="752"/>
                              </a:cubicBezTo>
                              <a:cubicBezTo>
                                <a:pt x="114705" y="1612"/>
                                <a:pt x="112385" y="1146"/>
                                <a:pt x="108782" y="2242"/>
                              </a:cubicBezTo>
                              <a:cubicBezTo>
                                <a:pt x="106173" y="2935"/>
                                <a:pt x="103797" y="3236"/>
                                <a:pt x="101330" y="3732"/>
                              </a:cubicBezTo>
                              <a:cubicBezTo>
                                <a:pt x="96507" y="6830"/>
                                <a:pt x="91549" y="6308"/>
                                <a:pt x="89410" y="8202"/>
                              </a:cubicBezTo>
                              <a:cubicBezTo>
                                <a:pt x="88189" y="9047"/>
                                <a:pt x="86096" y="8723"/>
                                <a:pt x="84942" y="9693"/>
                              </a:cubicBezTo>
                              <a:lnTo>
                                <a:pt x="84942" y="969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7" name="Freeform 9">
                  <a:extLst>
                    <a:ext uri="{FF2B5EF4-FFF2-40B4-BE49-F238E27FC236}">
                      <a16:creationId xmlns:a16="http://schemas.microsoft.com/office/drawing/2014/main" id="{6EA1E7A9-E0AE-FBE3-15C5-DD32DADB48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5213" y="25273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7 w 309"/>
                    <a:gd name="T7" fmla="*/ 2 h 170"/>
                    <a:gd name="T8" fmla="*/ 79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1 w 309"/>
                    <a:gd name="T81" fmla="*/ 60 h 170"/>
                    <a:gd name="T82" fmla="*/ 67 w 309"/>
                    <a:gd name="T83" fmla="*/ 58 h 170"/>
                    <a:gd name="T84" fmla="*/ 43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7" y="2"/>
                      </a:lnTo>
                      <a:lnTo>
                        <a:pt x="79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1" y="60"/>
                      </a:lnTo>
                      <a:lnTo>
                        <a:pt x="67" y="58"/>
                      </a:lnTo>
                      <a:lnTo>
                        <a:pt x="43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109748052">
                        <a:custGeom>
                          <a:avLst/>
                          <a:gdLst>
                            <a:gd name="csX0" fmla="*/ 9681 w 115122"/>
                            <a:gd name="csY0" fmla="*/ 2983 h 63336"/>
                            <a:gd name="csX1" fmla="*/ 9681 w 115122"/>
                            <a:gd name="csY1" fmla="*/ 2983 h 63336"/>
                            <a:gd name="csX2" fmla="*/ 14896 w 115122"/>
                            <a:gd name="csY2" fmla="*/ 1488 h 63336"/>
                            <a:gd name="csX3" fmla="*/ 21240 w 115122"/>
                            <a:gd name="csY3" fmla="*/ 747 h 63336"/>
                            <a:gd name="csX4" fmla="*/ 29436 w 115122"/>
                            <a:gd name="csY4" fmla="*/ 0 h 63336"/>
                            <a:gd name="csX5" fmla="*/ 38370 w 115122"/>
                            <a:gd name="csY5" fmla="*/ 0 h 63336"/>
                            <a:gd name="csX6" fmla="*/ 48800 w 115122"/>
                            <a:gd name="csY6" fmla="*/ 747 h 63336"/>
                            <a:gd name="csX7" fmla="*/ 59978 w 115122"/>
                            <a:gd name="csY7" fmla="*/ 3724 h 63336"/>
                            <a:gd name="csX8" fmla="*/ 65193 w 115122"/>
                            <a:gd name="csY8" fmla="*/ 5218 h 63336"/>
                            <a:gd name="csX9" fmla="*/ 70420 w 115122"/>
                            <a:gd name="csY9" fmla="*/ 8195 h 63336"/>
                            <a:gd name="csX10" fmla="*/ 70420 w 115122"/>
                            <a:gd name="csY10" fmla="*/ 8195 h 63336"/>
                            <a:gd name="csX11" fmla="*/ 80101 w 115122"/>
                            <a:gd name="csY11" fmla="*/ 13414 h 63336"/>
                            <a:gd name="csX12" fmla="*/ 88298 w 115122"/>
                            <a:gd name="csY12" fmla="*/ 19374 h 63336"/>
                            <a:gd name="csX13" fmla="*/ 94998 w 115122"/>
                            <a:gd name="csY13" fmla="*/ 24587 h 63336"/>
                            <a:gd name="csX14" fmla="*/ 100961 w 115122"/>
                            <a:gd name="csY14" fmla="*/ 29058 h 63336"/>
                            <a:gd name="csX15" fmla="*/ 105440 w 115122"/>
                            <a:gd name="csY15" fmla="*/ 33530 h 63336"/>
                            <a:gd name="csX16" fmla="*/ 109158 w 115122"/>
                            <a:gd name="csY16" fmla="*/ 38001 h 63336"/>
                            <a:gd name="csX17" fmla="*/ 112140 w 115122"/>
                            <a:gd name="csY17" fmla="*/ 41725 h 63336"/>
                            <a:gd name="csX18" fmla="*/ 113636 w 115122"/>
                            <a:gd name="csY18" fmla="*/ 44708 h 63336"/>
                            <a:gd name="csX19" fmla="*/ 113636 w 115122"/>
                            <a:gd name="csY19" fmla="*/ 44708 h 63336"/>
                            <a:gd name="csX20" fmla="*/ 115122 w 115122"/>
                            <a:gd name="csY20" fmla="*/ 49921 h 63336"/>
                            <a:gd name="csX21" fmla="*/ 114373 w 115122"/>
                            <a:gd name="csY21" fmla="*/ 51416 h 63336"/>
                            <a:gd name="csX22" fmla="*/ 113636 w 115122"/>
                            <a:gd name="csY22" fmla="*/ 53651 h 63336"/>
                            <a:gd name="csX23" fmla="*/ 110655 w 115122"/>
                            <a:gd name="csY23" fmla="*/ 57376 h 63336"/>
                            <a:gd name="csX24" fmla="*/ 104691 w 115122"/>
                            <a:gd name="csY24" fmla="*/ 62588 h 63336"/>
                            <a:gd name="csX25" fmla="*/ 104691 w 115122"/>
                            <a:gd name="csY25" fmla="*/ 62588 h 63336"/>
                            <a:gd name="csX26" fmla="*/ 103195 w 115122"/>
                            <a:gd name="csY26" fmla="*/ 63336 h 63336"/>
                            <a:gd name="csX27" fmla="*/ 100961 w 115122"/>
                            <a:gd name="csY27" fmla="*/ 63336 h 63336"/>
                            <a:gd name="csX28" fmla="*/ 98728 w 115122"/>
                            <a:gd name="csY28" fmla="*/ 62588 h 63336"/>
                            <a:gd name="csX29" fmla="*/ 97243 w 115122"/>
                            <a:gd name="csY29" fmla="*/ 61100 h 63336"/>
                            <a:gd name="csX30" fmla="*/ 92765 w 115122"/>
                            <a:gd name="csY30" fmla="*/ 56628 h 63336"/>
                            <a:gd name="csX31" fmla="*/ 88298 w 115122"/>
                            <a:gd name="csY31" fmla="*/ 50668 h 63336"/>
                            <a:gd name="csX32" fmla="*/ 83083 w 115122"/>
                            <a:gd name="csY32" fmla="*/ 43961 h 63336"/>
                            <a:gd name="csX33" fmla="*/ 77120 w 115122"/>
                            <a:gd name="csY33" fmla="*/ 37254 h 63336"/>
                            <a:gd name="csX34" fmla="*/ 70420 w 115122"/>
                            <a:gd name="csY34" fmla="*/ 31294 h 63336"/>
                            <a:gd name="csX35" fmla="*/ 65941 w 115122"/>
                            <a:gd name="csY35" fmla="*/ 29058 h 63336"/>
                            <a:gd name="csX36" fmla="*/ 62223 w 115122"/>
                            <a:gd name="csY36" fmla="*/ 26822 h 63336"/>
                            <a:gd name="csX37" fmla="*/ 62223 w 115122"/>
                            <a:gd name="csY37" fmla="*/ 26822 h 63336"/>
                            <a:gd name="csX38" fmla="*/ 53278 w 115122"/>
                            <a:gd name="csY38" fmla="*/ 23846 h 63336"/>
                            <a:gd name="csX39" fmla="*/ 43585 w 115122"/>
                            <a:gd name="csY39" fmla="*/ 22351 h 63336"/>
                            <a:gd name="csX40" fmla="*/ 33903 w 115122"/>
                            <a:gd name="csY40" fmla="*/ 22351 h 63336"/>
                            <a:gd name="csX41" fmla="*/ 24958 w 115122"/>
                            <a:gd name="csY41" fmla="*/ 21610 h 63336"/>
                            <a:gd name="csX42" fmla="*/ 16024 w 115122"/>
                            <a:gd name="csY42" fmla="*/ 21610 h 63336"/>
                            <a:gd name="csX43" fmla="*/ 9681 w 115122"/>
                            <a:gd name="csY43" fmla="*/ 20862 h 63336"/>
                            <a:gd name="csX44" fmla="*/ 3729 w 115122"/>
                            <a:gd name="csY44" fmla="*/ 20115 h 63336"/>
                            <a:gd name="csX45" fmla="*/ 2233 w 115122"/>
                            <a:gd name="csY45" fmla="*/ 19374 h 63336"/>
                            <a:gd name="csX46" fmla="*/ 748 w 115122"/>
                            <a:gd name="csY46" fmla="*/ 17886 h 63336"/>
                            <a:gd name="csX47" fmla="*/ 748 w 115122"/>
                            <a:gd name="csY47" fmla="*/ 17886 h 63336"/>
                            <a:gd name="csX48" fmla="*/ 0 w 115122"/>
                            <a:gd name="csY48" fmla="*/ 14902 h 63336"/>
                            <a:gd name="csX49" fmla="*/ 0 w 115122"/>
                            <a:gd name="csY49" fmla="*/ 12667 h 63336"/>
                            <a:gd name="csX50" fmla="*/ 1485 w 115122"/>
                            <a:gd name="csY50" fmla="*/ 9684 h 63336"/>
                            <a:gd name="csX51" fmla="*/ 2981 w 115122"/>
                            <a:gd name="csY51" fmla="*/ 7448 h 63336"/>
                            <a:gd name="csX52" fmla="*/ 7448 w 115122"/>
                            <a:gd name="csY52" fmla="*/ 4471 h 63336"/>
                            <a:gd name="csX53" fmla="*/ 9681 w 115122"/>
                            <a:gd name="csY53" fmla="*/ 2983 h 63336"/>
                            <a:gd name="csX54" fmla="*/ 9681 w 115122"/>
                            <a:gd name="csY54" fmla="*/ 2983 h 6333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15122" h="63336" fill="none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671" y="1828"/>
                                <a:pt x="13343" y="2503"/>
                                <a:pt x="14896" y="1488"/>
                              </a:cubicBezTo>
                              <a:cubicBezTo>
                                <a:pt x="17613" y="880"/>
                                <a:pt x="18257" y="1266"/>
                                <a:pt x="21240" y="747"/>
                              </a:cubicBezTo>
                              <a:cubicBezTo>
                                <a:pt x="22906" y="-382"/>
                                <a:pt x="27226" y="761"/>
                                <a:pt x="29436" y="0"/>
                              </a:cubicBezTo>
                              <a:cubicBezTo>
                                <a:pt x="32070" y="-1026"/>
                                <a:pt x="35460" y="246"/>
                                <a:pt x="38370" y="0"/>
                              </a:cubicBezTo>
                              <a:cubicBezTo>
                                <a:pt x="42280" y="-941"/>
                                <a:pt x="44389" y="537"/>
                                <a:pt x="48800" y="747"/>
                              </a:cubicBezTo>
                              <a:cubicBezTo>
                                <a:pt x="53809" y="1995"/>
                                <a:pt x="54689" y="2736"/>
                                <a:pt x="59978" y="3724"/>
                              </a:cubicBezTo>
                              <a:cubicBezTo>
                                <a:pt x="61193" y="3591"/>
                                <a:pt x="63646" y="5115"/>
                                <a:pt x="65193" y="5218"/>
                              </a:cubicBezTo>
                              <a:cubicBezTo>
                                <a:pt x="67407" y="5709"/>
                                <a:pt x="68634" y="7539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4774" y="10321"/>
                                <a:pt x="77156" y="13063"/>
                                <a:pt x="80101" y="13414"/>
                              </a:cubicBezTo>
                              <a:cubicBezTo>
                                <a:pt x="82560" y="14692"/>
                                <a:pt x="85369" y="17856"/>
                                <a:pt x="88298" y="19374"/>
                              </a:cubicBezTo>
                              <a:cubicBezTo>
                                <a:pt x="90770" y="20457"/>
                                <a:pt x="91485" y="22495"/>
                                <a:pt x="94998" y="24587"/>
                              </a:cubicBezTo>
                              <a:cubicBezTo>
                                <a:pt x="97157" y="25603"/>
                                <a:pt x="98666" y="28023"/>
                                <a:pt x="100961" y="29058"/>
                              </a:cubicBezTo>
                              <a:cubicBezTo>
                                <a:pt x="102189" y="29875"/>
                                <a:pt x="103629" y="32448"/>
                                <a:pt x="105440" y="33530"/>
                              </a:cubicBezTo>
                              <a:cubicBezTo>
                                <a:pt x="107640" y="35433"/>
                                <a:pt x="107952" y="37035"/>
                                <a:pt x="109158" y="38001"/>
                              </a:cubicBezTo>
                              <a:cubicBezTo>
                                <a:pt x="110671" y="39533"/>
                                <a:pt x="110669" y="40464"/>
                                <a:pt x="112140" y="41725"/>
                              </a:cubicBezTo>
                              <a:cubicBezTo>
                                <a:pt x="112700" y="42701"/>
                                <a:pt x="112993" y="43795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328" y="45706"/>
                                <a:pt x="114111" y="47645"/>
                                <a:pt x="115122" y="49921"/>
                              </a:cubicBezTo>
                              <a:cubicBezTo>
                                <a:pt x="114929" y="50391"/>
                                <a:pt x="114650" y="50955"/>
                                <a:pt x="114373" y="51416"/>
                              </a:cubicBezTo>
                              <a:cubicBezTo>
                                <a:pt x="114182" y="52347"/>
                                <a:pt x="113751" y="52780"/>
                                <a:pt x="113636" y="53651"/>
                              </a:cubicBezTo>
                              <a:cubicBezTo>
                                <a:pt x="113016" y="55231"/>
                                <a:pt x="111641" y="56022"/>
                                <a:pt x="110655" y="57376"/>
                              </a:cubicBezTo>
                              <a:cubicBezTo>
                                <a:pt x="109550" y="59212"/>
                                <a:pt x="105766" y="60451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253" y="63026"/>
                                <a:pt x="103655" y="62885"/>
                                <a:pt x="103195" y="63336"/>
                              </a:cubicBezTo>
                              <a:cubicBezTo>
                                <a:pt x="102689" y="63514"/>
                                <a:pt x="101715" y="63229"/>
                                <a:pt x="100961" y="63336"/>
                              </a:cubicBezTo>
                              <a:cubicBezTo>
                                <a:pt x="100261" y="63299"/>
                                <a:pt x="99289" y="62755"/>
                                <a:pt x="98728" y="62588"/>
                              </a:cubicBezTo>
                              <a:cubicBezTo>
                                <a:pt x="97928" y="62106"/>
                                <a:pt x="97761" y="61548"/>
                                <a:pt x="97243" y="61100"/>
                              </a:cubicBezTo>
                              <a:cubicBezTo>
                                <a:pt x="95055" y="59742"/>
                                <a:pt x="94659" y="57522"/>
                                <a:pt x="92765" y="56628"/>
                              </a:cubicBezTo>
                              <a:cubicBezTo>
                                <a:pt x="90404" y="54200"/>
                                <a:pt x="90712" y="53123"/>
                                <a:pt x="88298" y="50668"/>
                              </a:cubicBezTo>
                              <a:cubicBezTo>
                                <a:pt x="86977" y="49327"/>
                                <a:pt x="84515" y="45308"/>
                                <a:pt x="83083" y="43961"/>
                              </a:cubicBezTo>
                              <a:cubicBezTo>
                                <a:pt x="81192" y="43072"/>
                                <a:pt x="78996" y="39207"/>
                                <a:pt x="77120" y="37254"/>
                              </a:cubicBezTo>
                              <a:cubicBezTo>
                                <a:pt x="74220" y="34803"/>
                                <a:pt x="72317" y="32312"/>
                                <a:pt x="70420" y="31294"/>
                              </a:cubicBezTo>
                              <a:cubicBezTo>
                                <a:pt x="69161" y="31226"/>
                                <a:pt x="67250" y="29675"/>
                                <a:pt x="65941" y="29058"/>
                              </a:cubicBezTo>
                              <a:cubicBezTo>
                                <a:pt x="64931" y="29022"/>
                                <a:pt x="63135" y="27234"/>
                                <a:pt x="62223" y="26822"/>
                              </a:cubicBezTo>
                              <a:lnTo>
                                <a:pt x="62223" y="26822"/>
                              </a:lnTo>
                              <a:cubicBezTo>
                                <a:pt x="59942" y="26967"/>
                                <a:pt x="56626" y="24283"/>
                                <a:pt x="53278" y="23846"/>
                              </a:cubicBezTo>
                              <a:cubicBezTo>
                                <a:pt x="50618" y="23566"/>
                                <a:pt x="47226" y="22831"/>
                                <a:pt x="43585" y="22351"/>
                              </a:cubicBezTo>
                              <a:cubicBezTo>
                                <a:pt x="40300" y="22648"/>
                                <a:pt x="36424" y="22083"/>
                                <a:pt x="33903" y="22351"/>
                              </a:cubicBezTo>
                              <a:cubicBezTo>
                                <a:pt x="30553" y="22285"/>
                                <a:pt x="28515" y="20856"/>
                                <a:pt x="24958" y="21610"/>
                              </a:cubicBezTo>
                              <a:cubicBezTo>
                                <a:pt x="21222" y="21947"/>
                                <a:pt x="19082" y="20563"/>
                                <a:pt x="16024" y="21610"/>
                              </a:cubicBezTo>
                              <a:cubicBezTo>
                                <a:pt x="14610" y="22077"/>
                                <a:pt x="11261" y="20645"/>
                                <a:pt x="9681" y="20862"/>
                              </a:cubicBezTo>
                              <a:cubicBezTo>
                                <a:pt x="7239" y="21026"/>
                                <a:pt x="5129" y="19813"/>
                                <a:pt x="3729" y="20115"/>
                              </a:cubicBezTo>
                              <a:cubicBezTo>
                                <a:pt x="3112" y="19956"/>
                                <a:pt x="2944" y="19685"/>
                                <a:pt x="2233" y="19374"/>
                              </a:cubicBezTo>
                              <a:cubicBezTo>
                                <a:pt x="1476" y="18682"/>
                                <a:pt x="1602" y="18396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354" y="16932"/>
                                <a:pt x="99" y="16000"/>
                                <a:pt x="0" y="14902"/>
                              </a:cubicBezTo>
                              <a:cubicBezTo>
                                <a:pt x="-83" y="14164"/>
                                <a:pt x="210" y="13132"/>
                                <a:pt x="0" y="12667"/>
                              </a:cubicBezTo>
                              <a:cubicBezTo>
                                <a:pt x="264" y="11292"/>
                                <a:pt x="1385" y="10585"/>
                                <a:pt x="1485" y="9684"/>
                              </a:cubicBezTo>
                              <a:cubicBezTo>
                                <a:pt x="2072" y="9053"/>
                                <a:pt x="2394" y="8229"/>
                                <a:pt x="2981" y="7448"/>
                              </a:cubicBezTo>
                              <a:cubicBezTo>
                                <a:pt x="4275" y="5812"/>
                                <a:pt x="6461" y="5551"/>
                                <a:pt x="7448" y="4471"/>
                              </a:cubicBezTo>
                              <a:cubicBezTo>
                                <a:pt x="8363" y="3806"/>
                                <a:pt x="9190" y="3329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  <a:path w="115122" h="63336" stroke="0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159" y="1999"/>
                                <a:pt x="13011" y="2301"/>
                                <a:pt x="14896" y="1488"/>
                              </a:cubicBezTo>
                              <a:cubicBezTo>
                                <a:pt x="16401" y="875"/>
                                <a:pt x="18582" y="1729"/>
                                <a:pt x="21240" y="747"/>
                              </a:cubicBezTo>
                              <a:cubicBezTo>
                                <a:pt x="24132" y="483"/>
                                <a:pt x="25968" y="1222"/>
                                <a:pt x="29436" y="0"/>
                              </a:cubicBezTo>
                              <a:cubicBezTo>
                                <a:pt x="31894" y="-383"/>
                                <a:pt x="35080" y="891"/>
                                <a:pt x="38370" y="0"/>
                              </a:cubicBezTo>
                              <a:cubicBezTo>
                                <a:pt x="41480" y="56"/>
                                <a:pt x="45677" y="1685"/>
                                <a:pt x="48800" y="747"/>
                              </a:cubicBezTo>
                              <a:cubicBezTo>
                                <a:pt x="54473" y="1644"/>
                                <a:pt x="56796" y="3565"/>
                                <a:pt x="59978" y="3724"/>
                              </a:cubicBezTo>
                              <a:cubicBezTo>
                                <a:pt x="61382" y="3544"/>
                                <a:pt x="62948" y="4898"/>
                                <a:pt x="65193" y="5218"/>
                              </a:cubicBezTo>
                              <a:cubicBezTo>
                                <a:pt x="67967" y="6058"/>
                                <a:pt x="68294" y="7588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3079" y="8888"/>
                                <a:pt x="76170" y="11725"/>
                                <a:pt x="80101" y="13414"/>
                              </a:cubicBezTo>
                              <a:cubicBezTo>
                                <a:pt x="82877" y="14183"/>
                                <a:pt x="85175" y="18379"/>
                                <a:pt x="88298" y="19374"/>
                              </a:cubicBezTo>
                              <a:cubicBezTo>
                                <a:pt x="90898" y="21029"/>
                                <a:pt x="92934" y="23259"/>
                                <a:pt x="94998" y="24587"/>
                              </a:cubicBezTo>
                              <a:cubicBezTo>
                                <a:pt x="97077" y="25043"/>
                                <a:pt x="98905" y="27862"/>
                                <a:pt x="100961" y="29058"/>
                              </a:cubicBezTo>
                              <a:cubicBezTo>
                                <a:pt x="103167" y="30247"/>
                                <a:pt x="103826" y="32392"/>
                                <a:pt x="105440" y="33530"/>
                              </a:cubicBezTo>
                              <a:cubicBezTo>
                                <a:pt x="107363" y="35535"/>
                                <a:pt x="107896" y="37068"/>
                                <a:pt x="109158" y="38001"/>
                              </a:cubicBezTo>
                              <a:cubicBezTo>
                                <a:pt x="110648" y="39521"/>
                                <a:pt x="111105" y="40741"/>
                                <a:pt x="112140" y="41725"/>
                              </a:cubicBezTo>
                              <a:cubicBezTo>
                                <a:pt x="112419" y="42840"/>
                                <a:pt x="113134" y="43822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437" y="46396"/>
                                <a:pt x="114277" y="47908"/>
                                <a:pt x="115122" y="49921"/>
                              </a:cubicBezTo>
                              <a:cubicBezTo>
                                <a:pt x="114904" y="50490"/>
                                <a:pt x="114546" y="50833"/>
                                <a:pt x="114373" y="51416"/>
                              </a:cubicBezTo>
                              <a:cubicBezTo>
                                <a:pt x="114185" y="52158"/>
                                <a:pt x="113971" y="52876"/>
                                <a:pt x="113636" y="53651"/>
                              </a:cubicBezTo>
                              <a:cubicBezTo>
                                <a:pt x="113182" y="54881"/>
                                <a:pt x="111947" y="55406"/>
                                <a:pt x="110655" y="57376"/>
                              </a:cubicBezTo>
                              <a:cubicBezTo>
                                <a:pt x="108631" y="60150"/>
                                <a:pt x="106547" y="60704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427" y="62839"/>
                                <a:pt x="103556" y="63044"/>
                                <a:pt x="103195" y="63336"/>
                              </a:cubicBezTo>
                              <a:cubicBezTo>
                                <a:pt x="102351" y="63542"/>
                                <a:pt x="101436" y="63160"/>
                                <a:pt x="100961" y="63336"/>
                              </a:cubicBezTo>
                              <a:cubicBezTo>
                                <a:pt x="100066" y="63065"/>
                                <a:pt x="99514" y="62733"/>
                                <a:pt x="98728" y="62588"/>
                              </a:cubicBezTo>
                              <a:cubicBezTo>
                                <a:pt x="98245" y="62383"/>
                                <a:pt x="97670" y="61521"/>
                                <a:pt x="97243" y="61100"/>
                              </a:cubicBezTo>
                              <a:cubicBezTo>
                                <a:pt x="94946" y="59698"/>
                                <a:pt x="94530" y="58093"/>
                                <a:pt x="92765" y="56628"/>
                              </a:cubicBezTo>
                              <a:cubicBezTo>
                                <a:pt x="90595" y="54445"/>
                                <a:pt x="89611" y="52020"/>
                                <a:pt x="88298" y="50668"/>
                              </a:cubicBezTo>
                              <a:cubicBezTo>
                                <a:pt x="85926" y="48571"/>
                                <a:pt x="85627" y="45777"/>
                                <a:pt x="83083" y="43961"/>
                              </a:cubicBezTo>
                              <a:cubicBezTo>
                                <a:pt x="81217" y="42552"/>
                                <a:pt x="78869" y="38147"/>
                                <a:pt x="77120" y="37254"/>
                              </a:cubicBezTo>
                              <a:cubicBezTo>
                                <a:pt x="74620" y="35773"/>
                                <a:pt x="73644" y="33132"/>
                                <a:pt x="70420" y="31294"/>
                              </a:cubicBezTo>
                              <a:cubicBezTo>
                                <a:pt x="68141" y="30357"/>
                                <a:pt x="66968" y="29454"/>
                                <a:pt x="65941" y="29058"/>
                              </a:cubicBezTo>
                              <a:cubicBezTo>
                                <a:pt x="64090" y="28146"/>
                                <a:pt x="63533" y="27592"/>
                                <a:pt x="62223" y="26822"/>
                              </a:cubicBezTo>
                              <a:lnTo>
                                <a:pt x="62223" y="26822"/>
                              </a:lnTo>
                              <a:cubicBezTo>
                                <a:pt x="58387" y="26551"/>
                                <a:pt x="57382" y="25127"/>
                                <a:pt x="53278" y="23846"/>
                              </a:cubicBezTo>
                              <a:cubicBezTo>
                                <a:pt x="48277" y="24102"/>
                                <a:pt x="46249" y="21886"/>
                                <a:pt x="43585" y="22351"/>
                              </a:cubicBezTo>
                              <a:cubicBezTo>
                                <a:pt x="40285" y="22367"/>
                                <a:pt x="35864" y="21795"/>
                                <a:pt x="33903" y="22351"/>
                              </a:cubicBezTo>
                              <a:cubicBezTo>
                                <a:pt x="29636" y="22963"/>
                                <a:pt x="28186" y="21088"/>
                                <a:pt x="24958" y="21610"/>
                              </a:cubicBezTo>
                              <a:cubicBezTo>
                                <a:pt x="22949" y="22080"/>
                                <a:pt x="19149" y="21390"/>
                                <a:pt x="16024" y="21610"/>
                              </a:cubicBezTo>
                              <a:cubicBezTo>
                                <a:pt x="14526" y="22005"/>
                                <a:pt x="11197" y="20984"/>
                                <a:pt x="9681" y="20862"/>
                              </a:cubicBezTo>
                              <a:cubicBezTo>
                                <a:pt x="7016" y="20593"/>
                                <a:pt x="5502" y="19726"/>
                                <a:pt x="3729" y="20115"/>
                              </a:cubicBezTo>
                              <a:cubicBezTo>
                                <a:pt x="3171" y="19996"/>
                                <a:pt x="2770" y="19489"/>
                                <a:pt x="2233" y="19374"/>
                              </a:cubicBezTo>
                              <a:cubicBezTo>
                                <a:pt x="1457" y="18933"/>
                                <a:pt x="1278" y="18213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459" y="16920"/>
                                <a:pt x="363" y="16073"/>
                                <a:pt x="0" y="14902"/>
                              </a:cubicBezTo>
                              <a:cubicBezTo>
                                <a:pt x="-97" y="14379"/>
                                <a:pt x="72" y="13507"/>
                                <a:pt x="0" y="12667"/>
                              </a:cubicBezTo>
                              <a:cubicBezTo>
                                <a:pt x="298" y="11912"/>
                                <a:pt x="1081" y="10510"/>
                                <a:pt x="1485" y="9684"/>
                              </a:cubicBezTo>
                              <a:cubicBezTo>
                                <a:pt x="2138" y="8897"/>
                                <a:pt x="2254" y="8123"/>
                                <a:pt x="2981" y="7448"/>
                              </a:cubicBezTo>
                              <a:cubicBezTo>
                                <a:pt x="4356" y="6123"/>
                                <a:pt x="5454" y="6307"/>
                                <a:pt x="7448" y="4471"/>
                              </a:cubicBezTo>
                              <a:cubicBezTo>
                                <a:pt x="7979" y="3758"/>
                                <a:pt x="9264" y="3520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8" name="Freeform 10">
                  <a:extLst>
                    <a:ext uri="{FF2B5EF4-FFF2-40B4-BE49-F238E27FC236}">
                      <a16:creationId xmlns:a16="http://schemas.microsoft.com/office/drawing/2014/main" id="{8CF47D40-85AC-5307-5E9F-DA58320C20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313" y="28194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224392479">
                        <a:custGeom>
                          <a:avLst/>
                          <a:gdLst>
                            <a:gd name="csX0" fmla="*/ 9681 w 115122"/>
                            <a:gd name="csY0" fmla="*/ 2983 h 63336"/>
                            <a:gd name="csX1" fmla="*/ 9681 w 115122"/>
                            <a:gd name="csY1" fmla="*/ 2983 h 63336"/>
                            <a:gd name="csX2" fmla="*/ 14896 w 115122"/>
                            <a:gd name="csY2" fmla="*/ 1488 h 63336"/>
                            <a:gd name="csX3" fmla="*/ 21608 w 115122"/>
                            <a:gd name="csY3" fmla="*/ 747 h 63336"/>
                            <a:gd name="csX4" fmla="*/ 29805 w 115122"/>
                            <a:gd name="csY4" fmla="*/ 0 h 63336"/>
                            <a:gd name="csX5" fmla="*/ 38750 w 115122"/>
                            <a:gd name="csY5" fmla="*/ 0 h 63336"/>
                            <a:gd name="csX6" fmla="*/ 49180 w 115122"/>
                            <a:gd name="csY6" fmla="*/ 747 h 63336"/>
                            <a:gd name="csX7" fmla="*/ 60358 w 115122"/>
                            <a:gd name="csY7" fmla="*/ 3724 h 63336"/>
                            <a:gd name="csX8" fmla="*/ 65573 w 115122"/>
                            <a:gd name="csY8" fmla="*/ 5218 h 63336"/>
                            <a:gd name="csX9" fmla="*/ 70420 w 115122"/>
                            <a:gd name="csY9" fmla="*/ 8195 h 63336"/>
                            <a:gd name="csX10" fmla="*/ 70420 w 115122"/>
                            <a:gd name="csY10" fmla="*/ 8195 h 63336"/>
                            <a:gd name="csX11" fmla="*/ 80101 w 115122"/>
                            <a:gd name="csY11" fmla="*/ 13414 h 63336"/>
                            <a:gd name="csX12" fmla="*/ 88298 w 115122"/>
                            <a:gd name="csY12" fmla="*/ 19374 h 63336"/>
                            <a:gd name="csX13" fmla="*/ 94998 w 115122"/>
                            <a:gd name="csY13" fmla="*/ 24587 h 63336"/>
                            <a:gd name="csX14" fmla="*/ 100961 w 115122"/>
                            <a:gd name="csY14" fmla="*/ 29058 h 63336"/>
                            <a:gd name="csX15" fmla="*/ 105440 w 115122"/>
                            <a:gd name="csY15" fmla="*/ 33530 h 63336"/>
                            <a:gd name="csX16" fmla="*/ 109158 w 115122"/>
                            <a:gd name="csY16" fmla="*/ 38001 h 63336"/>
                            <a:gd name="csX17" fmla="*/ 112140 w 115122"/>
                            <a:gd name="csY17" fmla="*/ 41725 h 63336"/>
                            <a:gd name="csX18" fmla="*/ 113636 w 115122"/>
                            <a:gd name="csY18" fmla="*/ 44708 h 63336"/>
                            <a:gd name="csX19" fmla="*/ 113636 w 115122"/>
                            <a:gd name="csY19" fmla="*/ 44708 h 63336"/>
                            <a:gd name="csX20" fmla="*/ 115122 w 115122"/>
                            <a:gd name="csY20" fmla="*/ 49921 h 63336"/>
                            <a:gd name="csX21" fmla="*/ 114373 w 115122"/>
                            <a:gd name="csY21" fmla="*/ 51416 h 63336"/>
                            <a:gd name="csX22" fmla="*/ 113636 w 115122"/>
                            <a:gd name="csY22" fmla="*/ 53651 h 63336"/>
                            <a:gd name="csX23" fmla="*/ 110655 w 115122"/>
                            <a:gd name="csY23" fmla="*/ 57376 h 63336"/>
                            <a:gd name="csX24" fmla="*/ 104691 w 115122"/>
                            <a:gd name="csY24" fmla="*/ 62588 h 63336"/>
                            <a:gd name="csX25" fmla="*/ 104691 w 115122"/>
                            <a:gd name="csY25" fmla="*/ 62588 h 63336"/>
                            <a:gd name="csX26" fmla="*/ 103195 w 115122"/>
                            <a:gd name="csY26" fmla="*/ 63336 h 63336"/>
                            <a:gd name="csX27" fmla="*/ 100961 w 115122"/>
                            <a:gd name="csY27" fmla="*/ 63336 h 63336"/>
                            <a:gd name="csX28" fmla="*/ 98728 w 115122"/>
                            <a:gd name="csY28" fmla="*/ 62588 h 63336"/>
                            <a:gd name="csX29" fmla="*/ 97243 w 115122"/>
                            <a:gd name="csY29" fmla="*/ 61100 h 63336"/>
                            <a:gd name="csX30" fmla="*/ 92765 w 115122"/>
                            <a:gd name="csY30" fmla="*/ 56628 h 63336"/>
                            <a:gd name="csX31" fmla="*/ 88298 w 115122"/>
                            <a:gd name="csY31" fmla="*/ 50668 h 63336"/>
                            <a:gd name="csX32" fmla="*/ 83083 w 115122"/>
                            <a:gd name="csY32" fmla="*/ 43961 h 63336"/>
                            <a:gd name="csX33" fmla="*/ 77120 w 115122"/>
                            <a:gd name="csY33" fmla="*/ 37254 h 63336"/>
                            <a:gd name="csX34" fmla="*/ 70420 w 115122"/>
                            <a:gd name="csY34" fmla="*/ 31294 h 63336"/>
                            <a:gd name="csX35" fmla="*/ 66321 w 115122"/>
                            <a:gd name="csY35" fmla="*/ 29058 h 63336"/>
                            <a:gd name="csX36" fmla="*/ 62591 w 115122"/>
                            <a:gd name="csY36" fmla="*/ 26822 h 63336"/>
                            <a:gd name="csX37" fmla="*/ 62591 w 115122"/>
                            <a:gd name="csY37" fmla="*/ 26822 h 63336"/>
                            <a:gd name="csX38" fmla="*/ 53646 w 115122"/>
                            <a:gd name="csY38" fmla="*/ 23846 h 63336"/>
                            <a:gd name="csX39" fmla="*/ 43965 w 115122"/>
                            <a:gd name="csY39" fmla="*/ 22351 h 63336"/>
                            <a:gd name="csX40" fmla="*/ 34271 w 115122"/>
                            <a:gd name="csY40" fmla="*/ 22351 h 63336"/>
                            <a:gd name="csX41" fmla="*/ 25338 w 115122"/>
                            <a:gd name="csY41" fmla="*/ 21610 h 63336"/>
                            <a:gd name="csX42" fmla="*/ 16393 w 115122"/>
                            <a:gd name="csY42" fmla="*/ 21610 h 63336"/>
                            <a:gd name="csX43" fmla="*/ 9681 w 115122"/>
                            <a:gd name="csY43" fmla="*/ 20862 h 63336"/>
                            <a:gd name="csX44" fmla="*/ 3729 w 115122"/>
                            <a:gd name="csY44" fmla="*/ 20115 h 63336"/>
                            <a:gd name="csX45" fmla="*/ 2233 w 115122"/>
                            <a:gd name="csY45" fmla="*/ 19374 h 63336"/>
                            <a:gd name="csX46" fmla="*/ 748 w 115122"/>
                            <a:gd name="csY46" fmla="*/ 17886 h 63336"/>
                            <a:gd name="csX47" fmla="*/ 748 w 115122"/>
                            <a:gd name="csY47" fmla="*/ 17886 h 63336"/>
                            <a:gd name="csX48" fmla="*/ 0 w 115122"/>
                            <a:gd name="csY48" fmla="*/ 14902 h 63336"/>
                            <a:gd name="csX49" fmla="*/ 0 w 115122"/>
                            <a:gd name="csY49" fmla="*/ 12667 h 63336"/>
                            <a:gd name="csX50" fmla="*/ 1485 w 115122"/>
                            <a:gd name="csY50" fmla="*/ 9684 h 63336"/>
                            <a:gd name="csX51" fmla="*/ 2981 w 115122"/>
                            <a:gd name="csY51" fmla="*/ 7448 h 63336"/>
                            <a:gd name="csX52" fmla="*/ 7448 w 115122"/>
                            <a:gd name="csY52" fmla="*/ 4471 h 63336"/>
                            <a:gd name="csX53" fmla="*/ 9681 w 115122"/>
                            <a:gd name="csY53" fmla="*/ 2983 h 63336"/>
                            <a:gd name="csX54" fmla="*/ 9681 w 115122"/>
                            <a:gd name="csY54" fmla="*/ 2983 h 6333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15122" h="63336" fill="none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321" y="1882"/>
                                <a:pt x="13774" y="2184"/>
                                <a:pt x="14896" y="1488"/>
                              </a:cubicBezTo>
                              <a:cubicBezTo>
                                <a:pt x="17764" y="458"/>
                                <a:pt x="19262" y="1179"/>
                                <a:pt x="21608" y="747"/>
                              </a:cubicBezTo>
                              <a:cubicBezTo>
                                <a:pt x="24131" y="485"/>
                                <a:pt x="26025" y="797"/>
                                <a:pt x="29805" y="0"/>
                              </a:cubicBezTo>
                              <a:cubicBezTo>
                                <a:pt x="32159" y="-937"/>
                                <a:pt x="35351" y="25"/>
                                <a:pt x="38750" y="0"/>
                              </a:cubicBezTo>
                              <a:cubicBezTo>
                                <a:pt x="41668" y="-170"/>
                                <a:pt x="45769" y="1695"/>
                                <a:pt x="49180" y="747"/>
                              </a:cubicBezTo>
                              <a:cubicBezTo>
                                <a:pt x="52662" y="779"/>
                                <a:pt x="54741" y="3035"/>
                                <a:pt x="60358" y="3724"/>
                              </a:cubicBezTo>
                              <a:cubicBezTo>
                                <a:pt x="62046" y="4199"/>
                                <a:pt x="63799" y="5162"/>
                                <a:pt x="65573" y="5218"/>
                              </a:cubicBezTo>
                              <a:cubicBezTo>
                                <a:pt x="67067" y="5438"/>
                                <a:pt x="68123" y="7319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3896" y="9789"/>
                                <a:pt x="77911" y="12378"/>
                                <a:pt x="80101" y="13414"/>
                              </a:cubicBezTo>
                              <a:cubicBezTo>
                                <a:pt x="82577" y="14815"/>
                                <a:pt x="85604" y="17588"/>
                                <a:pt x="88298" y="19374"/>
                              </a:cubicBezTo>
                              <a:cubicBezTo>
                                <a:pt x="91623" y="21808"/>
                                <a:pt x="93333" y="23309"/>
                                <a:pt x="94998" y="24587"/>
                              </a:cubicBezTo>
                              <a:cubicBezTo>
                                <a:pt x="97723" y="26619"/>
                                <a:pt x="99616" y="28177"/>
                                <a:pt x="100961" y="29058"/>
                              </a:cubicBezTo>
                              <a:cubicBezTo>
                                <a:pt x="102471" y="30340"/>
                                <a:pt x="103159" y="31789"/>
                                <a:pt x="105440" y="33530"/>
                              </a:cubicBezTo>
                              <a:cubicBezTo>
                                <a:pt x="106994" y="34507"/>
                                <a:pt x="107481" y="36120"/>
                                <a:pt x="109158" y="38001"/>
                              </a:cubicBezTo>
                              <a:cubicBezTo>
                                <a:pt x="110190" y="38831"/>
                                <a:pt x="110852" y="40680"/>
                                <a:pt x="112140" y="41725"/>
                              </a:cubicBezTo>
                              <a:cubicBezTo>
                                <a:pt x="112842" y="42710"/>
                                <a:pt x="113088" y="43702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553" y="46708"/>
                                <a:pt x="114411" y="47655"/>
                                <a:pt x="115122" y="49921"/>
                              </a:cubicBezTo>
                              <a:cubicBezTo>
                                <a:pt x="114807" y="50428"/>
                                <a:pt x="114704" y="50780"/>
                                <a:pt x="114373" y="51416"/>
                              </a:cubicBezTo>
                              <a:cubicBezTo>
                                <a:pt x="114188" y="51949"/>
                                <a:pt x="113981" y="52876"/>
                                <a:pt x="113636" y="53651"/>
                              </a:cubicBezTo>
                              <a:cubicBezTo>
                                <a:pt x="112483" y="55748"/>
                                <a:pt x="112120" y="55510"/>
                                <a:pt x="110655" y="57376"/>
                              </a:cubicBezTo>
                              <a:cubicBezTo>
                                <a:pt x="108066" y="60155"/>
                                <a:pt x="106269" y="60155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362" y="62884"/>
                                <a:pt x="103782" y="62984"/>
                                <a:pt x="103195" y="63336"/>
                              </a:cubicBezTo>
                              <a:cubicBezTo>
                                <a:pt x="102150" y="63374"/>
                                <a:pt x="101514" y="63216"/>
                                <a:pt x="100961" y="63336"/>
                              </a:cubicBezTo>
                              <a:cubicBezTo>
                                <a:pt x="100392" y="63244"/>
                                <a:pt x="99296" y="62606"/>
                                <a:pt x="98728" y="62588"/>
                              </a:cubicBezTo>
                              <a:cubicBezTo>
                                <a:pt x="98335" y="62227"/>
                                <a:pt x="97870" y="61440"/>
                                <a:pt x="97243" y="61100"/>
                              </a:cubicBezTo>
                              <a:cubicBezTo>
                                <a:pt x="95012" y="59774"/>
                                <a:pt x="93799" y="57530"/>
                                <a:pt x="92765" y="56628"/>
                              </a:cubicBezTo>
                              <a:cubicBezTo>
                                <a:pt x="90783" y="54550"/>
                                <a:pt x="89800" y="51761"/>
                                <a:pt x="88298" y="50668"/>
                              </a:cubicBezTo>
                              <a:cubicBezTo>
                                <a:pt x="86485" y="48803"/>
                                <a:pt x="85859" y="46607"/>
                                <a:pt x="83083" y="43961"/>
                              </a:cubicBezTo>
                              <a:cubicBezTo>
                                <a:pt x="80706" y="42409"/>
                                <a:pt x="78655" y="38822"/>
                                <a:pt x="77120" y="37254"/>
                              </a:cubicBezTo>
                              <a:cubicBezTo>
                                <a:pt x="73758" y="34473"/>
                                <a:pt x="72747" y="32359"/>
                                <a:pt x="70420" y="31294"/>
                              </a:cubicBezTo>
                              <a:cubicBezTo>
                                <a:pt x="68383" y="30573"/>
                                <a:pt x="67614" y="29357"/>
                                <a:pt x="66321" y="29058"/>
                              </a:cubicBezTo>
                              <a:cubicBezTo>
                                <a:pt x="65226" y="28422"/>
                                <a:pt x="64348" y="27771"/>
                                <a:pt x="62591" y="26822"/>
                              </a:cubicBezTo>
                              <a:lnTo>
                                <a:pt x="62591" y="26822"/>
                              </a:lnTo>
                              <a:cubicBezTo>
                                <a:pt x="58434" y="25450"/>
                                <a:pt x="57793" y="24961"/>
                                <a:pt x="53646" y="23846"/>
                              </a:cubicBezTo>
                              <a:cubicBezTo>
                                <a:pt x="49762" y="23341"/>
                                <a:pt x="46997" y="21852"/>
                                <a:pt x="43965" y="22351"/>
                              </a:cubicBezTo>
                              <a:cubicBezTo>
                                <a:pt x="41613" y="23017"/>
                                <a:pt x="36881" y="21405"/>
                                <a:pt x="34271" y="22351"/>
                              </a:cubicBezTo>
                              <a:cubicBezTo>
                                <a:pt x="32326" y="22777"/>
                                <a:pt x="28119" y="20819"/>
                                <a:pt x="25338" y="21610"/>
                              </a:cubicBezTo>
                              <a:cubicBezTo>
                                <a:pt x="22146" y="21900"/>
                                <a:pt x="18336" y="21260"/>
                                <a:pt x="16393" y="21610"/>
                              </a:cubicBezTo>
                              <a:cubicBezTo>
                                <a:pt x="14473" y="21609"/>
                                <a:pt x="12985" y="20841"/>
                                <a:pt x="9681" y="20862"/>
                              </a:cubicBezTo>
                              <a:cubicBezTo>
                                <a:pt x="7891" y="21045"/>
                                <a:pt x="6752" y="19922"/>
                                <a:pt x="3729" y="20115"/>
                              </a:cubicBezTo>
                              <a:cubicBezTo>
                                <a:pt x="3106" y="19940"/>
                                <a:pt x="3013" y="19671"/>
                                <a:pt x="2233" y="19374"/>
                              </a:cubicBezTo>
                              <a:cubicBezTo>
                                <a:pt x="1810" y="19051"/>
                                <a:pt x="1495" y="18387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456" y="16802"/>
                                <a:pt x="193" y="15641"/>
                                <a:pt x="0" y="14902"/>
                              </a:cubicBezTo>
                              <a:cubicBezTo>
                                <a:pt x="-34" y="13883"/>
                                <a:pt x="34" y="13480"/>
                                <a:pt x="0" y="12667"/>
                              </a:cubicBezTo>
                              <a:cubicBezTo>
                                <a:pt x="421" y="11270"/>
                                <a:pt x="1327" y="10891"/>
                                <a:pt x="1485" y="9684"/>
                              </a:cubicBezTo>
                              <a:cubicBezTo>
                                <a:pt x="2184" y="8860"/>
                                <a:pt x="2507" y="8186"/>
                                <a:pt x="2981" y="7448"/>
                              </a:cubicBezTo>
                              <a:cubicBezTo>
                                <a:pt x="4212" y="6067"/>
                                <a:pt x="6487" y="5785"/>
                                <a:pt x="7448" y="4471"/>
                              </a:cubicBezTo>
                              <a:cubicBezTo>
                                <a:pt x="8169" y="3898"/>
                                <a:pt x="8912" y="3628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  <a:path w="115122" h="63336" stroke="0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927" y="2075"/>
                                <a:pt x="12879" y="2153"/>
                                <a:pt x="14896" y="1488"/>
                              </a:cubicBezTo>
                              <a:cubicBezTo>
                                <a:pt x="17656" y="572"/>
                                <a:pt x="19735" y="1237"/>
                                <a:pt x="21608" y="747"/>
                              </a:cubicBezTo>
                              <a:cubicBezTo>
                                <a:pt x="25603" y="-438"/>
                                <a:pt x="27554" y="499"/>
                                <a:pt x="29805" y="0"/>
                              </a:cubicBezTo>
                              <a:cubicBezTo>
                                <a:pt x="33763" y="-519"/>
                                <a:pt x="36347" y="623"/>
                                <a:pt x="38750" y="0"/>
                              </a:cubicBezTo>
                              <a:cubicBezTo>
                                <a:pt x="41702" y="-226"/>
                                <a:pt x="44053" y="672"/>
                                <a:pt x="49180" y="747"/>
                              </a:cubicBezTo>
                              <a:cubicBezTo>
                                <a:pt x="52036" y="357"/>
                                <a:pt x="54577" y="3249"/>
                                <a:pt x="60358" y="3724"/>
                              </a:cubicBezTo>
                              <a:cubicBezTo>
                                <a:pt x="62448" y="4199"/>
                                <a:pt x="63542" y="5288"/>
                                <a:pt x="65573" y="5218"/>
                              </a:cubicBezTo>
                              <a:cubicBezTo>
                                <a:pt x="66873" y="5786"/>
                                <a:pt x="69093" y="7592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4795" y="9942"/>
                                <a:pt x="76266" y="11460"/>
                                <a:pt x="80101" y="13414"/>
                              </a:cubicBezTo>
                              <a:cubicBezTo>
                                <a:pt x="82971" y="15433"/>
                                <a:pt x="85370" y="17954"/>
                                <a:pt x="88298" y="19374"/>
                              </a:cubicBezTo>
                              <a:cubicBezTo>
                                <a:pt x="90841" y="20081"/>
                                <a:pt x="91436" y="22301"/>
                                <a:pt x="94998" y="24587"/>
                              </a:cubicBezTo>
                              <a:cubicBezTo>
                                <a:pt x="96387" y="25387"/>
                                <a:pt x="99647" y="28282"/>
                                <a:pt x="100961" y="29058"/>
                              </a:cubicBezTo>
                              <a:cubicBezTo>
                                <a:pt x="102250" y="29970"/>
                                <a:pt x="103339" y="31862"/>
                                <a:pt x="105440" y="33530"/>
                              </a:cubicBezTo>
                              <a:cubicBezTo>
                                <a:pt x="106984" y="34638"/>
                                <a:pt x="108026" y="37152"/>
                                <a:pt x="109158" y="38001"/>
                              </a:cubicBezTo>
                              <a:cubicBezTo>
                                <a:pt x="110525" y="39111"/>
                                <a:pt x="110596" y="40010"/>
                                <a:pt x="112140" y="41725"/>
                              </a:cubicBezTo>
                              <a:cubicBezTo>
                                <a:pt x="112761" y="42805"/>
                                <a:pt x="113098" y="43690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445" y="46867"/>
                                <a:pt x="114629" y="48845"/>
                                <a:pt x="115122" y="49921"/>
                              </a:cubicBezTo>
                              <a:cubicBezTo>
                                <a:pt x="114823" y="50462"/>
                                <a:pt x="114681" y="50958"/>
                                <a:pt x="114373" y="51416"/>
                              </a:cubicBezTo>
                              <a:cubicBezTo>
                                <a:pt x="113982" y="52209"/>
                                <a:pt x="113920" y="52942"/>
                                <a:pt x="113636" y="53651"/>
                              </a:cubicBezTo>
                              <a:cubicBezTo>
                                <a:pt x="112410" y="55652"/>
                                <a:pt x="111894" y="55342"/>
                                <a:pt x="110655" y="57376"/>
                              </a:cubicBezTo>
                              <a:cubicBezTo>
                                <a:pt x="109465" y="59548"/>
                                <a:pt x="105983" y="61204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011" y="63091"/>
                                <a:pt x="103618" y="62951"/>
                                <a:pt x="103195" y="63336"/>
                              </a:cubicBezTo>
                              <a:cubicBezTo>
                                <a:pt x="102210" y="63359"/>
                                <a:pt x="101893" y="63267"/>
                                <a:pt x="100961" y="63336"/>
                              </a:cubicBezTo>
                              <a:cubicBezTo>
                                <a:pt x="100242" y="63230"/>
                                <a:pt x="99447" y="62681"/>
                                <a:pt x="98728" y="62588"/>
                              </a:cubicBezTo>
                              <a:cubicBezTo>
                                <a:pt x="97964" y="61970"/>
                                <a:pt x="97819" y="61568"/>
                                <a:pt x="97243" y="61100"/>
                              </a:cubicBezTo>
                              <a:cubicBezTo>
                                <a:pt x="95749" y="60200"/>
                                <a:pt x="94023" y="57591"/>
                                <a:pt x="92765" y="56628"/>
                              </a:cubicBezTo>
                              <a:cubicBezTo>
                                <a:pt x="91058" y="55520"/>
                                <a:pt x="89846" y="52662"/>
                                <a:pt x="88298" y="50668"/>
                              </a:cubicBezTo>
                              <a:cubicBezTo>
                                <a:pt x="84988" y="47947"/>
                                <a:pt x="85009" y="44975"/>
                                <a:pt x="83083" y="43961"/>
                              </a:cubicBezTo>
                              <a:cubicBezTo>
                                <a:pt x="79966" y="41695"/>
                                <a:pt x="80178" y="39084"/>
                                <a:pt x="77120" y="37254"/>
                              </a:cubicBezTo>
                              <a:cubicBezTo>
                                <a:pt x="73781" y="34687"/>
                                <a:pt x="73949" y="33461"/>
                                <a:pt x="70420" y="31294"/>
                              </a:cubicBezTo>
                              <a:cubicBezTo>
                                <a:pt x="69097" y="30784"/>
                                <a:pt x="67887" y="29420"/>
                                <a:pt x="66321" y="29058"/>
                              </a:cubicBezTo>
                              <a:cubicBezTo>
                                <a:pt x="64817" y="28579"/>
                                <a:pt x="64283" y="27384"/>
                                <a:pt x="62591" y="26822"/>
                              </a:cubicBezTo>
                              <a:lnTo>
                                <a:pt x="62591" y="26822"/>
                              </a:lnTo>
                              <a:cubicBezTo>
                                <a:pt x="59404" y="25766"/>
                                <a:pt x="57752" y="25171"/>
                                <a:pt x="53646" y="23846"/>
                              </a:cubicBezTo>
                              <a:cubicBezTo>
                                <a:pt x="51244" y="24141"/>
                                <a:pt x="47947" y="22198"/>
                                <a:pt x="43965" y="22351"/>
                              </a:cubicBezTo>
                              <a:cubicBezTo>
                                <a:pt x="41897" y="23192"/>
                                <a:pt x="38355" y="21917"/>
                                <a:pt x="34271" y="22351"/>
                              </a:cubicBezTo>
                              <a:cubicBezTo>
                                <a:pt x="31262" y="23175"/>
                                <a:pt x="27262" y="20924"/>
                                <a:pt x="25338" y="21610"/>
                              </a:cubicBezTo>
                              <a:cubicBezTo>
                                <a:pt x="23485" y="22551"/>
                                <a:pt x="18977" y="21308"/>
                                <a:pt x="16393" y="21610"/>
                              </a:cubicBezTo>
                              <a:cubicBezTo>
                                <a:pt x="14281" y="22027"/>
                                <a:pt x="12724" y="21074"/>
                                <a:pt x="9681" y="20862"/>
                              </a:cubicBezTo>
                              <a:cubicBezTo>
                                <a:pt x="8089" y="20752"/>
                                <a:pt x="6686" y="20231"/>
                                <a:pt x="3729" y="20115"/>
                              </a:cubicBezTo>
                              <a:cubicBezTo>
                                <a:pt x="3067" y="19814"/>
                                <a:pt x="2993" y="19600"/>
                                <a:pt x="2233" y="19374"/>
                              </a:cubicBezTo>
                              <a:cubicBezTo>
                                <a:pt x="1640" y="18873"/>
                                <a:pt x="1613" y="18422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464" y="16894"/>
                                <a:pt x="93" y="15686"/>
                                <a:pt x="0" y="14902"/>
                              </a:cubicBezTo>
                              <a:cubicBezTo>
                                <a:pt x="-236" y="14006"/>
                                <a:pt x="192" y="13596"/>
                                <a:pt x="0" y="12667"/>
                              </a:cubicBezTo>
                              <a:cubicBezTo>
                                <a:pt x="321" y="11971"/>
                                <a:pt x="909" y="11109"/>
                                <a:pt x="1485" y="9684"/>
                              </a:cubicBezTo>
                              <a:cubicBezTo>
                                <a:pt x="2115" y="9154"/>
                                <a:pt x="2458" y="8280"/>
                                <a:pt x="2981" y="7448"/>
                              </a:cubicBezTo>
                              <a:cubicBezTo>
                                <a:pt x="4402" y="6178"/>
                                <a:pt x="5522" y="5762"/>
                                <a:pt x="7448" y="4471"/>
                              </a:cubicBezTo>
                              <a:cubicBezTo>
                                <a:pt x="8451" y="3611"/>
                                <a:pt x="8984" y="3797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9" name="Freeform 11">
                  <a:extLst>
                    <a:ext uri="{FF2B5EF4-FFF2-40B4-BE49-F238E27FC236}">
                      <a16:creationId xmlns:a16="http://schemas.microsoft.com/office/drawing/2014/main" id="{090A7976-4251-0BAC-5192-A8DB7E5399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6313" y="26670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009190000">
                        <a:custGeom>
                          <a:avLst/>
                          <a:gdLst>
                            <a:gd name="csX0" fmla="*/ 9681 w 115122"/>
                            <a:gd name="csY0" fmla="*/ 2983 h 63336"/>
                            <a:gd name="csX1" fmla="*/ 9681 w 115122"/>
                            <a:gd name="csY1" fmla="*/ 2983 h 63336"/>
                            <a:gd name="csX2" fmla="*/ 14896 w 115122"/>
                            <a:gd name="csY2" fmla="*/ 1488 h 63336"/>
                            <a:gd name="csX3" fmla="*/ 21608 w 115122"/>
                            <a:gd name="csY3" fmla="*/ 747 h 63336"/>
                            <a:gd name="csX4" fmla="*/ 29805 w 115122"/>
                            <a:gd name="csY4" fmla="*/ 0 h 63336"/>
                            <a:gd name="csX5" fmla="*/ 38370 w 115122"/>
                            <a:gd name="csY5" fmla="*/ 0 h 63336"/>
                            <a:gd name="csX6" fmla="*/ 48800 w 115122"/>
                            <a:gd name="csY6" fmla="*/ 747 h 63336"/>
                            <a:gd name="csX7" fmla="*/ 59978 w 115122"/>
                            <a:gd name="csY7" fmla="*/ 3724 h 63336"/>
                            <a:gd name="csX8" fmla="*/ 65193 w 115122"/>
                            <a:gd name="csY8" fmla="*/ 5218 h 63336"/>
                            <a:gd name="csX9" fmla="*/ 70420 w 115122"/>
                            <a:gd name="csY9" fmla="*/ 8195 h 63336"/>
                            <a:gd name="csX10" fmla="*/ 70420 w 115122"/>
                            <a:gd name="csY10" fmla="*/ 8195 h 63336"/>
                            <a:gd name="csX11" fmla="*/ 80101 w 115122"/>
                            <a:gd name="csY11" fmla="*/ 13414 h 63336"/>
                            <a:gd name="csX12" fmla="*/ 88298 w 115122"/>
                            <a:gd name="csY12" fmla="*/ 19374 h 63336"/>
                            <a:gd name="csX13" fmla="*/ 94998 w 115122"/>
                            <a:gd name="csY13" fmla="*/ 24587 h 63336"/>
                            <a:gd name="csX14" fmla="*/ 100961 w 115122"/>
                            <a:gd name="csY14" fmla="*/ 29058 h 63336"/>
                            <a:gd name="csX15" fmla="*/ 105440 w 115122"/>
                            <a:gd name="csY15" fmla="*/ 33530 h 63336"/>
                            <a:gd name="csX16" fmla="*/ 109158 w 115122"/>
                            <a:gd name="csY16" fmla="*/ 38001 h 63336"/>
                            <a:gd name="csX17" fmla="*/ 112140 w 115122"/>
                            <a:gd name="csY17" fmla="*/ 41725 h 63336"/>
                            <a:gd name="csX18" fmla="*/ 113636 w 115122"/>
                            <a:gd name="csY18" fmla="*/ 44708 h 63336"/>
                            <a:gd name="csX19" fmla="*/ 113636 w 115122"/>
                            <a:gd name="csY19" fmla="*/ 44708 h 63336"/>
                            <a:gd name="csX20" fmla="*/ 115122 w 115122"/>
                            <a:gd name="csY20" fmla="*/ 49921 h 63336"/>
                            <a:gd name="csX21" fmla="*/ 114373 w 115122"/>
                            <a:gd name="csY21" fmla="*/ 51416 h 63336"/>
                            <a:gd name="csX22" fmla="*/ 113636 w 115122"/>
                            <a:gd name="csY22" fmla="*/ 53651 h 63336"/>
                            <a:gd name="csX23" fmla="*/ 110655 w 115122"/>
                            <a:gd name="csY23" fmla="*/ 57376 h 63336"/>
                            <a:gd name="csX24" fmla="*/ 104691 w 115122"/>
                            <a:gd name="csY24" fmla="*/ 62588 h 63336"/>
                            <a:gd name="csX25" fmla="*/ 104691 w 115122"/>
                            <a:gd name="csY25" fmla="*/ 62588 h 63336"/>
                            <a:gd name="csX26" fmla="*/ 103195 w 115122"/>
                            <a:gd name="csY26" fmla="*/ 63336 h 63336"/>
                            <a:gd name="csX27" fmla="*/ 100961 w 115122"/>
                            <a:gd name="csY27" fmla="*/ 63336 h 63336"/>
                            <a:gd name="csX28" fmla="*/ 98728 w 115122"/>
                            <a:gd name="csY28" fmla="*/ 62588 h 63336"/>
                            <a:gd name="csX29" fmla="*/ 97243 w 115122"/>
                            <a:gd name="csY29" fmla="*/ 61100 h 63336"/>
                            <a:gd name="csX30" fmla="*/ 92765 w 115122"/>
                            <a:gd name="csY30" fmla="*/ 56628 h 63336"/>
                            <a:gd name="csX31" fmla="*/ 88298 w 115122"/>
                            <a:gd name="csY31" fmla="*/ 50668 h 63336"/>
                            <a:gd name="csX32" fmla="*/ 83083 w 115122"/>
                            <a:gd name="csY32" fmla="*/ 43961 h 63336"/>
                            <a:gd name="csX33" fmla="*/ 77120 w 115122"/>
                            <a:gd name="csY33" fmla="*/ 37254 h 63336"/>
                            <a:gd name="csX34" fmla="*/ 70420 w 115122"/>
                            <a:gd name="csY34" fmla="*/ 31294 h 63336"/>
                            <a:gd name="csX35" fmla="*/ 65941 w 115122"/>
                            <a:gd name="csY35" fmla="*/ 29058 h 63336"/>
                            <a:gd name="csX36" fmla="*/ 62223 w 115122"/>
                            <a:gd name="csY36" fmla="*/ 26822 h 63336"/>
                            <a:gd name="csX37" fmla="*/ 62223 w 115122"/>
                            <a:gd name="csY37" fmla="*/ 26822 h 63336"/>
                            <a:gd name="csX38" fmla="*/ 53278 w 115122"/>
                            <a:gd name="csY38" fmla="*/ 23846 h 63336"/>
                            <a:gd name="csX39" fmla="*/ 43585 w 115122"/>
                            <a:gd name="csY39" fmla="*/ 22351 h 63336"/>
                            <a:gd name="csX40" fmla="*/ 34271 w 115122"/>
                            <a:gd name="csY40" fmla="*/ 22351 h 63336"/>
                            <a:gd name="csX41" fmla="*/ 25338 w 115122"/>
                            <a:gd name="csY41" fmla="*/ 21610 h 63336"/>
                            <a:gd name="csX42" fmla="*/ 16393 w 115122"/>
                            <a:gd name="csY42" fmla="*/ 21610 h 63336"/>
                            <a:gd name="csX43" fmla="*/ 9681 w 115122"/>
                            <a:gd name="csY43" fmla="*/ 20862 h 63336"/>
                            <a:gd name="csX44" fmla="*/ 3729 w 115122"/>
                            <a:gd name="csY44" fmla="*/ 20115 h 63336"/>
                            <a:gd name="csX45" fmla="*/ 2233 w 115122"/>
                            <a:gd name="csY45" fmla="*/ 19374 h 63336"/>
                            <a:gd name="csX46" fmla="*/ 748 w 115122"/>
                            <a:gd name="csY46" fmla="*/ 17886 h 63336"/>
                            <a:gd name="csX47" fmla="*/ 748 w 115122"/>
                            <a:gd name="csY47" fmla="*/ 17886 h 63336"/>
                            <a:gd name="csX48" fmla="*/ 0 w 115122"/>
                            <a:gd name="csY48" fmla="*/ 14902 h 63336"/>
                            <a:gd name="csX49" fmla="*/ 0 w 115122"/>
                            <a:gd name="csY49" fmla="*/ 12667 h 63336"/>
                            <a:gd name="csX50" fmla="*/ 1485 w 115122"/>
                            <a:gd name="csY50" fmla="*/ 9684 h 63336"/>
                            <a:gd name="csX51" fmla="*/ 2981 w 115122"/>
                            <a:gd name="csY51" fmla="*/ 7448 h 63336"/>
                            <a:gd name="csX52" fmla="*/ 7448 w 115122"/>
                            <a:gd name="csY52" fmla="*/ 4471 h 63336"/>
                            <a:gd name="csX53" fmla="*/ 9681 w 115122"/>
                            <a:gd name="csY53" fmla="*/ 2983 h 63336"/>
                            <a:gd name="csX54" fmla="*/ 9681 w 115122"/>
                            <a:gd name="csY54" fmla="*/ 2983 h 6333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15122" h="63336" fill="none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544" y="2224"/>
                                <a:pt x="12671" y="2502"/>
                                <a:pt x="14896" y="1488"/>
                              </a:cubicBezTo>
                              <a:cubicBezTo>
                                <a:pt x="16715" y="748"/>
                                <a:pt x="18329" y="1173"/>
                                <a:pt x="21608" y="747"/>
                              </a:cubicBezTo>
                              <a:cubicBezTo>
                                <a:pt x="25239" y="-321"/>
                                <a:pt x="26778" y="466"/>
                                <a:pt x="29805" y="0"/>
                              </a:cubicBezTo>
                              <a:cubicBezTo>
                                <a:pt x="31772" y="-154"/>
                                <a:pt x="35698" y="917"/>
                                <a:pt x="38370" y="0"/>
                              </a:cubicBezTo>
                              <a:cubicBezTo>
                                <a:pt x="42493" y="236"/>
                                <a:pt x="45739" y="1556"/>
                                <a:pt x="48800" y="747"/>
                              </a:cubicBezTo>
                              <a:cubicBezTo>
                                <a:pt x="51647" y="1295"/>
                                <a:pt x="56356" y="2799"/>
                                <a:pt x="59978" y="3724"/>
                              </a:cubicBezTo>
                              <a:cubicBezTo>
                                <a:pt x="61955" y="4207"/>
                                <a:pt x="62928" y="5175"/>
                                <a:pt x="65193" y="5218"/>
                              </a:cubicBezTo>
                              <a:cubicBezTo>
                                <a:pt x="67134" y="5575"/>
                                <a:pt x="67849" y="7025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3999" y="9467"/>
                                <a:pt x="77221" y="13224"/>
                                <a:pt x="80101" y="13414"/>
                              </a:cubicBezTo>
                              <a:cubicBezTo>
                                <a:pt x="83659" y="15821"/>
                                <a:pt x="85500" y="17951"/>
                                <a:pt x="88298" y="19374"/>
                              </a:cubicBezTo>
                              <a:cubicBezTo>
                                <a:pt x="91557" y="21323"/>
                                <a:pt x="92309" y="23103"/>
                                <a:pt x="94998" y="24587"/>
                              </a:cubicBezTo>
                              <a:cubicBezTo>
                                <a:pt x="98044" y="25904"/>
                                <a:pt x="99317" y="28182"/>
                                <a:pt x="100961" y="29058"/>
                              </a:cubicBezTo>
                              <a:cubicBezTo>
                                <a:pt x="102251" y="29677"/>
                                <a:pt x="103491" y="32294"/>
                                <a:pt x="105440" y="33530"/>
                              </a:cubicBezTo>
                              <a:cubicBezTo>
                                <a:pt x="106725" y="34379"/>
                                <a:pt x="107527" y="36524"/>
                                <a:pt x="109158" y="38001"/>
                              </a:cubicBezTo>
                              <a:cubicBezTo>
                                <a:pt x="110141" y="39036"/>
                                <a:pt x="110721" y="40555"/>
                                <a:pt x="112140" y="41725"/>
                              </a:cubicBezTo>
                              <a:cubicBezTo>
                                <a:pt x="112663" y="42951"/>
                                <a:pt x="113110" y="43861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417" y="45973"/>
                                <a:pt x="114045" y="48281"/>
                                <a:pt x="115122" y="49921"/>
                              </a:cubicBezTo>
                              <a:cubicBezTo>
                                <a:pt x="114739" y="50486"/>
                                <a:pt x="114556" y="51013"/>
                                <a:pt x="114373" y="51416"/>
                              </a:cubicBezTo>
                              <a:cubicBezTo>
                                <a:pt x="114095" y="52239"/>
                                <a:pt x="113961" y="52838"/>
                                <a:pt x="113636" y="53651"/>
                              </a:cubicBezTo>
                              <a:cubicBezTo>
                                <a:pt x="112748" y="55433"/>
                                <a:pt x="111619" y="55641"/>
                                <a:pt x="110655" y="57376"/>
                              </a:cubicBezTo>
                              <a:cubicBezTo>
                                <a:pt x="107982" y="59840"/>
                                <a:pt x="106660" y="60237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415" y="62878"/>
                                <a:pt x="103836" y="62876"/>
                                <a:pt x="103195" y="63336"/>
                              </a:cubicBezTo>
                              <a:cubicBezTo>
                                <a:pt x="102444" y="63497"/>
                                <a:pt x="101765" y="63242"/>
                                <a:pt x="100961" y="63336"/>
                              </a:cubicBezTo>
                              <a:cubicBezTo>
                                <a:pt x="100424" y="63390"/>
                                <a:pt x="99487" y="62562"/>
                                <a:pt x="98728" y="62588"/>
                              </a:cubicBezTo>
                              <a:cubicBezTo>
                                <a:pt x="98044" y="62023"/>
                                <a:pt x="97859" y="61453"/>
                                <a:pt x="97243" y="61100"/>
                              </a:cubicBezTo>
                              <a:cubicBezTo>
                                <a:pt x="94984" y="58969"/>
                                <a:pt x="95268" y="58504"/>
                                <a:pt x="92765" y="56628"/>
                              </a:cubicBezTo>
                              <a:cubicBezTo>
                                <a:pt x="90926" y="54874"/>
                                <a:pt x="89848" y="52445"/>
                                <a:pt x="88298" y="50668"/>
                              </a:cubicBezTo>
                              <a:cubicBezTo>
                                <a:pt x="86677" y="49335"/>
                                <a:pt x="85954" y="46645"/>
                                <a:pt x="83083" y="43961"/>
                              </a:cubicBezTo>
                              <a:cubicBezTo>
                                <a:pt x="79733" y="41235"/>
                                <a:pt x="79531" y="38670"/>
                                <a:pt x="77120" y="37254"/>
                              </a:cubicBezTo>
                              <a:cubicBezTo>
                                <a:pt x="75414" y="36322"/>
                                <a:pt x="73414" y="32948"/>
                                <a:pt x="70420" y="31294"/>
                              </a:cubicBezTo>
                              <a:cubicBezTo>
                                <a:pt x="68748" y="30920"/>
                                <a:pt x="68231" y="29969"/>
                                <a:pt x="65941" y="29058"/>
                              </a:cubicBezTo>
                              <a:cubicBezTo>
                                <a:pt x="63909" y="28296"/>
                                <a:pt x="63768" y="27334"/>
                                <a:pt x="62223" y="26822"/>
                              </a:cubicBezTo>
                              <a:lnTo>
                                <a:pt x="62223" y="26822"/>
                              </a:lnTo>
                              <a:cubicBezTo>
                                <a:pt x="58858" y="26766"/>
                                <a:pt x="55267" y="24008"/>
                                <a:pt x="53278" y="23846"/>
                              </a:cubicBezTo>
                              <a:cubicBezTo>
                                <a:pt x="50211" y="24080"/>
                                <a:pt x="46969" y="22317"/>
                                <a:pt x="43585" y="22351"/>
                              </a:cubicBezTo>
                              <a:cubicBezTo>
                                <a:pt x="39474" y="23344"/>
                                <a:pt x="37876" y="22027"/>
                                <a:pt x="34271" y="22351"/>
                              </a:cubicBezTo>
                              <a:cubicBezTo>
                                <a:pt x="31496" y="22689"/>
                                <a:pt x="29727" y="21769"/>
                                <a:pt x="25338" y="21610"/>
                              </a:cubicBezTo>
                              <a:cubicBezTo>
                                <a:pt x="22467" y="21994"/>
                                <a:pt x="18745" y="21441"/>
                                <a:pt x="16393" y="21610"/>
                              </a:cubicBezTo>
                              <a:cubicBezTo>
                                <a:pt x="14002" y="21764"/>
                                <a:pt x="11107" y="20684"/>
                                <a:pt x="9681" y="20862"/>
                              </a:cubicBezTo>
                              <a:cubicBezTo>
                                <a:pt x="7160" y="21131"/>
                                <a:pt x="5338" y="19742"/>
                                <a:pt x="3729" y="20115"/>
                              </a:cubicBezTo>
                              <a:cubicBezTo>
                                <a:pt x="3093" y="19870"/>
                                <a:pt x="2819" y="19506"/>
                                <a:pt x="2233" y="19374"/>
                              </a:cubicBezTo>
                              <a:cubicBezTo>
                                <a:pt x="1623" y="18972"/>
                                <a:pt x="1147" y="18137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541" y="16940"/>
                                <a:pt x="447" y="15724"/>
                                <a:pt x="0" y="14902"/>
                              </a:cubicBezTo>
                              <a:cubicBezTo>
                                <a:pt x="-6" y="13811"/>
                                <a:pt x="250" y="13612"/>
                                <a:pt x="0" y="12667"/>
                              </a:cubicBezTo>
                              <a:cubicBezTo>
                                <a:pt x="568" y="11503"/>
                                <a:pt x="1377" y="10468"/>
                                <a:pt x="1485" y="9684"/>
                              </a:cubicBezTo>
                              <a:cubicBezTo>
                                <a:pt x="1992" y="8968"/>
                                <a:pt x="2532" y="8103"/>
                                <a:pt x="2981" y="7448"/>
                              </a:cubicBezTo>
                              <a:cubicBezTo>
                                <a:pt x="3879" y="6532"/>
                                <a:pt x="6121" y="5814"/>
                                <a:pt x="7448" y="4471"/>
                              </a:cubicBezTo>
                              <a:cubicBezTo>
                                <a:pt x="8288" y="3759"/>
                                <a:pt x="8686" y="3749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  <a:path w="115122" h="63336" stroke="0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051" y="2441"/>
                                <a:pt x="12602" y="2813"/>
                                <a:pt x="14896" y="1488"/>
                              </a:cubicBezTo>
                              <a:cubicBezTo>
                                <a:pt x="16267" y="632"/>
                                <a:pt x="19184" y="1806"/>
                                <a:pt x="21608" y="747"/>
                              </a:cubicBezTo>
                              <a:cubicBezTo>
                                <a:pt x="25667" y="279"/>
                                <a:pt x="26271" y="595"/>
                                <a:pt x="29805" y="0"/>
                              </a:cubicBezTo>
                              <a:cubicBezTo>
                                <a:pt x="33687" y="-606"/>
                                <a:pt x="35538" y="187"/>
                                <a:pt x="38370" y="0"/>
                              </a:cubicBezTo>
                              <a:cubicBezTo>
                                <a:pt x="40925" y="-115"/>
                                <a:pt x="46374" y="1155"/>
                                <a:pt x="48800" y="747"/>
                              </a:cubicBezTo>
                              <a:cubicBezTo>
                                <a:pt x="54420" y="1213"/>
                                <a:pt x="56484" y="3677"/>
                                <a:pt x="59978" y="3724"/>
                              </a:cubicBezTo>
                              <a:cubicBezTo>
                                <a:pt x="62208" y="4280"/>
                                <a:pt x="62657" y="4939"/>
                                <a:pt x="65193" y="5218"/>
                              </a:cubicBezTo>
                              <a:cubicBezTo>
                                <a:pt x="66547" y="5293"/>
                                <a:pt x="67864" y="6842"/>
                                <a:pt x="70420" y="8195"/>
                              </a:cubicBezTo>
                              <a:lnTo>
                                <a:pt x="70420" y="8195"/>
                              </a:lnTo>
                              <a:cubicBezTo>
                                <a:pt x="75723" y="9895"/>
                                <a:pt x="76983" y="13166"/>
                                <a:pt x="80101" y="13414"/>
                              </a:cubicBezTo>
                              <a:cubicBezTo>
                                <a:pt x="83183" y="15641"/>
                                <a:pt x="84098" y="16877"/>
                                <a:pt x="88298" y="19374"/>
                              </a:cubicBezTo>
                              <a:cubicBezTo>
                                <a:pt x="90936" y="21314"/>
                                <a:pt x="92246" y="23670"/>
                                <a:pt x="94998" y="24587"/>
                              </a:cubicBezTo>
                              <a:cubicBezTo>
                                <a:pt x="96865" y="25419"/>
                                <a:pt x="97705" y="27627"/>
                                <a:pt x="100961" y="29058"/>
                              </a:cubicBezTo>
                              <a:cubicBezTo>
                                <a:pt x="103461" y="30670"/>
                                <a:pt x="104135" y="32549"/>
                                <a:pt x="105440" y="33530"/>
                              </a:cubicBezTo>
                              <a:cubicBezTo>
                                <a:pt x="106365" y="34503"/>
                                <a:pt x="107446" y="36914"/>
                                <a:pt x="109158" y="38001"/>
                              </a:cubicBezTo>
                              <a:cubicBezTo>
                                <a:pt x="110192" y="38583"/>
                                <a:pt x="110464" y="40439"/>
                                <a:pt x="112140" y="41725"/>
                              </a:cubicBezTo>
                              <a:cubicBezTo>
                                <a:pt x="112725" y="42537"/>
                                <a:pt x="113014" y="43750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707" y="47203"/>
                                <a:pt x="114069" y="48138"/>
                                <a:pt x="115122" y="49921"/>
                              </a:cubicBezTo>
                              <a:cubicBezTo>
                                <a:pt x="114820" y="50545"/>
                                <a:pt x="114628" y="51021"/>
                                <a:pt x="114373" y="51416"/>
                              </a:cubicBezTo>
                              <a:cubicBezTo>
                                <a:pt x="114120" y="52142"/>
                                <a:pt x="113802" y="52865"/>
                                <a:pt x="113636" y="53651"/>
                              </a:cubicBezTo>
                              <a:cubicBezTo>
                                <a:pt x="112614" y="55527"/>
                                <a:pt x="110985" y="56076"/>
                                <a:pt x="110655" y="57376"/>
                              </a:cubicBezTo>
                              <a:cubicBezTo>
                                <a:pt x="108626" y="59730"/>
                                <a:pt x="106334" y="60710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3959" y="62983"/>
                                <a:pt x="103892" y="62972"/>
                                <a:pt x="103195" y="63336"/>
                              </a:cubicBezTo>
                              <a:cubicBezTo>
                                <a:pt x="102738" y="63449"/>
                                <a:pt x="101472" y="63071"/>
                                <a:pt x="100961" y="63336"/>
                              </a:cubicBezTo>
                              <a:cubicBezTo>
                                <a:pt x="99849" y="63059"/>
                                <a:pt x="99284" y="62557"/>
                                <a:pt x="98728" y="62588"/>
                              </a:cubicBezTo>
                              <a:cubicBezTo>
                                <a:pt x="97970" y="61864"/>
                                <a:pt x="97858" y="61505"/>
                                <a:pt x="97243" y="61100"/>
                              </a:cubicBezTo>
                              <a:cubicBezTo>
                                <a:pt x="95567" y="59760"/>
                                <a:pt x="95194" y="58597"/>
                                <a:pt x="92765" y="56628"/>
                              </a:cubicBezTo>
                              <a:cubicBezTo>
                                <a:pt x="90482" y="53759"/>
                                <a:pt x="90861" y="52735"/>
                                <a:pt x="88298" y="50668"/>
                              </a:cubicBezTo>
                              <a:cubicBezTo>
                                <a:pt x="86628" y="49427"/>
                                <a:pt x="84321" y="45266"/>
                                <a:pt x="83083" y="43961"/>
                              </a:cubicBezTo>
                              <a:cubicBezTo>
                                <a:pt x="80504" y="41449"/>
                                <a:pt x="80028" y="40017"/>
                                <a:pt x="77120" y="37254"/>
                              </a:cubicBezTo>
                              <a:cubicBezTo>
                                <a:pt x="75047" y="36369"/>
                                <a:pt x="74035" y="33739"/>
                                <a:pt x="70420" y="31294"/>
                              </a:cubicBezTo>
                              <a:cubicBezTo>
                                <a:pt x="68039" y="30474"/>
                                <a:pt x="67141" y="29202"/>
                                <a:pt x="65941" y="29058"/>
                              </a:cubicBezTo>
                              <a:cubicBezTo>
                                <a:pt x="64829" y="28854"/>
                                <a:pt x="63783" y="27680"/>
                                <a:pt x="62223" y="26822"/>
                              </a:cubicBezTo>
                              <a:lnTo>
                                <a:pt x="62223" y="26822"/>
                              </a:lnTo>
                              <a:cubicBezTo>
                                <a:pt x="59384" y="26407"/>
                                <a:pt x="57019" y="24166"/>
                                <a:pt x="53278" y="23846"/>
                              </a:cubicBezTo>
                              <a:cubicBezTo>
                                <a:pt x="50605" y="23764"/>
                                <a:pt x="46646" y="22471"/>
                                <a:pt x="43585" y="22351"/>
                              </a:cubicBezTo>
                              <a:cubicBezTo>
                                <a:pt x="39611" y="22437"/>
                                <a:pt x="38682" y="21809"/>
                                <a:pt x="34271" y="22351"/>
                              </a:cubicBezTo>
                              <a:cubicBezTo>
                                <a:pt x="30920" y="22122"/>
                                <a:pt x="29671" y="21465"/>
                                <a:pt x="25338" y="21610"/>
                              </a:cubicBezTo>
                              <a:cubicBezTo>
                                <a:pt x="22054" y="22562"/>
                                <a:pt x="19103" y="20647"/>
                                <a:pt x="16393" y="21610"/>
                              </a:cubicBezTo>
                              <a:cubicBezTo>
                                <a:pt x="13286" y="21802"/>
                                <a:pt x="12549" y="20804"/>
                                <a:pt x="9681" y="20862"/>
                              </a:cubicBezTo>
                              <a:cubicBezTo>
                                <a:pt x="7779" y="21101"/>
                                <a:pt x="5938" y="19983"/>
                                <a:pt x="3729" y="20115"/>
                              </a:cubicBezTo>
                              <a:cubicBezTo>
                                <a:pt x="3183" y="20052"/>
                                <a:pt x="2672" y="19374"/>
                                <a:pt x="2233" y="19374"/>
                              </a:cubicBezTo>
                              <a:cubicBezTo>
                                <a:pt x="1378" y="18762"/>
                                <a:pt x="1233" y="18212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310" y="16804"/>
                                <a:pt x="250" y="15956"/>
                                <a:pt x="0" y="14902"/>
                              </a:cubicBezTo>
                              <a:cubicBezTo>
                                <a:pt x="-3" y="14308"/>
                                <a:pt x="203" y="13331"/>
                                <a:pt x="0" y="12667"/>
                              </a:cubicBezTo>
                              <a:cubicBezTo>
                                <a:pt x="155" y="11496"/>
                                <a:pt x="1049" y="10965"/>
                                <a:pt x="1485" y="9684"/>
                              </a:cubicBezTo>
                              <a:cubicBezTo>
                                <a:pt x="1865" y="9102"/>
                                <a:pt x="2382" y="8259"/>
                                <a:pt x="2981" y="7448"/>
                              </a:cubicBezTo>
                              <a:cubicBezTo>
                                <a:pt x="4540" y="6370"/>
                                <a:pt x="6335" y="5650"/>
                                <a:pt x="7448" y="4471"/>
                              </a:cubicBezTo>
                              <a:cubicBezTo>
                                <a:pt x="8263" y="3635"/>
                                <a:pt x="9110" y="3596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40" name="Freeform 12">
                  <a:extLst>
                    <a:ext uri="{FF2B5EF4-FFF2-40B4-BE49-F238E27FC236}">
                      <a16:creationId xmlns:a16="http://schemas.microsoft.com/office/drawing/2014/main" id="{78A9803C-057F-6F22-72C3-CF86DF2EE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313" y="29591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90 w 309"/>
                    <a:gd name="T19" fmla="*/ 22 h 170"/>
                    <a:gd name="T20" fmla="*/ 190 w 309"/>
                    <a:gd name="T21" fmla="*/ 22 h 170"/>
                    <a:gd name="T22" fmla="*/ 216 w 309"/>
                    <a:gd name="T23" fmla="*/ 36 h 170"/>
                    <a:gd name="T24" fmla="*/ 238 w 309"/>
                    <a:gd name="T25" fmla="*/ 52 h 170"/>
                    <a:gd name="T26" fmla="*/ 256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50 w 309"/>
                    <a:gd name="T61" fmla="*/ 152 h 170"/>
                    <a:gd name="T62" fmla="*/ 238 w 309"/>
                    <a:gd name="T63" fmla="*/ 136 h 170"/>
                    <a:gd name="T64" fmla="*/ 224 w 309"/>
                    <a:gd name="T65" fmla="*/ 118 h 170"/>
                    <a:gd name="T66" fmla="*/ 208 w 309"/>
                    <a:gd name="T67" fmla="*/ 100 h 170"/>
                    <a:gd name="T68" fmla="*/ 190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90" y="22"/>
                      </a:lnTo>
                      <a:lnTo>
                        <a:pt x="190" y="22"/>
                      </a:lnTo>
                      <a:lnTo>
                        <a:pt x="216" y="36"/>
                      </a:lnTo>
                      <a:lnTo>
                        <a:pt x="238" y="52"/>
                      </a:lnTo>
                      <a:lnTo>
                        <a:pt x="256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50" y="152"/>
                      </a:lnTo>
                      <a:lnTo>
                        <a:pt x="238" y="136"/>
                      </a:lnTo>
                      <a:lnTo>
                        <a:pt x="224" y="118"/>
                      </a:lnTo>
                      <a:lnTo>
                        <a:pt x="208" y="100"/>
                      </a:lnTo>
                      <a:lnTo>
                        <a:pt x="190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007392499">
                        <a:custGeom>
                          <a:avLst/>
                          <a:gdLst>
                            <a:gd name="csX0" fmla="*/ 9681 w 115122"/>
                            <a:gd name="csY0" fmla="*/ 2983 h 63336"/>
                            <a:gd name="csX1" fmla="*/ 9681 w 115122"/>
                            <a:gd name="csY1" fmla="*/ 2983 h 63336"/>
                            <a:gd name="csX2" fmla="*/ 14896 w 115122"/>
                            <a:gd name="csY2" fmla="*/ 1488 h 63336"/>
                            <a:gd name="csX3" fmla="*/ 21608 w 115122"/>
                            <a:gd name="csY3" fmla="*/ 747 h 63336"/>
                            <a:gd name="csX4" fmla="*/ 29805 w 115122"/>
                            <a:gd name="csY4" fmla="*/ 0 h 63336"/>
                            <a:gd name="csX5" fmla="*/ 38750 w 115122"/>
                            <a:gd name="csY5" fmla="*/ 0 h 63336"/>
                            <a:gd name="csX6" fmla="*/ 49180 w 115122"/>
                            <a:gd name="csY6" fmla="*/ 747 h 63336"/>
                            <a:gd name="csX7" fmla="*/ 60358 w 115122"/>
                            <a:gd name="csY7" fmla="*/ 3724 h 63336"/>
                            <a:gd name="csX8" fmla="*/ 65573 w 115122"/>
                            <a:gd name="csY8" fmla="*/ 5218 h 63336"/>
                            <a:gd name="csX9" fmla="*/ 70788 w 115122"/>
                            <a:gd name="csY9" fmla="*/ 8195 h 63336"/>
                            <a:gd name="csX10" fmla="*/ 70788 w 115122"/>
                            <a:gd name="csY10" fmla="*/ 8195 h 63336"/>
                            <a:gd name="csX11" fmla="*/ 80470 w 115122"/>
                            <a:gd name="csY11" fmla="*/ 13414 h 63336"/>
                            <a:gd name="csX12" fmla="*/ 88666 w 115122"/>
                            <a:gd name="csY12" fmla="*/ 19374 h 63336"/>
                            <a:gd name="csX13" fmla="*/ 95378 w 115122"/>
                            <a:gd name="csY13" fmla="*/ 24587 h 63336"/>
                            <a:gd name="csX14" fmla="*/ 100961 w 115122"/>
                            <a:gd name="csY14" fmla="*/ 29058 h 63336"/>
                            <a:gd name="csX15" fmla="*/ 105440 w 115122"/>
                            <a:gd name="csY15" fmla="*/ 33530 h 63336"/>
                            <a:gd name="csX16" fmla="*/ 109158 w 115122"/>
                            <a:gd name="csY16" fmla="*/ 38001 h 63336"/>
                            <a:gd name="csX17" fmla="*/ 112140 w 115122"/>
                            <a:gd name="csY17" fmla="*/ 41725 h 63336"/>
                            <a:gd name="csX18" fmla="*/ 113636 w 115122"/>
                            <a:gd name="csY18" fmla="*/ 44708 h 63336"/>
                            <a:gd name="csX19" fmla="*/ 113636 w 115122"/>
                            <a:gd name="csY19" fmla="*/ 44708 h 63336"/>
                            <a:gd name="csX20" fmla="*/ 115122 w 115122"/>
                            <a:gd name="csY20" fmla="*/ 49921 h 63336"/>
                            <a:gd name="csX21" fmla="*/ 114373 w 115122"/>
                            <a:gd name="csY21" fmla="*/ 51416 h 63336"/>
                            <a:gd name="csX22" fmla="*/ 113636 w 115122"/>
                            <a:gd name="csY22" fmla="*/ 53651 h 63336"/>
                            <a:gd name="csX23" fmla="*/ 110655 w 115122"/>
                            <a:gd name="csY23" fmla="*/ 57376 h 63336"/>
                            <a:gd name="csX24" fmla="*/ 104691 w 115122"/>
                            <a:gd name="csY24" fmla="*/ 62588 h 63336"/>
                            <a:gd name="csX25" fmla="*/ 104691 w 115122"/>
                            <a:gd name="csY25" fmla="*/ 62588 h 63336"/>
                            <a:gd name="csX26" fmla="*/ 103195 w 115122"/>
                            <a:gd name="csY26" fmla="*/ 63336 h 63336"/>
                            <a:gd name="csX27" fmla="*/ 100961 w 115122"/>
                            <a:gd name="csY27" fmla="*/ 63336 h 63336"/>
                            <a:gd name="csX28" fmla="*/ 98728 w 115122"/>
                            <a:gd name="csY28" fmla="*/ 62588 h 63336"/>
                            <a:gd name="csX29" fmla="*/ 97243 w 115122"/>
                            <a:gd name="csY29" fmla="*/ 61100 h 63336"/>
                            <a:gd name="csX30" fmla="*/ 93145 w 115122"/>
                            <a:gd name="csY30" fmla="*/ 56628 h 63336"/>
                            <a:gd name="csX31" fmla="*/ 88666 w 115122"/>
                            <a:gd name="csY31" fmla="*/ 50668 h 63336"/>
                            <a:gd name="csX32" fmla="*/ 83451 w 115122"/>
                            <a:gd name="csY32" fmla="*/ 43961 h 63336"/>
                            <a:gd name="csX33" fmla="*/ 77488 w 115122"/>
                            <a:gd name="csY33" fmla="*/ 37254 h 63336"/>
                            <a:gd name="csX34" fmla="*/ 70788 w 115122"/>
                            <a:gd name="csY34" fmla="*/ 31294 h 63336"/>
                            <a:gd name="csX35" fmla="*/ 66321 w 115122"/>
                            <a:gd name="csY35" fmla="*/ 29058 h 63336"/>
                            <a:gd name="csX36" fmla="*/ 62591 w 115122"/>
                            <a:gd name="csY36" fmla="*/ 26822 h 63336"/>
                            <a:gd name="csX37" fmla="*/ 62591 w 115122"/>
                            <a:gd name="csY37" fmla="*/ 26822 h 63336"/>
                            <a:gd name="csX38" fmla="*/ 53646 w 115122"/>
                            <a:gd name="csY38" fmla="*/ 23846 h 63336"/>
                            <a:gd name="csX39" fmla="*/ 43965 w 115122"/>
                            <a:gd name="csY39" fmla="*/ 22351 h 63336"/>
                            <a:gd name="csX40" fmla="*/ 34271 w 115122"/>
                            <a:gd name="csY40" fmla="*/ 22351 h 63336"/>
                            <a:gd name="csX41" fmla="*/ 25338 w 115122"/>
                            <a:gd name="csY41" fmla="*/ 21610 h 63336"/>
                            <a:gd name="csX42" fmla="*/ 16393 w 115122"/>
                            <a:gd name="csY42" fmla="*/ 21610 h 63336"/>
                            <a:gd name="csX43" fmla="*/ 9681 w 115122"/>
                            <a:gd name="csY43" fmla="*/ 20862 h 63336"/>
                            <a:gd name="csX44" fmla="*/ 3729 w 115122"/>
                            <a:gd name="csY44" fmla="*/ 20115 h 63336"/>
                            <a:gd name="csX45" fmla="*/ 2233 w 115122"/>
                            <a:gd name="csY45" fmla="*/ 19374 h 63336"/>
                            <a:gd name="csX46" fmla="*/ 748 w 115122"/>
                            <a:gd name="csY46" fmla="*/ 17886 h 63336"/>
                            <a:gd name="csX47" fmla="*/ 748 w 115122"/>
                            <a:gd name="csY47" fmla="*/ 17886 h 63336"/>
                            <a:gd name="csX48" fmla="*/ 0 w 115122"/>
                            <a:gd name="csY48" fmla="*/ 14902 h 63336"/>
                            <a:gd name="csX49" fmla="*/ 0 w 115122"/>
                            <a:gd name="csY49" fmla="*/ 12667 h 63336"/>
                            <a:gd name="csX50" fmla="*/ 1485 w 115122"/>
                            <a:gd name="csY50" fmla="*/ 9684 h 63336"/>
                            <a:gd name="csX51" fmla="*/ 2981 w 115122"/>
                            <a:gd name="csY51" fmla="*/ 7448 h 63336"/>
                            <a:gd name="csX52" fmla="*/ 7448 w 115122"/>
                            <a:gd name="csY52" fmla="*/ 4471 h 63336"/>
                            <a:gd name="csX53" fmla="*/ 9681 w 115122"/>
                            <a:gd name="csY53" fmla="*/ 2983 h 63336"/>
                            <a:gd name="csX54" fmla="*/ 9681 w 115122"/>
                            <a:gd name="csY54" fmla="*/ 2983 h 6333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15122" h="63336" fill="none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2018" y="1791"/>
                                <a:pt x="12540" y="2512"/>
                                <a:pt x="14896" y="1488"/>
                              </a:cubicBezTo>
                              <a:cubicBezTo>
                                <a:pt x="17910" y="1099"/>
                                <a:pt x="20066" y="1130"/>
                                <a:pt x="21608" y="747"/>
                              </a:cubicBezTo>
                              <a:cubicBezTo>
                                <a:pt x="25131" y="27"/>
                                <a:pt x="26066" y="528"/>
                                <a:pt x="29805" y="0"/>
                              </a:cubicBezTo>
                              <a:cubicBezTo>
                                <a:pt x="33449" y="-497"/>
                                <a:pt x="36673" y="493"/>
                                <a:pt x="38750" y="0"/>
                              </a:cubicBezTo>
                              <a:cubicBezTo>
                                <a:pt x="42753" y="90"/>
                                <a:pt x="45203" y="1533"/>
                                <a:pt x="49180" y="747"/>
                              </a:cubicBezTo>
                              <a:cubicBezTo>
                                <a:pt x="54362" y="1924"/>
                                <a:pt x="57818" y="4250"/>
                                <a:pt x="60358" y="3724"/>
                              </a:cubicBezTo>
                              <a:cubicBezTo>
                                <a:pt x="61526" y="3591"/>
                                <a:pt x="63854" y="4871"/>
                                <a:pt x="65573" y="5218"/>
                              </a:cubicBezTo>
                              <a:cubicBezTo>
                                <a:pt x="66773" y="5886"/>
                                <a:pt x="68045" y="7114"/>
                                <a:pt x="70788" y="8195"/>
                              </a:cubicBezTo>
                              <a:lnTo>
                                <a:pt x="70788" y="8195"/>
                              </a:lnTo>
                              <a:cubicBezTo>
                                <a:pt x="75917" y="9609"/>
                                <a:pt x="77819" y="12278"/>
                                <a:pt x="80470" y="13414"/>
                              </a:cubicBezTo>
                              <a:cubicBezTo>
                                <a:pt x="84569" y="15379"/>
                                <a:pt x="86149" y="18264"/>
                                <a:pt x="88666" y="19374"/>
                              </a:cubicBezTo>
                              <a:cubicBezTo>
                                <a:pt x="90655" y="19716"/>
                                <a:pt x="92465" y="23508"/>
                                <a:pt x="95378" y="24587"/>
                              </a:cubicBezTo>
                              <a:cubicBezTo>
                                <a:pt x="98282" y="25888"/>
                                <a:pt x="99673" y="28094"/>
                                <a:pt x="100961" y="29058"/>
                              </a:cubicBezTo>
                              <a:cubicBezTo>
                                <a:pt x="103497" y="30594"/>
                                <a:pt x="103146" y="32102"/>
                                <a:pt x="105440" y="33530"/>
                              </a:cubicBezTo>
                              <a:cubicBezTo>
                                <a:pt x="107239" y="35490"/>
                                <a:pt x="108106" y="37065"/>
                                <a:pt x="109158" y="38001"/>
                              </a:cubicBezTo>
                              <a:cubicBezTo>
                                <a:pt x="110658" y="39227"/>
                                <a:pt x="110537" y="40632"/>
                                <a:pt x="112140" y="41725"/>
                              </a:cubicBezTo>
                              <a:cubicBezTo>
                                <a:pt x="112651" y="42797"/>
                                <a:pt x="113081" y="43446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431" y="47082"/>
                                <a:pt x="114367" y="48678"/>
                                <a:pt x="115122" y="49921"/>
                              </a:cubicBezTo>
                              <a:cubicBezTo>
                                <a:pt x="114725" y="50485"/>
                                <a:pt x="114615" y="50936"/>
                                <a:pt x="114373" y="51416"/>
                              </a:cubicBezTo>
                              <a:cubicBezTo>
                                <a:pt x="114198" y="52183"/>
                                <a:pt x="113901" y="53056"/>
                                <a:pt x="113636" y="53651"/>
                              </a:cubicBezTo>
                              <a:cubicBezTo>
                                <a:pt x="112669" y="55228"/>
                                <a:pt x="111498" y="55959"/>
                                <a:pt x="110655" y="57376"/>
                              </a:cubicBezTo>
                              <a:cubicBezTo>
                                <a:pt x="107936" y="59944"/>
                                <a:pt x="107165" y="59722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000" y="62986"/>
                                <a:pt x="103789" y="62906"/>
                                <a:pt x="103195" y="63336"/>
                              </a:cubicBezTo>
                              <a:cubicBezTo>
                                <a:pt x="102696" y="63463"/>
                                <a:pt x="101484" y="63077"/>
                                <a:pt x="100961" y="63336"/>
                              </a:cubicBezTo>
                              <a:cubicBezTo>
                                <a:pt x="99852" y="63095"/>
                                <a:pt x="99788" y="62722"/>
                                <a:pt x="98728" y="62588"/>
                              </a:cubicBezTo>
                              <a:cubicBezTo>
                                <a:pt x="98099" y="62205"/>
                                <a:pt x="97935" y="61701"/>
                                <a:pt x="97243" y="61100"/>
                              </a:cubicBezTo>
                              <a:cubicBezTo>
                                <a:pt x="95115" y="59197"/>
                                <a:pt x="94740" y="57551"/>
                                <a:pt x="93145" y="56628"/>
                              </a:cubicBezTo>
                              <a:cubicBezTo>
                                <a:pt x="91581" y="55595"/>
                                <a:pt x="90070" y="52029"/>
                                <a:pt x="88666" y="50668"/>
                              </a:cubicBezTo>
                              <a:cubicBezTo>
                                <a:pt x="86116" y="48461"/>
                                <a:pt x="85571" y="45289"/>
                                <a:pt x="83451" y="43961"/>
                              </a:cubicBezTo>
                              <a:cubicBezTo>
                                <a:pt x="81366" y="42462"/>
                                <a:pt x="80505" y="39900"/>
                                <a:pt x="77488" y="37254"/>
                              </a:cubicBezTo>
                              <a:cubicBezTo>
                                <a:pt x="75568" y="36175"/>
                                <a:pt x="73606" y="33382"/>
                                <a:pt x="70788" y="31294"/>
                              </a:cubicBezTo>
                              <a:cubicBezTo>
                                <a:pt x="68775" y="30443"/>
                                <a:pt x="67694" y="29479"/>
                                <a:pt x="66321" y="29058"/>
                              </a:cubicBezTo>
                              <a:cubicBezTo>
                                <a:pt x="65083" y="28319"/>
                                <a:pt x="64559" y="27601"/>
                                <a:pt x="62591" y="26822"/>
                              </a:cubicBezTo>
                              <a:lnTo>
                                <a:pt x="62591" y="26822"/>
                              </a:lnTo>
                              <a:cubicBezTo>
                                <a:pt x="59758" y="26937"/>
                                <a:pt x="56246" y="23797"/>
                                <a:pt x="53646" y="23846"/>
                              </a:cubicBezTo>
                              <a:cubicBezTo>
                                <a:pt x="49234" y="23743"/>
                                <a:pt x="47942" y="22293"/>
                                <a:pt x="43965" y="22351"/>
                              </a:cubicBezTo>
                              <a:cubicBezTo>
                                <a:pt x="40121" y="23483"/>
                                <a:pt x="38598" y="21226"/>
                                <a:pt x="34271" y="22351"/>
                              </a:cubicBezTo>
                              <a:cubicBezTo>
                                <a:pt x="32035" y="22552"/>
                                <a:pt x="29339" y="21425"/>
                                <a:pt x="25338" y="21610"/>
                              </a:cubicBezTo>
                              <a:cubicBezTo>
                                <a:pt x="20993" y="22465"/>
                                <a:pt x="19801" y="21430"/>
                                <a:pt x="16393" y="21610"/>
                              </a:cubicBezTo>
                              <a:cubicBezTo>
                                <a:pt x="13057" y="21265"/>
                                <a:pt x="11054" y="20937"/>
                                <a:pt x="9681" y="20862"/>
                              </a:cubicBezTo>
                              <a:cubicBezTo>
                                <a:pt x="6864" y="20660"/>
                                <a:pt x="5001" y="20176"/>
                                <a:pt x="3729" y="20115"/>
                              </a:cubicBezTo>
                              <a:cubicBezTo>
                                <a:pt x="3330" y="19987"/>
                                <a:pt x="2684" y="19411"/>
                                <a:pt x="2233" y="19374"/>
                              </a:cubicBezTo>
                              <a:cubicBezTo>
                                <a:pt x="1712" y="18936"/>
                                <a:pt x="1240" y="18171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658" y="16894"/>
                                <a:pt x="230" y="15870"/>
                                <a:pt x="0" y="14902"/>
                              </a:cubicBezTo>
                              <a:cubicBezTo>
                                <a:pt x="-203" y="14242"/>
                                <a:pt x="116" y="13470"/>
                                <a:pt x="0" y="12667"/>
                              </a:cubicBezTo>
                              <a:cubicBezTo>
                                <a:pt x="476" y="11429"/>
                                <a:pt x="865" y="11127"/>
                                <a:pt x="1485" y="9684"/>
                              </a:cubicBezTo>
                              <a:cubicBezTo>
                                <a:pt x="1844" y="8878"/>
                                <a:pt x="2583" y="8016"/>
                                <a:pt x="2981" y="7448"/>
                              </a:cubicBezTo>
                              <a:cubicBezTo>
                                <a:pt x="4151" y="6400"/>
                                <a:pt x="6336" y="5729"/>
                                <a:pt x="7448" y="4471"/>
                              </a:cubicBezTo>
                              <a:cubicBezTo>
                                <a:pt x="7937" y="3801"/>
                                <a:pt x="8928" y="3708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  <a:path w="115122" h="63336" stroke="0" extrusionOk="0">
                              <a:moveTo>
                                <a:pt x="9681" y="2983"/>
                              </a:moveTo>
                              <a:lnTo>
                                <a:pt x="9681" y="2983"/>
                              </a:lnTo>
                              <a:cubicBezTo>
                                <a:pt x="11961" y="2146"/>
                                <a:pt x="12751" y="2698"/>
                                <a:pt x="14896" y="1488"/>
                              </a:cubicBezTo>
                              <a:cubicBezTo>
                                <a:pt x="17178" y="1149"/>
                                <a:pt x="18507" y="1401"/>
                                <a:pt x="21608" y="747"/>
                              </a:cubicBezTo>
                              <a:cubicBezTo>
                                <a:pt x="23431" y="154"/>
                                <a:pt x="27477" y="896"/>
                                <a:pt x="29805" y="0"/>
                              </a:cubicBezTo>
                              <a:cubicBezTo>
                                <a:pt x="33479" y="-955"/>
                                <a:pt x="36727" y="253"/>
                                <a:pt x="38750" y="0"/>
                              </a:cubicBezTo>
                              <a:cubicBezTo>
                                <a:pt x="41649" y="-705"/>
                                <a:pt x="44997" y="1067"/>
                                <a:pt x="49180" y="747"/>
                              </a:cubicBezTo>
                              <a:cubicBezTo>
                                <a:pt x="52301" y="429"/>
                                <a:pt x="57585" y="4019"/>
                                <a:pt x="60358" y="3724"/>
                              </a:cubicBezTo>
                              <a:cubicBezTo>
                                <a:pt x="62125" y="3627"/>
                                <a:pt x="63407" y="5196"/>
                                <a:pt x="65573" y="5218"/>
                              </a:cubicBezTo>
                              <a:cubicBezTo>
                                <a:pt x="67563" y="6169"/>
                                <a:pt x="68433" y="7206"/>
                                <a:pt x="70788" y="8195"/>
                              </a:cubicBezTo>
                              <a:lnTo>
                                <a:pt x="70788" y="8195"/>
                              </a:lnTo>
                              <a:cubicBezTo>
                                <a:pt x="75171" y="9106"/>
                                <a:pt x="76701" y="12454"/>
                                <a:pt x="80470" y="13414"/>
                              </a:cubicBezTo>
                              <a:cubicBezTo>
                                <a:pt x="83290" y="15358"/>
                                <a:pt x="85888" y="17465"/>
                                <a:pt x="88666" y="19374"/>
                              </a:cubicBezTo>
                              <a:cubicBezTo>
                                <a:pt x="90799" y="19966"/>
                                <a:pt x="92668" y="22597"/>
                                <a:pt x="95378" y="24587"/>
                              </a:cubicBezTo>
                              <a:cubicBezTo>
                                <a:pt x="98012" y="26072"/>
                                <a:pt x="98506" y="28005"/>
                                <a:pt x="100961" y="29058"/>
                              </a:cubicBezTo>
                              <a:cubicBezTo>
                                <a:pt x="102000" y="29967"/>
                                <a:pt x="103003" y="31920"/>
                                <a:pt x="105440" y="33530"/>
                              </a:cubicBezTo>
                              <a:cubicBezTo>
                                <a:pt x="107657" y="35330"/>
                                <a:pt x="107509" y="36662"/>
                                <a:pt x="109158" y="38001"/>
                              </a:cubicBezTo>
                              <a:cubicBezTo>
                                <a:pt x="110568" y="39550"/>
                                <a:pt x="111195" y="40697"/>
                                <a:pt x="112140" y="41725"/>
                              </a:cubicBezTo>
                              <a:cubicBezTo>
                                <a:pt x="112824" y="42750"/>
                                <a:pt x="113033" y="43494"/>
                                <a:pt x="113636" y="44708"/>
                              </a:cubicBezTo>
                              <a:lnTo>
                                <a:pt x="113636" y="44708"/>
                              </a:lnTo>
                              <a:cubicBezTo>
                                <a:pt x="114787" y="47073"/>
                                <a:pt x="114382" y="48533"/>
                                <a:pt x="115122" y="49921"/>
                              </a:cubicBezTo>
                              <a:cubicBezTo>
                                <a:pt x="114852" y="50436"/>
                                <a:pt x="114661" y="50829"/>
                                <a:pt x="114373" y="51416"/>
                              </a:cubicBezTo>
                              <a:cubicBezTo>
                                <a:pt x="114007" y="52210"/>
                                <a:pt x="113952" y="53090"/>
                                <a:pt x="113636" y="53651"/>
                              </a:cubicBezTo>
                              <a:cubicBezTo>
                                <a:pt x="112810" y="55385"/>
                                <a:pt x="111515" y="56138"/>
                                <a:pt x="110655" y="57376"/>
                              </a:cubicBezTo>
                              <a:cubicBezTo>
                                <a:pt x="108832" y="59066"/>
                                <a:pt x="106178" y="60412"/>
                                <a:pt x="104691" y="62588"/>
                              </a:cubicBezTo>
                              <a:lnTo>
                                <a:pt x="104691" y="62588"/>
                              </a:lnTo>
                              <a:cubicBezTo>
                                <a:pt x="104150" y="63026"/>
                                <a:pt x="103516" y="62951"/>
                                <a:pt x="103195" y="63336"/>
                              </a:cubicBezTo>
                              <a:cubicBezTo>
                                <a:pt x="102680" y="63601"/>
                                <a:pt x="101550" y="63227"/>
                                <a:pt x="100961" y="63336"/>
                              </a:cubicBezTo>
                              <a:cubicBezTo>
                                <a:pt x="100397" y="63408"/>
                                <a:pt x="99797" y="62730"/>
                                <a:pt x="98728" y="62588"/>
                              </a:cubicBezTo>
                              <a:cubicBezTo>
                                <a:pt x="98115" y="62200"/>
                                <a:pt x="97711" y="61548"/>
                                <a:pt x="97243" y="61100"/>
                              </a:cubicBezTo>
                              <a:cubicBezTo>
                                <a:pt x="95475" y="59737"/>
                                <a:pt x="94816" y="58332"/>
                                <a:pt x="93145" y="56628"/>
                              </a:cubicBezTo>
                              <a:cubicBezTo>
                                <a:pt x="91330" y="55262"/>
                                <a:pt x="90191" y="51955"/>
                                <a:pt x="88666" y="50668"/>
                              </a:cubicBezTo>
                              <a:cubicBezTo>
                                <a:pt x="86304" y="48614"/>
                                <a:pt x="85527" y="46265"/>
                                <a:pt x="83451" y="43961"/>
                              </a:cubicBezTo>
                              <a:cubicBezTo>
                                <a:pt x="81563" y="42858"/>
                                <a:pt x="80661" y="39214"/>
                                <a:pt x="77488" y="37254"/>
                              </a:cubicBezTo>
                              <a:cubicBezTo>
                                <a:pt x="75022" y="35327"/>
                                <a:pt x="74189" y="33851"/>
                                <a:pt x="70788" y="31294"/>
                              </a:cubicBezTo>
                              <a:cubicBezTo>
                                <a:pt x="68483" y="30358"/>
                                <a:pt x="67967" y="29307"/>
                                <a:pt x="66321" y="29058"/>
                              </a:cubicBezTo>
                              <a:cubicBezTo>
                                <a:pt x="65421" y="28631"/>
                                <a:pt x="64370" y="27773"/>
                                <a:pt x="62591" y="26822"/>
                              </a:cubicBezTo>
                              <a:lnTo>
                                <a:pt x="62591" y="26822"/>
                              </a:lnTo>
                              <a:cubicBezTo>
                                <a:pt x="60382" y="26631"/>
                                <a:pt x="56952" y="24557"/>
                                <a:pt x="53646" y="23846"/>
                              </a:cubicBezTo>
                              <a:cubicBezTo>
                                <a:pt x="51346" y="23663"/>
                                <a:pt x="48552" y="22825"/>
                                <a:pt x="43965" y="22351"/>
                              </a:cubicBezTo>
                              <a:cubicBezTo>
                                <a:pt x="41174" y="22564"/>
                                <a:pt x="37203" y="21432"/>
                                <a:pt x="34271" y="22351"/>
                              </a:cubicBezTo>
                              <a:cubicBezTo>
                                <a:pt x="31749" y="22205"/>
                                <a:pt x="27570" y="21312"/>
                                <a:pt x="25338" y="21610"/>
                              </a:cubicBezTo>
                              <a:cubicBezTo>
                                <a:pt x="22913" y="21958"/>
                                <a:pt x="20308" y="21256"/>
                                <a:pt x="16393" y="21610"/>
                              </a:cubicBezTo>
                              <a:cubicBezTo>
                                <a:pt x="13890" y="21883"/>
                                <a:pt x="11704" y="20455"/>
                                <a:pt x="9681" y="20862"/>
                              </a:cubicBezTo>
                              <a:cubicBezTo>
                                <a:pt x="7295" y="20747"/>
                                <a:pt x="5286" y="19875"/>
                                <a:pt x="3729" y="20115"/>
                              </a:cubicBezTo>
                              <a:cubicBezTo>
                                <a:pt x="3177" y="19961"/>
                                <a:pt x="2922" y="19691"/>
                                <a:pt x="2233" y="19374"/>
                              </a:cubicBezTo>
                              <a:cubicBezTo>
                                <a:pt x="1488" y="18787"/>
                                <a:pt x="1267" y="18090"/>
                                <a:pt x="748" y="17886"/>
                              </a:cubicBezTo>
                              <a:lnTo>
                                <a:pt x="748" y="17886"/>
                              </a:lnTo>
                              <a:cubicBezTo>
                                <a:pt x="272" y="16883"/>
                                <a:pt x="164" y="15825"/>
                                <a:pt x="0" y="14902"/>
                              </a:cubicBezTo>
                              <a:cubicBezTo>
                                <a:pt x="-158" y="14338"/>
                                <a:pt x="238" y="13344"/>
                                <a:pt x="0" y="12667"/>
                              </a:cubicBezTo>
                              <a:cubicBezTo>
                                <a:pt x="85" y="11835"/>
                                <a:pt x="1410" y="10670"/>
                                <a:pt x="1485" y="9684"/>
                              </a:cubicBezTo>
                              <a:cubicBezTo>
                                <a:pt x="2007" y="8948"/>
                                <a:pt x="2651" y="8154"/>
                                <a:pt x="2981" y="7448"/>
                              </a:cubicBezTo>
                              <a:cubicBezTo>
                                <a:pt x="4488" y="6165"/>
                                <a:pt x="5416" y="6210"/>
                                <a:pt x="7448" y="4471"/>
                              </a:cubicBezTo>
                              <a:cubicBezTo>
                                <a:pt x="8070" y="3860"/>
                                <a:pt x="9028" y="3660"/>
                                <a:pt x="9681" y="2983"/>
                              </a:cubicBezTo>
                              <a:lnTo>
                                <a:pt x="9681" y="2983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24" name="グループ化 823">
                <a:extLst>
                  <a:ext uri="{FF2B5EF4-FFF2-40B4-BE49-F238E27FC236}">
                    <a16:creationId xmlns:a16="http://schemas.microsoft.com/office/drawing/2014/main" id="{DAF101B0-D212-3A9C-9777-DEB9207EC03C}"/>
                  </a:ext>
                </a:extLst>
              </p:cNvPr>
              <p:cNvGrpSpPr/>
              <p:nvPr/>
            </p:nvGrpSpPr>
            <p:grpSpPr>
              <a:xfrm>
                <a:off x="2307134" y="2240030"/>
                <a:ext cx="2001837" cy="2047875"/>
                <a:chOff x="1401763" y="1917700"/>
                <a:chExt cx="2001837" cy="2047875"/>
              </a:xfrm>
            </p:grpSpPr>
            <p:sp>
              <p:nvSpPr>
                <p:cNvPr id="825" name="Freeform 5">
                  <a:extLst>
                    <a:ext uri="{FF2B5EF4-FFF2-40B4-BE49-F238E27FC236}">
                      <a16:creationId xmlns:a16="http://schemas.microsoft.com/office/drawing/2014/main" id="{55E67C15-FC57-4B62-F732-4319D2D654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1917700"/>
                  <a:ext cx="2001837" cy="2047875"/>
                </a:xfrm>
                <a:custGeom>
                  <a:avLst/>
                  <a:gdLst>
                    <a:gd name="T0" fmla="*/ 1237 w 1261"/>
                    <a:gd name="T1" fmla="*/ 124 h 1290"/>
                    <a:gd name="T2" fmla="*/ 1255 w 1261"/>
                    <a:gd name="T3" fmla="*/ 248 h 1290"/>
                    <a:gd name="T4" fmla="*/ 1261 w 1261"/>
                    <a:gd name="T5" fmla="*/ 432 h 1290"/>
                    <a:gd name="T6" fmla="*/ 1245 w 1261"/>
                    <a:gd name="T7" fmla="*/ 626 h 1290"/>
                    <a:gd name="T8" fmla="*/ 1229 w 1261"/>
                    <a:gd name="T9" fmla="*/ 688 h 1290"/>
                    <a:gd name="T10" fmla="*/ 1201 w 1261"/>
                    <a:gd name="T11" fmla="*/ 720 h 1290"/>
                    <a:gd name="T12" fmla="*/ 1079 w 1261"/>
                    <a:gd name="T13" fmla="*/ 836 h 1290"/>
                    <a:gd name="T14" fmla="*/ 1041 w 1261"/>
                    <a:gd name="T15" fmla="*/ 884 h 1290"/>
                    <a:gd name="T16" fmla="*/ 971 w 1261"/>
                    <a:gd name="T17" fmla="*/ 1004 h 1290"/>
                    <a:gd name="T18" fmla="*/ 909 w 1261"/>
                    <a:gd name="T19" fmla="*/ 1090 h 1290"/>
                    <a:gd name="T20" fmla="*/ 847 w 1261"/>
                    <a:gd name="T21" fmla="*/ 1150 h 1290"/>
                    <a:gd name="T22" fmla="*/ 767 w 1261"/>
                    <a:gd name="T23" fmla="*/ 1212 h 1290"/>
                    <a:gd name="T24" fmla="*/ 661 w 1261"/>
                    <a:gd name="T25" fmla="*/ 1256 h 1290"/>
                    <a:gd name="T26" fmla="*/ 631 w 1261"/>
                    <a:gd name="T27" fmla="*/ 1266 h 1290"/>
                    <a:gd name="T28" fmla="*/ 548 w 1261"/>
                    <a:gd name="T29" fmla="*/ 1282 h 1290"/>
                    <a:gd name="T30" fmla="*/ 430 w 1261"/>
                    <a:gd name="T31" fmla="*/ 1290 h 1290"/>
                    <a:gd name="T32" fmla="*/ 298 w 1261"/>
                    <a:gd name="T33" fmla="*/ 1282 h 1290"/>
                    <a:gd name="T34" fmla="*/ 168 w 1261"/>
                    <a:gd name="T35" fmla="*/ 1248 h 1290"/>
                    <a:gd name="T36" fmla="*/ 112 w 1261"/>
                    <a:gd name="T37" fmla="*/ 1218 h 1290"/>
                    <a:gd name="T38" fmla="*/ 78 w 1261"/>
                    <a:gd name="T39" fmla="*/ 1194 h 1290"/>
                    <a:gd name="T40" fmla="*/ 38 w 1261"/>
                    <a:gd name="T41" fmla="*/ 1154 h 1290"/>
                    <a:gd name="T42" fmla="*/ 14 w 1261"/>
                    <a:gd name="T43" fmla="*/ 1112 h 1290"/>
                    <a:gd name="T44" fmla="*/ 2 w 1261"/>
                    <a:gd name="T45" fmla="*/ 1068 h 1290"/>
                    <a:gd name="T46" fmla="*/ 4 w 1261"/>
                    <a:gd name="T47" fmla="*/ 1024 h 1290"/>
                    <a:gd name="T48" fmla="*/ 18 w 1261"/>
                    <a:gd name="T49" fmla="*/ 980 h 1290"/>
                    <a:gd name="T50" fmla="*/ 82 w 1261"/>
                    <a:gd name="T51" fmla="*/ 894 h 1290"/>
                    <a:gd name="T52" fmla="*/ 190 w 1261"/>
                    <a:gd name="T53" fmla="*/ 810 h 1290"/>
                    <a:gd name="T54" fmla="*/ 286 w 1261"/>
                    <a:gd name="T55" fmla="*/ 760 h 1290"/>
                    <a:gd name="T56" fmla="*/ 350 w 1261"/>
                    <a:gd name="T57" fmla="*/ 722 h 1290"/>
                    <a:gd name="T58" fmla="*/ 452 w 1261"/>
                    <a:gd name="T59" fmla="*/ 632 h 1290"/>
                    <a:gd name="T60" fmla="*/ 556 w 1261"/>
                    <a:gd name="T61" fmla="*/ 500 h 1290"/>
                    <a:gd name="T62" fmla="*/ 637 w 1261"/>
                    <a:gd name="T63" fmla="*/ 372 h 1290"/>
                    <a:gd name="T64" fmla="*/ 709 w 1261"/>
                    <a:gd name="T65" fmla="*/ 234 h 1290"/>
                    <a:gd name="T66" fmla="*/ 717 w 1261"/>
                    <a:gd name="T67" fmla="*/ 196 h 1290"/>
                    <a:gd name="T68" fmla="*/ 743 w 1261"/>
                    <a:gd name="T69" fmla="*/ 138 h 1290"/>
                    <a:gd name="T70" fmla="*/ 775 w 1261"/>
                    <a:gd name="T71" fmla="*/ 98 h 1290"/>
                    <a:gd name="T72" fmla="*/ 825 w 1261"/>
                    <a:gd name="T73" fmla="*/ 64 h 1290"/>
                    <a:gd name="T74" fmla="*/ 897 w 1261"/>
                    <a:gd name="T75" fmla="*/ 34 h 1290"/>
                    <a:gd name="T76" fmla="*/ 947 w 1261"/>
                    <a:gd name="T77" fmla="*/ 10 h 1290"/>
                    <a:gd name="T78" fmla="*/ 1001 w 1261"/>
                    <a:gd name="T79" fmla="*/ 2 h 1290"/>
                    <a:gd name="T80" fmla="*/ 1081 w 1261"/>
                    <a:gd name="T81" fmla="*/ 0 h 1290"/>
                    <a:gd name="T82" fmla="*/ 1131 w 1261"/>
                    <a:gd name="T83" fmla="*/ 10 h 1290"/>
                    <a:gd name="T84" fmla="*/ 1201 w 1261"/>
                    <a:gd name="T85" fmla="*/ 50 h 1290"/>
                    <a:gd name="T86" fmla="*/ 1229 w 1261"/>
                    <a:gd name="T87" fmla="*/ 88 h 1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261" h="1290">
                      <a:moveTo>
                        <a:pt x="1229" y="88"/>
                      </a:moveTo>
                      <a:lnTo>
                        <a:pt x="1229" y="88"/>
                      </a:lnTo>
                      <a:lnTo>
                        <a:pt x="1237" y="124"/>
                      </a:lnTo>
                      <a:lnTo>
                        <a:pt x="1245" y="162"/>
                      </a:lnTo>
                      <a:lnTo>
                        <a:pt x="1251" y="204"/>
                      </a:lnTo>
                      <a:lnTo>
                        <a:pt x="1255" y="248"/>
                      </a:lnTo>
                      <a:lnTo>
                        <a:pt x="1259" y="294"/>
                      </a:lnTo>
                      <a:lnTo>
                        <a:pt x="1259" y="340"/>
                      </a:lnTo>
                      <a:lnTo>
                        <a:pt x="1261" y="432"/>
                      </a:lnTo>
                      <a:lnTo>
                        <a:pt x="1257" y="520"/>
                      </a:lnTo>
                      <a:lnTo>
                        <a:pt x="1251" y="596"/>
                      </a:lnTo>
                      <a:lnTo>
                        <a:pt x="1245" y="626"/>
                      </a:lnTo>
                      <a:lnTo>
                        <a:pt x="1241" y="654"/>
                      </a:lnTo>
                      <a:lnTo>
                        <a:pt x="1235" y="674"/>
                      </a:lnTo>
                      <a:lnTo>
                        <a:pt x="1229" y="688"/>
                      </a:lnTo>
                      <a:lnTo>
                        <a:pt x="1229" y="688"/>
                      </a:lnTo>
                      <a:lnTo>
                        <a:pt x="1219" y="702"/>
                      </a:lnTo>
                      <a:lnTo>
                        <a:pt x="1201" y="720"/>
                      </a:lnTo>
                      <a:lnTo>
                        <a:pt x="1157" y="762"/>
                      </a:lnTo>
                      <a:lnTo>
                        <a:pt x="1105" y="810"/>
                      </a:lnTo>
                      <a:lnTo>
                        <a:pt x="1079" y="836"/>
                      </a:lnTo>
                      <a:lnTo>
                        <a:pt x="1055" y="864"/>
                      </a:lnTo>
                      <a:lnTo>
                        <a:pt x="1055" y="864"/>
                      </a:lnTo>
                      <a:lnTo>
                        <a:pt x="1041" y="884"/>
                      </a:lnTo>
                      <a:lnTo>
                        <a:pt x="1025" y="910"/>
                      </a:lnTo>
                      <a:lnTo>
                        <a:pt x="989" y="972"/>
                      </a:lnTo>
                      <a:lnTo>
                        <a:pt x="971" y="1004"/>
                      </a:lnTo>
                      <a:lnTo>
                        <a:pt x="951" y="1036"/>
                      </a:lnTo>
                      <a:lnTo>
                        <a:pt x="931" y="1064"/>
                      </a:lnTo>
                      <a:lnTo>
                        <a:pt x="909" y="1090"/>
                      </a:lnTo>
                      <a:lnTo>
                        <a:pt x="909" y="1090"/>
                      </a:lnTo>
                      <a:lnTo>
                        <a:pt x="877" y="1124"/>
                      </a:lnTo>
                      <a:lnTo>
                        <a:pt x="847" y="1150"/>
                      </a:lnTo>
                      <a:lnTo>
                        <a:pt x="821" y="1174"/>
                      </a:lnTo>
                      <a:lnTo>
                        <a:pt x="795" y="1194"/>
                      </a:lnTo>
                      <a:lnTo>
                        <a:pt x="767" y="1212"/>
                      </a:lnTo>
                      <a:lnTo>
                        <a:pt x="737" y="1226"/>
                      </a:lnTo>
                      <a:lnTo>
                        <a:pt x="701" y="1242"/>
                      </a:lnTo>
                      <a:lnTo>
                        <a:pt x="661" y="1256"/>
                      </a:lnTo>
                      <a:lnTo>
                        <a:pt x="661" y="1256"/>
                      </a:lnTo>
                      <a:lnTo>
                        <a:pt x="649" y="1260"/>
                      </a:lnTo>
                      <a:lnTo>
                        <a:pt x="631" y="1266"/>
                      </a:lnTo>
                      <a:lnTo>
                        <a:pt x="608" y="1272"/>
                      </a:lnTo>
                      <a:lnTo>
                        <a:pt x="580" y="1278"/>
                      </a:lnTo>
                      <a:lnTo>
                        <a:pt x="548" y="1282"/>
                      </a:lnTo>
                      <a:lnTo>
                        <a:pt x="510" y="1286"/>
                      </a:lnTo>
                      <a:lnTo>
                        <a:pt x="472" y="1290"/>
                      </a:lnTo>
                      <a:lnTo>
                        <a:pt x="430" y="1290"/>
                      </a:lnTo>
                      <a:lnTo>
                        <a:pt x="386" y="1290"/>
                      </a:lnTo>
                      <a:lnTo>
                        <a:pt x="342" y="1288"/>
                      </a:lnTo>
                      <a:lnTo>
                        <a:pt x="298" y="1282"/>
                      </a:lnTo>
                      <a:lnTo>
                        <a:pt x="254" y="1274"/>
                      </a:lnTo>
                      <a:lnTo>
                        <a:pt x="210" y="1264"/>
                      </a:lnTo>
                      <a:lnTo>
                        <a:pt x="168" y="1248"/>
                      </a:lnTo>
                      <a:lnTo>
                        <a:pt x="150" y="1240"/>
                      </a:lnTo>
                      <a:lnTo>
                        <a:pt x="130" y="1230"/>
                      </a:lnTo>
                      <a:lnTo>
                        <a:pt x="112" y="1218"/>
                      </a:lnTo>
                      <a:lnTo>
                        <a:pt x="94" y="1206"/>
                      </a:lnTo>
                      <a:lnTo>
                        <a:pt x="94" y="1206"/>
                      </a:lnTo>
                      <a:lnTo>
                        <a:pt x="78" y="1194"/>
                      </a:lnTo>
                      <a:lnTo>
                        <a:pt x="64" y="1180"/>
                      </a:lnTo>
                      <a:lnTo>
                        <a:pt x="50" y="1166"/>
                      </a:lnTo>
                      <a:lnTo>
                        <a:pt x="38" y="1154"/>
                      </a:lnTo>
                      <a:lnTo>
                        <a:pt x="28" y="1140"/>
                      </a:lnTo>
                      <a:lnTo>
                        <a:pt x="20" y="1126"/>
                      </a:lnTo>
                      <a:lnTo>
                        <a:pt x="14" y="1112"/>
                      </a:lnTo>
                      <a:lnTo>
                        <a:pt x="8" y="1098"/>
                      </a:lnTo>
                      <a:lnTo>
                        <a:pt x="4" y="1082"/>
                      </a:lnTo>
                      <a:lnTo>
                        <a:pt x="2" y="1068"/>
                      </a:lnTo>
                      <a:lnTo>
                        <a:pt x="0" y="1054"/>
                      </a:lnTo>
                      <a:lnTo>
                        <a:pt x="2" y="1040"/>
                      </a:lnTo>
                      <a:lnTo>
                        <a:pt x="4" y="1024"/>
                      </a:lnTo>
                      <a:lnTo>
                        <a:pt x="6" y="1010"/>
                      </a:lnTo>
                      <a:lnTo>
                        <a:pt x="12" y="996"/>
                      </a:lnTo>
                      <a:lnTo>
                        <a:pt x="18" y="980"/>
                      </a:lnTo>
                      <a:lnTo>
                        <a:pt x="34" y="952"/>
                      </a:lnTo>
                      <a:lnTo>
                        <a:pt x="56" y="922"/>
                      </a:lnTo>
                      <a:lnTo>
                        <a:pt x="82" y="894"/>
                      </a:lnTo>
                      <a:lnTo>
                        <a:pt x="114" y="866"/>
                      </a:lnTo>
                      <a:lnTo>
                        <a:pt x="150" y="838"/>
                      </a:lnTo>
                      <a:lnTo>
                        <a:pt x="190" y="810"/>
                      </a:lnTo>
                      <a:lnTo>
                        <a:pt x="236" y="784"/>
                      </a:lnTo>
                      <a:lnTo>
                        <a:pt x="286" y="760"/>
                      </a:lnTo>
                      <a:lnTo>
                        <a:pt x="286" y="760"/>
                      </a:lnTo>
                      <a:lnTo>
                        <a:pt x="308" y="748"/>
                      </a:lnTo>
                      <a:lnTo>
                        <a:pt x="330" y="736"/>
                      </a:lnTo>
                      <a:lnTo>
                        <a:pt x="350" y="722"/>
                      </a:lnTo>
                      <a:lnTo>
                        <a:pt x="372" y="706"/>
                      </a:lnTo>
                      <a:lnTo>
                        <a:pt x="412" y="670"/>
                      </a:lnTo>
                      <a:lnTo>
                        <a:pt x="452" y="632"/>
                      </a:lnTo>
                      <a:lnTo>
                        <a:pt x="488" y="590"/>
                      </a:lnTo>
                      <a:lnTo>
                        <a:pt x="524" y="546"/>
                      </a:lnTo>
                      <a:lnTo>
                        <a:pt x="556" y="500"/>
                      </a:lnTo>
                      <a:lnTo>
                        <a:pt x="586" y="456"/>
                      </a:lnTo>
                      <a:lnTo>
                        <a:pt x="614" y="412"/>
                      </a:lnTo>
                      <a:lnTo>
                        <a:pt x="637" y="372"/>
                      </a:lnTo>
                      <a:lnTo>
                        <a:pt x="675" y="300"/>
                      </a:lnTo>
                      <a:lnTo>
                        <a:pt x="701" y="252"/>
                      </a:lnTo>
                      <a:lnTo>
                        <a:pt x="709" y="234"/>
                      </a:lnTo>
                      <a:lnTo>
                        <a:pt x="709" y="234"/>
                      </a:lnTo>
                      <a:lnTo>
                        <a:pt x="711" y="224"/>
                      </a:lnTo>
                      <a:lnTo>
                        <a:pt x="717" y="196"/>
                      </a:lnTo>
                      <a:lnTo>
                        <a:pt x="723" y="178"/>
                      </a:lnTo>
                      <a:lnTo>
                        <a:pt x="731" y="158"/>
                      </a:lnTo>
                      <a:lnTo>
                        <a:pt x="743" y="138"/>
                      </a:lnTo>
                      <a:lnTo>
                        <a:pt x="757" y="118"/>
                      </a:lnTo>
                      <a:lnTo>
                        <a:pt x="757" y="118"/>
                      </a:lnTo>
                      <a:lnTo>
                        <a:pt x="775" y="98"/>
                      </a:lnTo>
                      <a:lnTo>
                        <a:pt x="791" y="84"/>
                      </a:lnTo>
                      <a:lnTo>
                        <a:pt x="807" y="72"/>
                      </a:lnTo>
                      <a:lnTo>
                        <a:pt x="825" y="64"/>
                      </a:lnTo>
                      <a:lnTo>
                        <a:pt x="857" y="52"/>
                      </a:lnTo>
                      <a:lnTo>
                        <a:pt x="877" y="44"/>
                      </a:lnTo>
                      <a:lnTo>
                        <a:pt x="897" y="34"/>
                      </a:lnTo>
                      <a:lnTo>
                        <a:pt x="897" y="34"/>
                      </a:lnTo>
                      <a:lnTo>
                        <a:pt x="933" y="16"/>
                      </a:lnTo>
                      <a:lnTo>
                        <a:pt x="947" y="10"/>
                      </a:lnTo>
                      <a:lnTo>
                        <a:pt x="963" y="6"/>
                      </a:lnTo>
                      <a:lnTo>
                        <a:pt x="981" y="2"/>
                      </a:lnTo>
                      <a:lnTo>
                        <a:pt x="1001" y="2"/>
                      </a:lnTo>
                      <a:lnTo>
                        <a:pt x="1063" y="0"/>
                      </a:lnTo>
                      <a:lnTo>
                        <a:pt x="1063" y="0"/>
                      </a:lnTo>
                      <a:lnTo>
                        <a:pt x="1081" y="0"/>
                      </a:lnTo>
                      <a:lnTo>
                        <a:pt x="1099" y="2"/>
                      </a:lnTo>
                      <a:lnTo>
                        <a:pt x="1117" y="6"/>
                      </a:lnTo>
                      <a:lnTo>
                        <a:pt x="1131" y="10"/>
                      </a:lnTo>
                      <a:lnTo>
                        <a:pt x="1159" y="22"/>
                      </a:lnTo>
                      <a:lnTo>
                        <a:pt x="1183" y="36"/>
                      </a:lnTo>
                      <a:lnTo>
                        <a:pt x="1201" y="50"/>
                      </a:lnTo>
                      <a:lnTo>
                        <a:pt x="1215" y="64"/>
                      </a:lnTo>
                      <a:lnTo>
                        <a:pt x="1225" y="78"/>
                      </a:lnTo>
                      <a:lnTo>
                        <a:pt x="1229" y="88"/>
                      </a:lnTo>
                      <a:lnTo>
                        <a:pt x="1229" y="88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728535190">
                        <a:custGeom>
                          <a:avLst/>
                          <a:gdLst>
                            <a:gd name="csX0" fmla="*/ 490746 w 503536"/>
                            <a:gd name="csY0" fmla="*/ 35130 h 515116"/>
                            <a:gd name="csX1" fmla="*/ 490746 w 503536"/>
                            <a:gd name="csY1" fmla="*/ 35130 h 515116"/>
                            <a:gd name="csX2" fmla="*/ 493968 w 503536"/>
                            <a:gd name="csY2" fmla="*/ 49502 h 515116"/>
                            <a:gd name="csX3" fmla="*/ 497141 w 503536"/>
                            <a:gd name="csY3" fmla="*/ 64698 h 515116"/>
                            <a:gd name="csX4" fmla="*/ 499558 w 503536"/>
                            <a:gd name="csY4" fmla="*/ 81439 h 515116"/>
                            <a:gd name="csX5" fmla="*/ 501119 w 503536"/>
                            <a:gd name="csY5" fmla="*/ 99005 h 515116"/>
                            <a:gd name="csX6" fmla="*/ 502730 w 503536"/>
                            <a:gd name="csY6" fmla="*/ 117394 h 515116"/>
                            <a:gd name="csX7" fmla="*/ 502730 w 503536"/>
                            <a:gd name="csY7" fmla="*/ 135784 h 515116"/>
                            <a:gd name="csX8" fmla="*/ 503536 w 503536"/>
                            <a:gd name="csY8" fmla="*/ 172512 h 515116"/>
                            <a:gd name="csX9" fmla="*/ 501924 w 503536"/>
                            <a:gd name="csY9" fmla="*/ 207643 h 515116"/>
                            <a:gd name="csX10" fmla="*/ 499558 w 503536"/>
                            <a:gd name="csY10" fmla="*/ 237983 h 515116"/>
                            <a:gd name="csX11" fmla="*/ 497141 w 503536"/>
                            <a:gd name="csY11" fmla="*/ 249985 h 515116"/>
                            <a:gd name="csX12" fmla="*/ 495529 w 503536"/>
                            <a:gd name="csY12" fmla="*/ 261163 h 515116"/>
                            <a:gd name="csX13" fmla="*/ 493163 w 503536"/>
                            <a:gd name="csY13" fmla="*/ 269148 h 515116"/>
                            <a:gd name="csX14" fmla="*/ 490746 w 503536"/>
                            <a:gd name="csY14" fmla="*/ 274711 h 515116"/>
                            <a:gd name="csX15" fmla="*/ 490746 w 503536"/>
                            <a:gd name="csY15" fmla="*/ 274711 h 515116"/>
                            <a:gd name="csX16" fmla="*/ 486768 w 503536"/>
                            <a:gd name="csY16" fmla="*/ 280326 h 515116"/>
                            <a:gd name="csX17" fmla="*/ 479567 w 503536"/>
                            <a:gd name="csY17" fmla="*/ 287486 h 515116"/>
                            <a:gd name="csX18" fmla="*/ 461994 w 503536"/>
                            <a:gd name="csY18" fmla="*/ 304279 h 515116"/>
                            <a:gd name="csX19" fmla="*/ 441248 w 503536"/>
                            <a:gd name="csY19" fmla="*/ 323441 h 515116"/>
                            <a:gd name="csX20" fmla="*/ 430875 w 503536"/>
                            <a:gd name="csY20" fmla="*/ 333846 h 515116"/>
                            <a:gd name="csX21" fmla="*/ 421258 w 503536"/>
                            <a:gd name="csY21" fmla="*/ 345024 h 515116"/>
                            <a:gd name="csX22" fmla="*/ 421258 w 503536"/>
                            <a:gd name="csY22" fmla="*/ 345024 h 515116"/>
                            <a:gd name="csX23" fmla="*/ 415668 w 503536"/>
                            <a:gd name="csY23" fmla="*/ 353008 h 515116"/>
                            <a:gd name="csX24" fmla="*/ 409274 w 503536"/>
                            <a:gd name="csY24" fmla="*/ 363362 h 515116"/>
                            <a:gd name="csX25" fmla="*/ 394923 w 503536"/>
                            <a:gd name="csY25" fmla="*/ 388139 h 515116"/>
                            <a:gd name="csX26" fmla="*/ 387722 w 503536"/>
                            <a:gd name="csY26" fmla="*/ 400914 h 515116"/>
                            <a:gd name="csX27" fmla="*/ 379766 w 503536"/>
                            <a:gd name="csY27" fmla="*/ 413689 h 515116"/>
                            <a:gd name="csX28" fmla="*/ 371760 w 503536"/>
                            <a:gd name="csY28" fmla="*/ 424867 h 515116"/>
                            <a:gd name="csX29" fmla="*/ 362999 w 503536"/>
                            <a:gd name="csY29" fmla="*/ 435273 h 515116"/>
                            <a:gd name="csX30" fmla="*/ 362999 w 503536"/>
                            <a:gd name="csY30" fmla="*/ 435273 h 515116"/>
                            <a:gd name="csX31" fmla="*/ 350209 w 503536"/>
                            <a:gd name="csY31" fmla="*/ 448820 h 515116"/>
                            <a:gd name="csX32" fmla="*/ 338225 w 503536"/>
                            <a:gd name="csY32" fmla="*/ 459225 h 515116"/>
                            <a:gd name="csX33" fmla="*/ 327852 w 503536"/>
                            <a:gd name="csY33" fmla="*/ 468807 h 515116"/>
                            <a:gd name="csX34" fmla="*/ 317479 w 503536"/>
                            <a:gd name="csY34" fmla="*/ 476791 h 515116"/>
                            <a:gd name="csX35" fmla="*/ 306250 w 503536"/>
                            <a:gd name="csY35" fmla="*/ 483951 h 515116"/>
                            <a:gd name="csX36" fmla="*/ 294316 w 503536"/>
                            <a:gd name="csY36" fmla="*/ 489566 h 515116"/>
                            <a:gd name="csX37" fmla="*/ 279915 w 503536"/>
                            <a:gd name="csY37" fmla="*/ 495953 h 515116"/>
                            <a:gd name="csX38" fmla="*/ 263953 w 503536"/>
                            <a:gd name="csY38" fmla="*/ 501516 h 515116"/>
                            <a:gd name="csX39" fmla="*/ 263953 w 503536"/>
                            <a:gd name="csY39" fmla="*/ 501516 h 515116"/>
                            <a:gd name="csX40" fmla="*/ 259169 w 503536"/>
                            <a:gd name="csY40" fmla="*/ 503113 h 515116"/>
                            <a:gd name="csX41" fmla="*/ 251969 w 503536"/>
                            <a:gd name="csY41" fmla="*/ 505534 h 515116"/>
                            <a:gd name="csX42" fmla="*/ 242805 w 503536"/>
                            <a:gd name="csY42" fmla="*/ 507904 h 515116"/>
                            <a:gd name="csX43" fmla="*/ 231626 w 503536"/>
                            <a:gd name="csY43" fmla="*/ 510325 h 515116"/>
                            <a:gd name="csX44" fmla="*/ 218836 w 503536"/>
                            <a:gd name="csY44" fmla="*/ 511922 h 515116"/>
                            <a:gd name="csX45" fmla="*/ 203629 w 503536"/>
                            <a:gd name="csY45" fmla="*/ 513519 h 515116"/>
                            <a:gd name="csX46" fmla="*/ 188473 w 503536"/>
                            <a:gd name="csY46" fmla="*/ 515116 h 515116"/>
                            <a:gd name="csX47" fmla="*/ 171705 w 503536"/>
                            <a:gd name="csY47" fmla="*/ 515116 h 515116"/>
                            <a:gd name="csX48" fmla="*/ 154132 w 503536"/>
                            <a:gd name="csY48" fmla="*/ 515116 h 515116"/>
                            <a:gd name="csX49" fmla="*/ 136558 w 503536"/>
                            <a:gd name="csY49" fmla="*/ 514291 h 515116"/>
                            <a:gd name="csX50" fmla="*/ 118985 w 503536"/>
                            <a:gd name="csY50" fmla="*/ 511922 h 515116"/>
                            <a:gd name="csX51" fmla="*/ 101412 w 503536"/>
                            <a:gd name="csY51" fmla="*/ 508728 h 515116"/>
                            <a:gd name="csX52" fmla="*/ 83838 w 503536"/>
                            <a:gd name="csY52" fmla="*/ 504710 h 515116"/>
                            <a:gd name="csX53" fmla="*/ 67070 w 503536"/>
                            <a:gd name="csY53" fmla="*/ 498323 h 515116"/>
                            <a:gd name="csX54" fmla="*/ 59920 w 503536"/>
                            <a:gd name="csY54" fmla="*/ 495129 h 515116"/>
                            <a:gd name="csX55" fmla="*/ 51914 w 503536"/>
                            <a:gd name="csY55" fmla="*/ 491163 h 515116"/>
                            <a:gd name="csX56" fmla="*/ 44713 w 503536"/>
                            <a:gd name="csY56" fmla="*/ 486372 h 515116"/>
                            <a:gd name="csX57" fmla="*/ 37513 w 503536"/>
                            <a:gd name="csY57" fmla="*/ 481581 h 515116"/>
                            <a:gd name="csX58" fmla="*/ 37513 w 503536"/>
                            <a:gd name="csY58" fmla="*/ 481581 h 515116"/>
                            <a:gd name="csX59" fmla="*/ 31168 w 503536"/>
                            <a:gd name="csY59" fmla="*/ 476791 h 515116"/>
                            <a:gd name="csX60" fmla="*/ 25579 w 503536"/>
                            <a:gd name="csY60" fmla="*/ 471176 h 515116"/>
                            <a:gd name="csX61" fmla="*/ 19990 w 503536"/>
                            <a:gd name="csY61" fmla="*/ 465613 h 515116"/>
                            <a:gd name="csX62" fmla="*/ 15156 w 503536"/>
                            <a:gd name="csY62" fmla="*/ 460822 h 515116"/>
                            <a:gd name="csX63" fmla="*/ 11178 w 503536"/>
                            <a:gd name="csY63" fmla="*/ 455208 h 515116"/>
                            <a:gd name="csX64" fmla="*/ 8006 w 503536"/>
                            <a:gd name="csY64" fmla="*/ 449644 h 515116"/>
                            <a:gd name="csX65" fmla="*/ 5589 w 503536"/>
                            <a:gd name="csY65" fmla="*/ 444029 h 515116"/>
                            <a:gd name="csX66" fmla="*/ 3172 w 503536"/>
                            <a:gd name="csY66" fmla="*/ 438466 h 515116"/>
                            <a:gd name="csX67" fmla="*/ 1611 w 503536"/>
                            <a:gd name="csY67" fmla="*/ 432079 h 515116"/>
                            <a:gd name="csX68" fmla="*/ 805 w 503536"/>
                            <a:gd name="csY68" fmla="*/ 426464 h 515116"/>
                            <a:gd name="csX69" fmla="*/ 0 w 503536"/>
                            <a:gd name="csY69" fmla="*/ 420901 h 515116"/>
                            <a:gd name="csX70" fmla="*/ 805 w 503536"/>
                            <a:gd name="csY70" fmla="*/ 415286 h 515116"/>
                            <a:gd name="csX71" fmla="*/ 1611 w 503536"/>
                            <a:gd name="csY71" fmla="*/ 408899 h 515116"/>
                            <a:gd name="csX72" fmla="*/ 2416 w 503536"/>
                            <a:gd name="csY72" fmla="*/ 403284 h 515116"/>
                            <a:gd name="csX73" fmla="*/ 4783 w 503536"/>
                            <a:gd name="csY73" fmla="*/ 397721 h 515116"/>
                            <a:gd name="csX74" fmla="*/ 7200 w 503536"/>
                            <a:gd name="csY74" fmla="*/ 391333 h 515116"/>
                            <a:gd name="csX75" fmla="*/ 13595 w 503536"/>
                            <a:gd name="csY75" fmla="*/ 380155 h 515116"/>
                            <a:gd name="csX76" fmla="*/ 22356 w 503536"/>
                            <a:gd name="csY76" fmla="*/ 368153 h 515116"/>
                            <a:gd name="csX77" fmla="*/ 32729 w 503536"/>
                            <a:gd name="csY77" fmla="*/ 356975 h 515116"/>
                            <a:gd name="csX78" fmla="*/ 45519 w 503536"/>
                            <a:gd name="csY78" fmla="*/ 345797 h 515116"/>
                            <a:gd name="csX79" fmla="*/ 59920 w 503536"/>
                            <a:gd name="csY79" fmla="*/ 334619 h 515116"/>
                            <a:gd name="csX80" fmla="*/ 75882 w 503536"/>
                            <a:gd name="csY80" fmla="*/ 323441 h 515116"/>
                            <a:gd name="csX81" fmla="*/ 94261 w 503536"/>
                            <a:gd name="csY81" fmla="*/ 313087 h 515116"/>
                            <a:gd name="csX82" fmla="*/ 114201 w 503536"/>
                            <a:gd name="csY82" fmla="*/ 303454 h 515116"/>
                            <a:gd name="csX83" fmla="*/ 114201 w 503536"/>
                            <a:gd name="csY83" fmla="*/ 303454 h 515116"/>
                            <a:gd name="csX84" fmla="*/ 123013 w 503536"/>
                            <a:gd name="csY84" fmla="*/ 298664 h 515116"/>
                            <a:gd name="csX85" fmla="*/ 131775 w 503536"/>
                            <a:gd name="csY85" fmla="*/ 293873 h 515116"/>
                            <a:gd name="csX86" fmla="*/ 139781 w 503536"/>
                            <a:gd name="csY86" fmla="*/ 288310 h 515116"/>
                            <a:gd name="csX87" fmla="*/ 148543 w 503536"/>
                            <a:gd name="csY87" fmla="*/ 281922 h 515116"/>
                            <a:gd name="csX88" fmla="*/ 164505 w 503536"/>
                            <a:gd name="csY88" fmla="*/ 267551 h 515116"/>
                            <a:gd name="csX89" fmla="*/ 180467 w 503536"/>
                            <a:gd name="csY89" fmla="*/ 252355 h 515116"/>
                            <a:gd name="csX90" fmla="*/ 194868 w 503536"/>
                            <a:gd name="csY90" fmla="*/ 235614 h 515116"/>
                            <a:gd name="csX91" fmla="*/ 209219 w 503536"/>
                            <a:gd name="csY91" fmla="*/ 218048 h 515116"/>
                            <a:gd name="csX92" fmla="*/ 222009 w 503536"/>
                            <a:gd name="csY92" fmla="*/ 199658 h 515116"/>
                            <a:gd name="csX93" fmla="*/ 233993 w 503536"/>
                            <a:gd name="csY93" fmla="*/ 182093 h 515116"/>
                            <a:gd name="csX94" fmla="*/ 245171 w 503536"/>
                            <a:gd name="csY94" fmla="*/ 164528 h 515116"/>
                            <a:gd name="csX95" fmla="*/ 254386 w 503536"/>
                            <a:gd name="csY95" fmla="*/ 148559 h 515116"/>
                            <a:gd name="csX96" fmla="*/ 269542 w 503536"/>
                            <a:gd name="csY96" fmla="*/ 119815 h 515116"/>
                            <a:gd name="csX97" fmla="*/ 279915 w 503536"/>
                            <a:gd name="csY97" fmla="*/ 100602 h 515116"/>
                            <a:gd name="csX98" fmla="*/ 283138 w 503536"/>
                            <a:gd name="csY98" fmla="*/ 93442 h 515116"/>
                            <a:gd name="csX99" fmla="*/ 283138 w 503536"/>
                            <a:gd name="csY99" fmla="*/ 93442 h 515116"/>
                            <a:gd name="csX100" fmla="*/ 283893 w 503536"/>
                            <a:gd name="csY100" fmla="*/ 89424 h 515116"/>
                            <a:gd name="csX101" fmla="*/ 286310 w 503536"/>
                            <a:gd name="csY101" fmla="*/ 78246 h 515116"/>
                            <a:gd name="csX102" fmla="*/ 288727 w 503536"/>
                            <a:gd name="csY102" fmla="*/ 71086 h 515116"/>
                            <a:gd name="csX103" fmla="*/ 291899 w 503536"/>
                            <a:gd name="csY103" fmla="*/ 63101 h 515116"/>
                            <a:gd name="csX104" fmla="*/ 296683 w 503536"/>
                            <a:gd name="csY104" fmla="*/ 55117 h 515116"/>
                            <a:gd name="csX105" fmla="*/ 302272 w 503536"/>
                            <a:gd name="csY105" fmla="*/ 47133 h 515116"/>
                            <a:gd name="csX106" fmla="*/ 302272 w 503536"/>
                            <a:gd name="csY106" fmla="*/ 47133 h 515116"/>
                            <a:gd name="csX107" fmla="*/ 309473 w 503536"/>
                            <a:gd name="csY107" fmla="*/ 39148 h 515116"/>
                            <a:gd name="csX108" fmla="*/ 315868 w 503536"/>
                            <a:gd name="csY108" fmla="*/ 33534 h 515116"/>
                            <a:gd name="csX109" fmla="*/ 322263 w 503536"/>
                            <a:gd name="csY109" fmla="*/ 28743 h 515116"/>
                            <a:gd name="csX110" fmla="*/ 329413 w 503536"/>
                            <a:gd name="csY110" fmla="*/ 25549 h 515116"/>
                            <a:gd name="csX111" fmla="*/ 342203 w 503536"/>
                            <a:gd name="csY111" fmla="*/ 20759 h 515116"/>
                            <a:gd name="csX112" fmla="*/ 350209 w 503536"/>
                            <a:gd name="csY112" fmla="*/ 17565 h 515116"/>
                            <a:gd name="csX113" fmla="*/ 358165 w 503536"/>
                            <a:gd name="csY113" fmla="*/ 13599 h 515116"/>
                            <a:gd name="csX114" fmla="*/ 358165 w 503536"/>
                            <a:gd name="csY114" fmla="*/ 13599 h 515116"/>
                            <a:gd name="csX115" fmla="*/ 372566 w 503536"/>
                            <a:gd name="csY115" fmla="*/ 6387 h 515116"/>
                            <a:gd name="csX116" fmla="*/ 378155 w 503536"/>
                            <a:gd name="csY116" fmla="*/ 4017 h 515116"/>
                            <a:gd name="csX117" fmla="*/ 384550 w 503536"/>
                            <a:gd name="csY117" fmla="*/ 2421 h 515116"/>
                            <a:gd name="csX118" fmla="*/ 391751 w 503536"/>
                            <a:gd name="csY118" fmla="*/ 824 h 515116"/>
                            <a:gd name="csX119" fmla="*/ 399706 w 503536"/>
                            <a:gd name="csY119" fmla="*/ 824 h 515116"/>
                            <a:gd name="csX120" fmla="*/ 424480 w 503536"/>
                            <a:gd name="csY120" fmla="*/ 0 h 515116"/>
                            <a:gd name="csX121" fmla="*/ 424480 w 503536"/>
                            <a:gd name="csY121" fmla="*/ 0 h 515116"/>
                            <a:gd name="csX122" fmla="*/ 431681 w 503536"/>
                            <a:gd name="csY122" fmla="*/ 0 h 515116"/>
                            <a:gd name="csX123" fmla="*/ 438831 w 503536"/>
                            <a:gd name="csY123" fmla="*/ 824 h 515116"/>
                            <a:gd name="csX124" fmla="*/ 446032 w 503536"/>
                            <a:gd name="csY124" fmla="*/ 2421 h 515116"/>
                            <a:gd name="csX125" fmla="*/ 451621 w 503536"/>
                            <a:gd name="csY125" fmla="*/ 4017 h 515116"/>
                            <a:gd name="csX126" fmla="*/ 462799 w 503536"/>
                            <a:gd name="csY126" fmla="*/ 8808 h 515116"/>
                            <a:gd name="csX127" fmla="*/ 472367 w 503536"/>
                            <a:gd name="csY127" fmla="*/ 14371 h 515116"/>
                            <a:gd name="csX128" fmla="*/ 479567 w 503536"/>
                            <a:gd name="csY128" fmla="*/ 19986 h 515116"/>
                            <a:gd name="csX129" fmla="*/ 485156 w 503536"/>
                            <a:gd name="csY129" fmla="*/ 25549 h 515116"/>
                            <a:gd name="csX130" fmla="*/ 489185 w 503536"/>
                            <a:gd name="csY130" fmla="*/ 31164 h 515116"/>
                            <a:gd name="csX131" fmla="*/ 490746 w 503536"/>
                            <a:gd name="csY131" fmla="*/ 35130 h 515116"/>
                            <a:gd name="csX132" fmla="*/ 490746 w 503536"/>
                            <a:gd name="csY132" fmla="*/ 35130 h 515116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  <a:cxn ang="0">
                              <a:pos x="csX70" y="csY70"/>
                            </a:cxn>
                            <a:cxn ang="0">
                              <a:pos x="csX71" y="csY71"/>
                            </a:cxn>
                            <a:cxn ang="0">
                              <a:pos x="csX72" y="csY72"/>
                            </a:cxn>
                            <a:cxn ang="0">
                              <a:pos x="csX73" y="csY73"/>
                            </a:cxn>
                            <a:cxn ang="0">
                              <a:pos x="csX74" y="csY74"/>
                            </a:cxn>
                            <a:cxn ang="0">
                              <a:pos x="csX75" y="csY75"/>
                            </a:cxn>
                            <a:cxn ang="0">
                              <a:pos x="csX76" y="csY76"/>
                            </a:cxn>
                            <a:cxn ang="0">
                              <a:pos x="csX77" y="csY77"/>
                            </a:cxn>
                            <a:cxn ang="0">
                              <a:pos x="csX78" y="csY78"/>
                            </a:cxn>
                            <a:cxn ang="0">
                              <a:pos x="csX79" y="csY79"/>
                            </a:cxn>
                            <a:cxn ang="0">
                              <a:pos x="csX80" y="csY80"/>
                            </a:cxn>
                            <a:cxn ang="0">
                              <a:pos x="csX81" y="csY81"/>
                            </a:cxn>
                            <a:cxn ang="0">
                              <a:pos x="csX82" y="csY82"/>
                            </a:cxn>
                            <a:cxn ang="0">
                              <a:pos x="csX83" y="csY83"/>
                            </a:cxn>
                            <a:cxn ang="0">
                              <a:pos x="csX84" y="csY84"/>
                            </a:cxn>
                            <a:cxn ang="0">
                              <a:pos x="csX85" y="csY85"/>
                            </a:cxn>
                            <a:cxn ang="0">
                              <a:pos x="csX86" y="csY86"/>
                            </a:cxn>
                            <a:cxn ang="0">
                              <a:pos x="csX87" y="csY87"/>
                            </a:cxn>
                            <a:cxn ang="0">
                              <a:pos x="csX88" y="csY88"/>
                            </a:cxn>
                            <a:cxn ang="0">
                              <a:pos x="csX89" y="csY89"/>
                            </a:cxn>
                            <a:cxn ang="0">
                              <a:pos x="csX90" y="csY90"/>
                            </a:cxn>
                            <a:cxn ang="0">
                              <a:pos x="csX91" y="csY91"/>
                            </a:cxn>
                            <a:cxn ang="0">
                              <a:pos x="csX92" y="csY92"/>
                            </a:cxn>
                            <a:cxn ang="0">
                              <a:pos x="csX93" y="csY93"/>
                            </a:cxn>
                            <a:cxn ang="0">
                              <a:pos x="csX94" y="csY94"/>
                            </a:cxn>
                            <a:cxn ang="0">
                              <a:pos x="csX95" y="csY95"/>
                            </a:cxn>
                            <a:cxn ang="0">
                              <a:pos x="csX96" y="csY96"/>
                            </a:cxn>
                            <a:cxn ang="0">
                              <a:pos x="csX97" y="csY97"/>
                            </a:cxn>
                            <a:cxn ang="0">
                              <a:pos x="csX98" y="csY98"/>
                            </a:cxn>
                            <a:cxn ang="0">
                              <a:pos x="csX99" y="csY99"/>
                            </a:cxn>
                            <a:cxn ang="0">
                              <a:pos x="csX100" y="csY100"/>
                            </a:cxn>
                            <a:cxn ang="0">
                              <a:pos x="csX101" y="csY101"/>
                            </a:cxn>
                            <a:cxn ang="0">
                              <a:pos x="csX102" y="csY102"/>
                            </a:cxn>
                            <a:cxn ang="0">
                              <a:pos x="csX103" y="csY103"/>
                            </a:cxn>
                            <a:cxn ang="0">
                              <a:pos x="csX104" y="csY104"/>
                            </a:cxn>
                            <a:cxn ang="0">
                              <a:pos x="csX105" y="csY105"/>
                            </a:cxn>
                            <a:cxn ang="0">
                              <a:pos x="csX106" y="csY106"/>
                            </a:cxn>
                            <a:cxn ang="0">
                              <a:pos x="csX107" y="csY107"/>
                            </a:cxn>
                            <a:cxn ang="0">
                              <a:pos x="csX108" y="csY108"/>
                            </a:cxn>
                            <a:cxn ang="0">
                              <a:pos x="csX109" y="csY109"/>
                            </a:cxn>
                            <a:cxn ang="0">
                              <a:pos x="csX110" y="csY110"/>
                            </a:cxn>
                            <a:cxn ang="0">
                              <a:pos x="csX111" y="csY111"/>
                            </a:cxn>
                            <a:cxn ang="0">
                              <a:pos x="csX112" y="csY112"/>
                            </a:cxn>
                            <a:cxn ang="0">
                              <a:pos x="csX113" y="csY113"/>
                            </a:cxn>
                            <a:cxn ang="0">
                              <a:pos x="csX114" y="csY114"/>
                            </a:cxn>
                            <a:cxn ang="0">
                              <a:pos x="csX115" y="csY115"/>
                            </a:cxn>
                            <a:cxn ang="0">
                              <a:pos x="csX116" y="csY116"/>
                            </a:cxn>
                            <a:cxn ang="0">
                              <a:pos x="csX117" y="csY117"/>
                            </a:cxn>
                            <a:cxn ang="0">
                              <a:pos x="csX118" y="csY118"/>
                            </a:cxn>
                            <a:cxn ang="0">
                              <a:pos x="csX119" y="csY119"/>
                            </a:cxn>
                            <a:cxn ang="0">
                              <a:pos x="csX120" y="csY120"/>
                            </a:cxn>
                            <a:cxn ang="0">
                              <a:pos x="csX121" y="csY121"/>
                            </a:cxn>
                            <a:cxn ang="0">
                              <a:pos x="csX122" y="csY122"/>
                            </a:cxn>
                            <a:cxn ang="0">
                              <a:pos x="csX123" y="csY123"/>
                            </a:cxn>
                            <a:cxn ang="0">
                              <a:pos x="csX124" y="csY124"/>
                            </a:cxn>
                            <a:cxn ang="0">
                              <a:pos x="csX125" y="csY125"/>
                            </a:cxn>
                            <a:cxn ang="0">
                              <a:pos x="csX126" y="csY126"/>
                            </a:cxn>
                            <a:cxn ang="0">
                              <a:pos x="csX127" y="csY127"/>
                            </a:cxn>
                            <a:cxn ang="0">
                              <a:pos x="csX128" y="csY128"/>
                            </a:cxn>
                            <a:cxn ang="0">
                              <a:pos x="csX129" y="csY129"/>
                            </a:cxn>
                            <a:cxn ang="0">
                              <a:pos x="csX130" y="csY130"/>
                            </a:cxn>
                            <a:cxn ang="0">
                              <a:pos x="csX131" y="csY131"/>
                            </a:cxn>
                            <a:cxn ang="0">
                              <a:pos x="csX132" y="csY132"/>
                            </a:cxn>
                          </a:cxnLst>
                          <a:rect l="l" t="t" r="r" b="b"/>
                          <a:pathLst>
                            <a:path w="503536" h="515116" fill="none" extrusionOk="0">
                              <a:moveTo>
                                <a:pt x="490746" y="35130"/>
                              </a:moveTo>
                              <a:lnTo>
                                <a:pt x="490746" y="35130"/>
                              </a:lnTo>
                              <a:cubicBezTo>
                                <a:pt x="491682" y="40647"/>
                                <a:pt x="493010" y="43904"/>
                                <a:pt x="493968" y="49502"/>
                              </a:cubicBezTo>
                              <a:cubicBezTo>
                                <a:pt x="494666" y="55012"/>
                                <a:pt x="495480" y="60305"/>
                                <a:pt x="497141" y="64698"/>
                              </a:cubicBezTo>
                              <a:cubicBezTo>
                                <a:pt x="498152" y="69374"/>
                                <a:pt x="498200" y="76177"/>
                                <a:pt x="499558" y="81439"/>
                              </a:cubicBezTo>
                              <a:cubicBezTo>
                                <a:pt x="498514" y="86824"/>
                                <a:pt x="500529" y="92278"/>
                                <a:pt x="501119" y="99005"/>
                              </a:cubicBezTo>
                              <a:cubicBezTo>
                                <a:pt x="501253" y="105599"/>
                                <a:pt x="502100" y="111456"/>
                                <a:pt x="502730" y="117394"/>
                              </a:cubicBezTo>
                              <a:cubicBezTo>
                                <a:pt x="504077" y="124823"/>
                                <a:pt x="501921" y="130342"/>
                                <a:pt x="502730" y="135784"/>
                              </a:cubicBezTo>
                              <a:cubicBezTo>
                                <a:pt x="501462" y="148191"/>
                                <a:pt x="501594" y="157117"/>
                                <a:pt x="503536" y="172512"/>
                              </a:cubicBezTo>
                              <a:cubicBezTo>
                                <a:pt x="503001" y="183892"/>
                                <a:pt x="501989" y="194360"/>
                                <a:pt x="501924" y="207643"/>
                              </a:cubicBezTo>
                              <a:cubicBezTo>
                                <a:pt x="500149" y="220288"/>
                                <a:pt x="498281" y="228812"/>
                                <a:pt x="499558" y="237983"/>
                              </a:cubicBezTo>
                              <a:cubicBezTo>
                                <a:pt x="498781" y="242963"/>
                                <a:pt x="496960" y="246619"/>
                                <a:pt x="497141" y="249985"/>
                              </a:cubicBezTo>
                              <a:cubicBezTo>
                                <a:pt x="496262" y="253634"/>
                                <a:pt x="496356" y="258239"/>
                                <a:pt x="495529" y="261163"/>
                              </a:cubicBezTo>
                              <a:cubicBezTo>
                                <a:pt x="494609" y="264439"/>
                                <a:pt x="494135" y="266382"/>
                                <a:pt x="493163" y="269148"/>
                              </a:cubicBezTo>
                              <a:cubicBezTo>
                                <a:pt x="492683" y="270464"/>
                                <a:pt x="491783" y="272018"/>
                                <a:pt x="490746" y="274711"/>
                              </a:cubicBezTo>
                              <a:lnTo>
                                <a:pt x="490746" y="274711"/>
                              </a:lnTo>
                              <a:cubicBezTo>
                                <a:pt x="489363" y="277195"/>
                                <a:pt x="488289" y="278061"/>
                                <a:pt x="486768" y="280326"/>
                              </a:cubicBezTo>
                              <a:cubicBezTo>
                                <a:pt x="485155" y="282792"/>
                                <a:pt x="481798" y="284879"/>
                                <a:pt x="479567" y="287486"/>
                              </a:cubicBezTo>
                              <a:cubicBezTo>
                                <a:pt x="477747" y="292664"/>
                                <a:pt x="466472" y="296921"/>
                                <a:pt x="461994" y="304279"/>
                              </a:cubicBezTo>
                              <a:cubicBezTo>
                                <a:pt x="457882" y="312595"/>
                                <a:pt x="450741" y="314495"/>
                                <a:pt x="441248" y="323441"/>
                              </a:cubicBezTo>
                              <a:cubicBezTo>
                                <a:pt x="437989" y="327940"/>
                                <a:pt x="433711" y="328965"/>
                                <a:pt x="430875" y="333846"/>
                              </a:cubicBezTo>
                              <a:cubicBezTo>
                                <a:pt x="427140" y="338703"/>
                                <a:pt x="423448" y="341149"/>
                                <a:pt x="421258" y="345024"/>
                              </a:cubicBezTo>
                              <a:lnTo>
                                <a:pt x="421258" y="345024"/>
                              </a:lnTo>
                              <a:cubicBezTo>
                                <a:pt x="418611" y="349012"/>
                                <a:pt x="416881" y="349342"/>
                                <a:pt x="415668" y="353008"/>
                              </a:cubicBezTo>
                              <a:cubicBezTo>
                                <a:pt x="412715" y="355683"/>
                                <a:pt x="412057" y="360042"/>
                                <a:pt x="409274" y="363362"/>
                              </a:cubicBezTo>
                              <a:cubicBezTo>
                                <a:pt x="404448" y="375446"/>
                                <a:pt x="397709" y="382144"/>
                                <a:pt x="394923" y="388139"/>
                              </a:cubicBezTo>
                              <a:cubicBezTo>
                                <a:pt x="394498" y="391335"/>
                                <a:pt x="388841" y="395935"/>
                                <a:pt x="387722" y="400914"/>
                              </a:cubicBezTo>
                              <a:cubicBezTo>
                                <a:pt x="385798" y="407269"/>
                                <a:pt x="382613" y="408714"/>
                                <a:pt x="379766" y="413689"/>
                              </a:cubicBezTo>
                              <a:cubicBezTo>
                                <a:pt x="377177" y="418784"/>
                                <a:pt x="374896" y="419817"/>
                                <a:pt x="371760" y="424867"/>
                              </a:cubicBezTo>
                              <a:cubicBezTo>
                                <a:pt x="370539" y="427415"/>
                                <a:pt x="364065" y="432102"/>
                                <a:pt x="362999" y="435273"/>
                              </a:cubicBezTo>
                              <a:lnTo>
                                <a:pt x="362999" y="435273"/>
                              </a:lnTo>
                              <a:cubicBezTo>
                                <a:pt x="360728" y="440060"/>
                                <a:pt x="353621" y="444491"/>
                                <a:pt x="350209" y="448820"/>
                              </a:cubicBezTo>
                              <a:cubicBezTo>
                                <a:pt x="346784" y="453786"/>
                                <a:pt x="339907" y="456192"/>
                                <a:pt x="338225" y="459225"/>
                              </a:cubicBezTo>
                              <a:cubicBezTo>
                                <a:pt x="335631" y="463653"/>
                                <a:pt x="330189" y="465638"/>
                                <a:pt x="327852" y="468807"/>
                              </a:cubicBezTo>
                              <a:cubicBezTo>
                                <a:pt x="324278" y="473256"/>
                                <a:pt x="318857" y="473927"/>
                                <a:pt x="317479" y="476791"/>
                              </a:cubicBezTo>
                              <a:cubicBezTo>
                                <a:pt x="312816" y="479855"/>
                                <a:pt x="309087" y="481915"/>
                                <a:pt x="306250" y="483951"/>
                              </a:cubicBezTo>
                              <a:cubicBezTo>
                                <a:pt x="303114" y="487174"/>
                                <a:pt x="298697" y="486947"/>
                                <a:pt x="294316" y="489566"/>
                              </a:cubicBezTo>
                              <a:cubicBezTo>
                                <a:pt x="288267" y="492602"/>
                                <a:pt x="284438" y="492784"/>
                                <a:pt x="279915" y="495953"/>
                              </a:cubicBezTo>
                              <a:cubicBezTo>
                                <a:pt x="272327" y="499746"/>
                                <a:pt x="267043" y="499031"/>
                                <a:pt x="263953" y="501516"/>
                              </a:cubicBezTo>
                              <a:lnTo>
                                <a:pt x="263953" y="501516"/>
                              </a:lnTo>
                              <a:cubicBezTo>
                                <a:pt x="262128" y="502129"/>
                                <a:pt x="260700" y="502748"/>
                                <a:pt x="259169" y="503113"/>
                              </a:cubicBezTo>
                              <a:cubicBezTo>
                                <a:pt x="256483" y="504243"/>
                                <a:pt x="253796" y="504140"/>
                                <a:pt x="251969" y="505534"/>
                              </a:cubicBezTo>
                              <a:cubicBezTo>
                                <a:pt x="249975" y="507160"/>
                                <a:pt x="245350" y="506729"/>
                                <a:pt x="242805" y="507904"/>
                              </a:cubicBezTo>
                              <a:cubicBezTo>
                                <a:pt x="237703" y="509838"/>
                                <a:pt x="234121" y="509130"/>
                                <a:pt x="231626" y="510325"/>
                              </a:cubicBezTo>
                              <a:cubicBezTo>
                                <a:pt x="227796" y="511057"/>
                                <a:pt x="221697" y="510046"/>
                                <a:pt x="218836" y="511922"/>
                              </a:cubicBezTo>
                              <a:cubicBezTo>
                                <a:pt x="215903" y="513538"/>
                                <a:pt x="209610" y="511542"/>
                                <a:pt x="203629" y="513519"/>
                              </a:cubicBezTo>
                              <a:cubicBezTo>
                                <a:pt x="196229" y="515418"/>
                                <a:pt x="194422" y="513415"/>
                                <a:pt x="188473" y="515116"/>
                              </a:cubicBezTo>
                              <a:cubicBezTo>
                                <a:pt x="184673" y="516315"/>
                                <a:pt x="178731" y="514522"/>
                                <a:pt x="171705" y="515116"/>
                              </a:cubicBezTo>
                              <a:cubicBezTo>
                                <a:pt x="166980" y="516976"/>
                                <a:pt x="158013" y="514827"/>
                                <a:pt x="154132" y="515116"/>
                              </a:cubicBezTo>
                              <a:cubicBezTo>
                                <a:pt x="150210" y="515235"/>
                                <a:pt x="143761" y="514004"/>
                                <a:pt x="136558" y="514291"/>
                              </a:cubicBezTo>
                              <a:cubicBezTo>
                                <a:pt x="131493" y="514383"/>
                                <a:pt x="124765" y="510927"/>
                                <a:pt x="118985" y="511922"/>
                              </a:cubicBezTo>
                              <a:cubicBezTo>
                                <a:pt x="114248" y="513233"/>
                                <a:pt x="108316" y="507969"/>
                                <a:pt x="101412" y="508728"/>
                              </a:cubicBezTo>
                              <a:cubicBezTo>
                                <a:pt x="97384" y="508704"/>
                                <a:pt x="89558" y="505185"/>
                                <a:pt x="83838" y="504710"/>
                              </a:cubicBezTo>
                              <a:cubicBezTo>
                                <a:pt x="77163" y="502919"/>
                                <a:pt x="73953" y="500419"/>
                                <a:pt x="67070" y="498323"/>
                              </a:cubicBezTo>
                              <a:cubicBezTo>
                                <a:pt x="64922" y="497471"/>
                                <a:pt x="62501" y="496385"/>
                                <a:pt x="59920" y="495129"/>
                              </a:cubicBezTo>
                              <a:cubicBezTo>
                                <a:pt x="57525" y="494833"/>
                                <a:pt x="54404" y="492236"/>
                                <a:pt x="51914" y="491163"/>
                              </a:cubicBezTo>
                              <a:cubicBezTo>
                                <a:pt x="48507" y="489829"/>
                                <a:pt x="47712" y="487305"/>
                                <a:pt x="44713" y="486372"/>
                              </a:cubicBezTo>
                              <a:cubicBezTo>
                                <a:pt x="42892" y="485435"/>
                                <a:pt x="40929" y="483773"/>
                                <a:pt x="37513" y="481581"/>
                              </a:cubicBezTo>
                              <a:lnTo>
                                <a:pt x="37513" y="481581"/>
                              </a:lnTo>
                              <a:cubicBezTo>
                                <a:pt x="35130" y="480032"/>
                                <a:pt x="33236" y="477243"/>
                                <a:pt x="31168" y="476791"/>
                              </a:cubicBezTo>
                              <a:cubicBezTo>
                                <a:pt x="28950" y="474882"/>
                                <a:pt x="27989" y="473063"/>
                                <a:pt x="25579" y="471176"/>
                              </a:cubicBezTo>
                              <a:cubicBezTo>
                                <a:pt x="22917" y="469649"/>
                                <a:pt x="22776" y="467863"/>
                                <a:pt x="19990" y="465613"/>
                              </a:cubicBezTo>
                              <a:cubicBezTo>
                                <a:pt x="18514" y="464952"/>
                                <a:pt x="17174" y="462785"/>
                                <a:pt x="15156" y="460822"/>
                              </a:cubicBezTo>
                              <a:cubicBezTo>
                                <a:pt x="13283" y="458265"/>
                                <a:pt x="13596" y="457360"/>
                                <a:pt x="11178" y="455208"/>
                              </a:cubicBezTo>
                              <a:cubicBezTo>
                                <a:pt x="9587" y="453506"/>
                                <a:pt x="9823" y="451365"/>
                                <a:pt x="8006" y="449644"/>
                              </a:cubicBezTo>
                              <a:cubicBezTo>
                                <a:pt x="7495" y="448182"/>
                                <a:pt x="6254" y="445882"/>
                                <a:pt x="5589" y="444029"/>
                              </a:cubicBezTo>
                              <a:cubicBezTo>
                                <a:pt x="4356" y="442209"/>
                                <a:pt x="4496" y="439944"/>
                                <a:pt x="3172" y="438466"/>
                              </a:cubicBezTo>
                              <a:cubicBezTo>
                                <a:pt x="2134" y="436141"/>
                                <a:pt x="2009" y="433749"/>
                                <a:pt x="1611" y="432079"/>
                              </a:cubicBezTo>
                              <a:cubicBezTo>
                                <a:pt x="1317" y="429725"/>
                                <a:pt x="892" y="428121"/>
                                <a:pt x="805" y="426464"/>
                              </a:cubicBezTo>
                              <a:cubicBezTo>
                                <a:pt x="227" y="424953"/>
                                <a:pt x="-15" y="422338"/>
                                <a:pt x="0" y="420901"/>
                              </a:cubicBezTo>
                              <a:cubicBezTo>
                                <a:pt x="221" y="418818"/>
                                <a:pt x="42" y="417187"/>
                                <a:pt x="805" y="415286"/>
                              </a:cubicBezTo>
                              <a:cubicBezTo>
                                <a:pt x="1472" y="413019"/>
                                <a:pt x="1444" y="411257"/>
                                <a:pt x="1611" y="408899"/>
                              </a:cubicBezTo>
                              <a:cubicBezTo>
                                <a:pt x="2139" y="407280"/>
                                <a:pt x="2390" y="405117"/>
                                <a:pt x="2416" y="403284"/>
                              </a:cubicBezTo>
                              <a:cubicBezTo>
                                <a:pt x="2788" y="401105"/>
                                <a:pt x="4047" y="400062"/>
                                <a:pt x="4783" y="397721"/>
                              </a:cubicBezTo>
                              <a:cubicBezTo>
                                <a:pt x="5868" y="395061"/>
                                <a:pt x="6404" y="392906"/>
                                <a:pt x="7200" y="391333"/>
                              </a:cubicBezTo>
                              <a:cubicBezTo>
                                <a:pt x="8535" y="386311"/>
                                <a:pt x="11167" y="385010"/>
                                <a:pt x="13595" y="380155"/>
                              </a:cubicBezTo>
                              <a:cubicBezTo>
                                <a:pt x="17466" y="374665"/>
                                <a:pt x="19943" y="371565"/>
                                <a:pt x="22356" y="368153"/>
                              </a:cubicBezTo>
                              <a:cubicBezTo>
                                <a:pt x="24385" y="364444"/>
                                <a:pt x="30942" y="359626"/>
                                <a:pt x="32729" y="356975"/>
                              </a:cubicBezTo>
                              <a:cubicBezTo>
                                <a:pt x="38842" y="351419"/>
                                <a:pt x="42907" y="349688"/>
                                <a:pt x="45519" y="345797"/>
                              </a:cubicBezTo>
                              <a:cubicBezTo>
                                <a:pt x="50980" y="340954"/>
                                <a:pt x="57342" y="337605"/>
                                <a:pt x="59920" y="334619"/>
                              </a:cubicBezTo>
                              <a:cubicBezTo>
                                <a:pt x="62827" y="330147"/>
                                <a:pt x="68393" y="329421"/>
                                <a:pt x="75882" y="323441"/>
                              </a:cubicBezTo>
                              <a:cubicBezTo>
                                <a:pt x="84328" y="317248"/>
                                <a:pt x="90040" y="317256"/>
                                <a:pt x="94261" y="313087"/>
                              </a:cubicBezTo>
                              <a:cubicBezTo>
                                <a:pt x="102966" y="306074"/>
                                <a:pt x="109556" y="306606"/>
                                <a:pt x="114201" y="303454"/>
                              </a:cubicBezTo>
                              <a:lnTo>
                                <a:pt x="114201" y="303454"/>
                              </a:lnTo>
                              <a:cubicBezTo>
                                <a:pt x="118278" y="300868"/>
                                <a:pt x="120918" y="299857"/>
                                <a:pt x="123013" y="298664"/>
                              </a:cubicBezTo>
                              <a:cubicBezTo>
                                <a:pt x="126680" y="295443"/>
                                <a:pt x="128017" y="296589"/>
                                <a:pt x="131775" y="293873"/>
                              </a:cubicBezTo>
                              <a:cubicBezTo>
                                <a:pt x="134326" y="290945"/>
                                <a:pt x="138100" y="290177"/>
                                <a:pt x="139781" y="288310"/>
                              </a:cubicBezTo>
                              <a:cubicBezTo>
                                <a:pt x="143757" y="285269"/>
                                <a:pt x="146529" y="283583"/>
                                <a:pt x="148543" y="281922"/>
                              </a:cubicBezTo>
                              <a:cubicBezTo>
                                <a:pt x="155674" y="274794"/>
                                <a:pt x="159899" y="273930"/>
                                <a:pt x="164505" y="267551"/>
                              </a:cubicBezTo>
                              <a:cubicBezTo>
                                <a:pt x="166915" y="263645"/>
                                <a:pt x="173535" y="260507"/>
                                <a:pt x="180467" y="252355"/>
                              </a:cubicBezTo>
                              <a:cubicBezTo>
                                <a:pt x="183786" y="246688"/>
                                <a:pt x="192830" y="240719"/>
                                <a:pt x="194868" y="235614"/>
                              </a:cubicBezTo>
                              <a:cubicBezTo>
                                <a:pt x="199031" y="228163"/>
                                <a:pt x="205554" y="226036"/>
                                <a:pt x="209219" y="218048"/>
                              </a:cubicBezTo>
                              <a:cubicBezTo>
                                <a:pt x="213609" y="211581"/>
                                <a:pt x="218290" y="206321"/>
                                <a:pt x="222009" y="199658"/>
                              </a:cubicBezTo>
                              <a:cubicBezTo>
                                <a:pt x="226012" y="194815"/>
                                <a:pt x="229538" y="188246"/>
                                <a:pt x="233993" y="182093"/>
                              </a:cubicBezTo>
                              <a:cubicBezTo>
                                <a:pt x="235919" y="175243"/>
                                <a:pt x="242039" y="173713"/>
                                <a:pt x="245171" y="164528"/>
                              </a:cubicBezTo>
                              <a:cubicBezTo>
                                <a:pt x="248527" y="157050"/>
                                <a:pt x="253472" y="152466"/>
                                <a:pt x="254386" y="148559"/>
                              </a:cubicBezTo>
                              <a:cubicBezTo>
                                <a:pt x="257176" y="142079"/>
                                <a:pt x="269007" y="128338"/>
                                <a:pt x="269542" y="119815"/>
                              </a:cubicBezTo>
                              <a:cubicBezTo>
                                <a:pt x="272066" y="113526"/>
                                <a:pt x="277811" y="105593"/>
                                <a:pt x="279915" y="100602"/>
                              </a:cubicBezTo>
                              <a:cubicBezTo>
                                <a:pt x="280652" y="98059"/>
                                <a:pt x="282282" y="96118"/>
                                <a:pt x="283138" y="93442"/>
                              </a:cubicBezTo>
                              <a:lnTo>
                                <a:pt x="283138" y="93442"/>
                              </a:lnTo>
                              <a:cubicBezTo>
                                <a:pt x="283087" y="91838"/>
                                <a:pt x="283732" y="91220"/>
                                <a:pt x="283893" y="89424"/>
                              </a:cubicBezTo>
                              <a:cubicBezTo>
                                <a:pt x="283800" y="85190"/>
                                <a:pt x="284921" y="82070"/>
                                <a:pt x="286310" y="78246"/>
                              </a:cubicBezTo>
                              <a:cubicBezTo>
                                <a:pt x="286776" y="76158"/>
                                <a:pt x="287724" y="73498"/>
                                <a:pt x="288727" y="71086"/>
                              </a:cubicBezTo>
                              <a:cubicBezTo>
                                <a:pt x="289879" y="68855"/>
                                <a:pt x="290134" y="65761"/>
                                <a:pt x="291899" y="63101"/>
                              </a:cubicBezTo>
                              <a:cubicBezTo>
                                <a:pt x="292573" y="60896"/>
                                <a:pt x="295556" y="58832"/>
                                <a:pt x="296683" y="55117"/>
                              </a:cubicBezTo>
                              <a:cubicBezTo>
                                <a:pt x="297335" y="52238"/>
                                <a:pt x="300126" y="50526"/>
                                <a:pt x="302272" y="47133"/>
                              </a:cubicBezTo>
                              <a:lnTo>
                                <a:pt x="302272" y="47133"/>
                              </a:lnTo>
                              <a:cubicBezTo>
                                <a:pt x="303928" y="43841"/>
                                <a:pt x="307458" y="42372"/>
                                <a:pt x="309473" y="39148"/>
                              </a:cubicBezTo>
                              <a:cubicBezTo>
                                <a:pt x="311461" y="37044"/>
                                <a:pt x="313743" y="35576"/>
                                <a:pt x="315868" y="33534"/>
                              </a:cubicBezTo>
                              <a:cubicBezTo>
                                <a:pt x="318671" y="31154"/>
                                <a:pt x="319558" y="31029"/>
                                <a:pt x="322263" y="28743"/>
                              </a:cubicBezTo>
                              <a:cubicBezTo>
                                <a:pt x="324628" y="27884"/>
                                <a:pt x="327021" y="26123"/>
                                <a:pt x="329413" y="25549"/>
                              </a:cubicBezTo>
                              <a:cubicBezTo>
                                <a:pt x="335273" y="22417"/>
                                <a:pt x="337089" y="24072"/>
                                <a:pt x="342203" y="20759"/>
                              </a:cubicBezTo>
                              <a:cubicBezTo>
                                <a:pt x="344889" y="19139"/>
                                <a:pt x="348145" y="19113"/>
                                <a:pt x="350209" y="17565"/>
                              </a:cubicBezTo>
                              <a:cubicBezTo>
                                <a:pt x="351843" y="16576"/>
                                <a:pt x="356399" y="15279"/>
                                <a:pt x="358165" y="13599"/>
                              </a:cubicBezTo>
                              <a:lnTo>
                                <a:pt x="358165" y="13599"/>
                              </a:lnTo>
                              <a:cubicBezTo>
                                <a:pt x="362079" y="10204"/>
                                <a:pt x="366010" y="10804"/>
                                <a:pt x="372566" y="6387"/>
                              </a:cubicBezTo>
                              <a:cubicBezTo>
                                <a:pt x="374460" y="5119"/>
                                <a:pt x="376073" y="5532"/>
                                <a:pt x="378155" y="4017"/>
                              </a:cubicBezTo>
                              <a:cubicBezTo>
                                <a:pt x="380826" y="2945"/>
                                <a:pt x="382901" y="3640"/>
                                <a:pt x="384550" y="2421"/>
                              </a:cubicBezTo>
                              <a:cubicBezTo>
                                <a:pt x="386245" y="1181"/>
                                <a:pt x="390270" y="2032"/>
                                <a:pt x="391751" y="824"/>
                              </a:cubicBezTo>
                              <a:cubicBezTo>
                                <a:pt x="393475" y="35"/>
                                <a:pt x="396872" y="1619"/>
                                <a:pt x="399706" y="824"/>
                              </a:cubicBezTo>
                              <a:cubicBezTo>
                                <a:pt x="411534" y="-282"/>
                                <a:pt x="413330" y="398"/>
                                <a:pt x="424480" y="0"/>
                              </a:cubicBezTo>
                              <a:lnTo>
                                <a:pt x="424480" y="0"/>
                              </a:lnTo>
                              <a:cubicBezTo>
                                <a:pt x="427091" y="-430"/>
                                <a:pt x="430086" y="503"/>
                                <a:pt x="431681" y="0"/>
                              </a:cubicBezTo>
                              <a:cubicBezTo>
                                <a:pt x="433263" y="98"/>
                                <a:pt x="435411" y="1154"/>
                                <a:pt x="438831" y="824"/>
                              </a:cubicBezTo>
                              <a:cubicBezTo>
                                <a:pt x="441534" y="1033"/>
                                <a:pt x="443524" y="2166"/>
                                <a:pt x="446032" y="2421"/>
                              </a:cubicBezTo>
                              <a:cubicBezTo>
                                <a:pt x="448604" y="2813"/>
                                <a:pt x="450109" y="3626"/>
                                <a:pt x="451621" y="4017"/>
                              </a:cubicBezTo>
                              <a:cubicBezTo>
                                <a:pt x="455272" y="5536"/>
                                <a:pt x="460017" y="8176"/>
                                <a:pt x="462799" y="8808"/>
                              </a:cubicBezTo>
                              <a:cubicBezTo>
                                <a:pt x="465481" y="9609"/>
                                <a:pt x="469696" y="13862"/>
                                <a:pt x="472367" y="14371"/>
                              </a:cubicBezTo>
                              <a:cubicBezTo>
                                <a:pt x="475305" y="15688"/>
                                <a:pt x="477769" y="17707"/>
                                <a:pt x="479567" y="19986"/>
                              </a:cubicBezTo>
                              <a:cubicBezTo>
                                <a:pt x="481653" y="21191"/>
                                <a:pt x="482252" y="23801"/>
                                <a:pt x="485156" y="25549"/>
                              </a:cubicBezTo>
                              <a:cubicBezTo>
                                <a:pt x="486483" y="27741"/>
                                <a:pt x="488030" y="29767"/>
                                <a:pt x="489185" y="31164"/>
                              </a:cubicBezTo>
                              <a:cubicBezTo>
                                <a:pt x="489489" y="32157"/>
                                <a:pt x="489973" y="33808"/>
                                <a:pt x="490746" y="35130"/>
                              </a:cubicBezTo>
                              <a:lnTo>
                                <a:pt x="490746" y="35130"/>
                              </a:lnTo>
                              <a:close/>
                            </a:path>
                            <a:path w="503536" h="515116" stroke="0" extrusionOk="0">
                              <a:moveTo>
                                <a:pt x="490746" y="35130"/>
                              </a:moveTo>
                              <a:lnTo>
                                <a:pt x="490746" y="35130"/>
                              </a:lnTo>
                              <a:cubicBezTo>
                                <a:pt x="490848" y="39231"/>
                                <a:pt x="492552" y="44608"/>
                                <a:pt x="493968" y="49502"/>
                              </a:cubicBezTo>
                              <a:cubicBezTo>
                                <a:pt x="495458" y="54460"/>
                                <a:pt x="496796" y="59921"/>
                                <a:pt x="497141" y="64698"/>
                              </a:cubicBezTo>
                              <a:cubicBezTo>
                                <a:pt x="497493" y="71240"/>
                                <a:pt x="499218" y="74345"/>
                                <a:pt x="499558" y="81439"/>
                              </a:cubicBezTo>
                              <a:cubicBezTo>
                                <a:pt x="501476" y="86924"/>
                                <a:pt x="501632" y="94253"/>
                                <a:pt x="501119" y="99005"/>
                              </a:cubicBezTo>
                              <a:cubicBezTo>
                                <a:pt x="503203" y="105283"/>
                                <a:pt x="502210" y="109525"/>
                                <a:pt x="502730" y="117394"/>
                              </a:cubicBezTo>
                              <a:cubicBezTo>
                                <a:pt x="503497" y="125033"/>
                                <a:pt x="501280" y="130332"/>
                                <a:pt x="502730" y="135784"/>
                              </a:cubicBezTo>
                              <a:cubicBezTo>
                                <a:pt x="502645" y="147914"/>
                                <a:pt x="503239" y="161929"/>
                                <a:pt x="503536" y="172512"/>
                              </a:cubicBezTo>
                              <a:cubicBezTo>
                                <a:pt x="504849" y="183733"/>
                                <a:pt x="500167" y="197394"/>
                                <a:pt x="501924" y="207643"/>
                              </a:cubicBezTo>
                              <a:cubicBezTo>
                                <a:pt x="500940" y="217459"/>
                                <a:pt x="497929" y="227550"/>
                                <a:pt x="499558" y="237983"/>
                              </a:cubicBezTo>
                              <a:cubicBezTo>
                                <a:pt x="499718" y="242689"/>
                                <a:pt x="498824" y="246466"/>
                                <a:pt x="497141" y="249985"/>
                              </a:cubicBezTo>
                              <a:cubicBezTo>
                                <a:pt x="496522" y="253350"/>
                                <a:pt x="496007" y="257360"/>
                                <a:pt x="495529" y="261163"/>
                              </a:cubicBezTo>
                              <a:cubicBezTo>
                                <a:pt x="494850" y="263904"/>
                                <a:pt x="493794" y="266339"/>
                                <a:pt x="493163" y="269148"/>
                              </a:cubicBezTo>
                              <a:cubicBezTo>
                                <a:pt x="492981" y="270484"/>
                                <a:pt x="491090" y="272613"/>
                                <a:pt x="490746" y="274711"/>
                              </a:cubicBezTo>
                              <a:lnTo>
                                <a:pt x="490746" y="274711"/>
                              </a:lnTo>
                              <a:cubicBezTo>
                                <a:pt x="489080" y="277315"/>
                                <a:pt x="488199" y="277358"/>
                                <a:pt x="486768" y="280326"/>
                              </a:cubicBezTo>
                              <a:cubicBezTo>
                                <a:pt x="484594" y="282815"/>
                                <a:pt x="482348" y="284720"/>
                                <a:pt x="479567" y="287486"/>
                              </a:cubicBezTo>
                              <a:cubicBezTo>
                                <a:pt x="475574" y="293697"/>
                                <a:pt x="465357" y="298669"/>
                                <a:pt x="461994" y="304279"/>
                              </a:cubicBezTo>
                              <a:cubicBezTo>
                                <a:pt x="455380" y="313210"/>
                                <a:pt x="448825" y="312410"/>
                                <a:pt x="441248" y="323441"/>
                              </a:cubicBezTo>
                              <a:cubicBezTo>
                                <a:pt x="439349" y="327825"/>
                                <a:pt x="432211" y="330746"/>
                                <a:pt x="430875" y="333846"/>
                              </a:cubicBezTo>
                              <a:cubicBezTo>
                                <a:pt x="427133" y="338184"/>
                                <a:pt x="424826" y="341083"/>
                                <a:pt x="421258" y="345024"/>
                              </a:cubicBezTo>
                              <a:lnTo>
                                <a:pt x="421258" y="345024"/>
                              </a:lnTo>
                              <a:cubicBezTo>
                                <a:pt x="419743" y="348019"/>
                                <a:pt x="418221" y="349321"/>
                                <a:pt x="415668" y="353008"/>
                              </a:cubicBezTo>
                              <a:cubicBezTo>
                                <a:pt x="413049" y="357329"/>
                                <a:pt x="412348" y="359829"/>
                                <a:pt x="409274" y="363362"/>
                              </a:cubicBezTo>
                              <a:cubicBezTo>
                                <a:pt x="406221" y="375120"/>
                                <a:pt x="396322" y="380285"/>
                                <a:pt x="394923" y="388139"/>
                              </a:cubicBezTo>
                              <a:cubicBezTo>
                                <a:pt x="392724" y="392354"/>
                                <a:pt x="388386" y="397299"/>
                                <a:pt x="387722" y="400914"/>
                              </a:cubicBezTo>
                              <a:cubicBezTo>
                                <a:pt x="387219" y="404501"/>
                                <a:pt x="382285" y="407423"/>
                                <a:pt x="379766" y="413689"/>
                              </a:cubicBezTo>
                              <a:cubicBezTo>
                                <a:pt x="377068" y="418783"/>
                                <a:pt x="374178" y="419673"/>
                                <a:pt x="371760" y="424867"/>
                              </a:cubicBezTo>
                              <a:cubicBezTo>
                                <a:pt x="369090" y="428431"/>
                                <a:pt x="365870" y="430939"/>
                                <a:pt x="362999" y="435273"/>
                              </a:cubicBezTo>
                              <a:lnTo>
                                <a:pt x="362999" y="435273"/>
                              </a:lnTo>
                              <a:cubicBezTo>
                                <a:pt x="360039" y="440988"/>
                                <a:pt x="354534" y="443972"/>
                                <a:pt x="350209" y="448820"/>
                              </a:cubicBezTo>
                              <a:cubicBezTo>
                                <a:pt x="348190" y="452240"/>
                                <a:pt x="342562" y="453831"/>
                                <a:pt x="338225" y="459225"/>
                              </a:cubicBezTo>
                              <a:cubicBezTo>
                                <a:pt x="333551" y="463620"/>
                                <a:pt x="332941" y="463946"/>
                                <a:pt x="327852" y="468807"/>
                              </a:cubicBezTo>
                              <a:cubicBezTo>
                                <a:pt x="323889" y="473145"/>
                                <a:pt x="322129" y="472760"/>
                                <a:pt x="317479" y="476791"/>
                              </a:cubicBezTo>
                              <a:cubicBezTo>
                                <a:pt x="314996" y="479643"/>
                                <a:pt x="310826" y="479832"/>
                                <a:pt x="306250" y="483951"/>
                              </a:cubicBezTo>
                              <a:cubicBezTo>
                                <a:pt x="303432" y="485652"/>
                                <a:pt x="299889" y="486084"/>
                                <a:pt x="294316" y="489566"/>
                              </a:cubicBezTo>
                              <a:cubicBezTo>
                                <a:pt x="289904" y="493024"/>
                                <a:pt x="285243" y="492251"/>
                                <a:pt x="279915" y="495953"/>
                              </a:cubicBezTo>
                              <a:cubicBezTo>
                                <a:pt x="276871" y="497734"/>
                                <a:pt x="271784" y="498645"/>
                                <a:pt x="263953" y="501516"/>
                              </a:cubicBezTo>
                              <a:lnTo>
                                <a:pt x="263953" y="501516"/>
                              </a:lnTo>
                              <a:cubicBezTo>
                                <a:pt x="262000" y="502206"/>
                                <a:pt x="261159" y="502524"/>
                                <a:pt x="259169" y="503113"/>
                              </a:cubicBezTo>
                              <a:cubicBezTo>
                                <a:pt x="257663" y="503652"/>
                                <a:pt x="254891" y="504538"/>
                                <a:pt x="251969" y="505534"/>
                              </a:cubicBezTo>
                              <a:cubicBezTo>
                                <a:pt x="248575" y="507439"/>
                                <a:pt x="245439" y="506762"/>
                                <a:pt x="242805" y="507904"/>
                              </a:cubicBezTo>
                              <a:cubicBezTo>
                                <a:pt x="238426" y="510228"/>
                                <a:pt x="234782" y="508889"/>
                                <a:pt x="231626" y="510325"/>
                              </a:cubicBezTo>
                              <a:cubicBezTo>
                                <a:pt x="225368" y="512217"/>
                                <a:pt x="222783" y="510624"/>
                                <a:pt x="218836" y="511922"/>
                              </a:cubicBezTo>
                              <a:cubicBezTo>
                                <a:pt x="212597" y="514357"/>
                                <a:pt x="208436" y="511796"/>
                                <a:pt x="203629" y="513519"/>
                              </a:cubicBezTo>
                              <a:cubicBezTo>
                                <a:pt x="197260" y="515145"/>
                                <a:pt x="193535" y="514189"/>
                                <a:pt x="188473" y="515116"/>
                              </a:cubicBezTo>
                              <a:cubicBezTo>
                                <a:pt x="182204" y="516627"/>
                                <a:pt x="176912" y="513514"/>
                                <a:pt x="171705" y="515116"/>
                              </a:cubicBezTo>
                              <a:cubicBezTo>
                                <a:pt x="165762" y="515295"/>
                                <a:pt x="159392" y="513919"/>
                                <a:pt x="154132" y="515116"/>
                              </a:cubicBezTo>
                              <a:cubicBezTo>
                                <a:pt x="149153" y="516176"/>
                                <a:pt x="140554" y="513128"/>
                                <a:pt x="136558" y="514291"/>
                              </a:cubicBezTo>
                              <a:cubicBezTo>
                                <a:pt x="130605" y="513752"/>
                                <a:pt x="125535" y="511352"/>
                                <a:pt x="118985" y="511922"/>
                              </a:cubicBezTo>
                              <a:cubicBezTo>
                                <a:pt x="111304" y="511012"/>
                                <a:pt x="109711" y="508270"/>
                                <a:pt x="101412" y="508728"/>
                              </a:cubicBezTo>
                              <a:cubicBezTo>
                                <a:pt x="96588" y="509279"/>
                                <a:pt x="91339" y="505470"/>
                                <a:pt x="83838" y="504710"/>
                              </a:cubicBezTo>
                              <a:cubicBezTo>
                                <a:pt x="75689" y="503879"/>
                                <a:pt x="72315" y="499945"/>
                                <a:pt x="67070" y="498323"/>
                              </a:cubicBezTo>
                              <a:cubicBezTo>
                                <a:pt x="64285" y="496885"/>
                                <a:pt x="62104" y="496040"/>
                                <a:pt x="59920" y="495129"/>
                              </a:cubicBezTo>
                              <a:cubicBezTo>
                                <a:pt x="56823" y="493630"/>
                                <a:pt x="55143" y="492718"/>
                                <a:pt x="51914" y="491163"/>
                              </a:cubicBezTo>
                              <a:cubicBezTo>
                                <a:pt x="48179" y="489442"/>
                                <a:pt x="48075" y="488380"/>
                                <a:pt x="44713" y="486372"/>
                              </a:cubicBezTo>
                              <a:cubicBezTo>
                                <a:pt x="41550" y="485237"/>
                                <a:pt x="41015" y="483885"/>
                                <a:pt x="37513" y="481581"/>
                              </a:cubicBezTo>
                              <a:lnTo>
                                <a:pt x="37513" y="481581"/>
                              </a:lnTo>
                              <a:cubicBezTo>
                                <a:pt x="34977" y="480390"/>
                                <a:pt x="34322" y="478265"/>
                                <a:pt x="31168" y="476791"/>
                              </a:cubicBezTo>
                              <a:cubicBezTo>
                                <a:pt x="28645" y="475577"/>
                                <a:pt x="27141" y="472243"/>
                                <a:pt x="25579" y="471176"/>
                              </a:cubicBezTo>
                              <a:cubicBezTo>
                                <a:pt x="23073" y="469522"/>
                                <a:pt x="22042" y="467343"/>
                                <a:pt x="19990" y="465613"/>
                              </a:cubicBezTo>
                              <a:cubicBezTo>
                                <a:pt x="18343" y="464591"/>
                                <a:pt x="17099" y="462418"/>
                                <a:pt x="15156" y="460822"/>
                              </a:cubicBezTo>
                              <a:cubicBezTo>
                                <a:pt x="13549" y="459913"/>
                                <a:pt x="13486" y="457260"/>
                                <a:pt x="11178" y="455208"/>
                              </a:cubicBezTo>
                              <a:cubicBezTo>
                                <a:pt x="9212" y="453219"/>
                                <a:pt x="9539" y="452073"/>
                                <a:pt x="8006" y="449644"/>
                              </a:cubicBezTo>
                              <a:cubicBezTo>
                                <a:pt x="7149" y="447591"/>
                                <a:pt x="6343" y="446274"/>
                                <a:pt x="5589" y="444029"/>
                              </a:cubicBezTo>
                              <a:cubicBezTo>
                                <a:pt x="4608" y="442347"/>
                                <a:pt x="4510" y="441065"/>
                                <a:pt x="3172" y="438466"/>
                              </a:cubicBezTo>
                              <a:cubicBezTo>
                                <a:pt x="2619" y="435754"/>
                                <a:pt x="1859" y="433978"/>
                                <a:pt x="1611" y="432079"/>
                              </a:cubicBezTo>
                              <a:cubicBezTo>
                                <a:pt x="1072" y="430067"/>
                                <a:pt x="656" y="428367"/>
                                <a:pt x="805" y="426464"/>
                              </a:cubicBezTo>
                              <a:cubicBezTo>
                                <a:pt x="585" y="424585"/>
                                <a:pt x="82" y="422581"/>
                                <a:pt x="0" y="420901"/>
                              </a:cubicBezTo>
                              <a:cubicBezTo>
                                <a:pt x="-1" y="418945"/>
                                <a:pt x="820" y="417513"/>
                                <a:pt x="805" y="415286"/>
                              </a:cubicBezTo>
                              <a:cubicBezTo>
                                <a:pt x="636" y="412704"/>
                                <a:pt x="957" y="411032"/>
                                <a:pt x="1611" y="408899"/>
                              </a:cubicBezTo>
                              <a:cubicBezTo>
                                <a:pt x="2127" y="407236"/>
                                <a:pt x="2363" y="405208"/>
                                <a:pt x="2416" y="403284"/>
                              </a:cubicBezTo>
                              <a:cubicBezTo>
                                <a:pt x="3476" y="400959"/>
                                <a:pt x="4048" y="399689"/>
                                <a:pt x="4783" y="397721"/>
                              </a:cubicBezTo>
                              <a:cubicBezTo>
                                <a:pt x="5993" y="395344"/>
                                <a:pt x="6795" y="393755"/>
                                <a:pt x="7200" y="391333"/>
                              </a:cubicBezTo>
                              <a:cubicBezTo>
                                <a:pt x="9398" y="386758"/>
                                <a:pt x="11103" y="385481"/>
                                <a:pt x="13595" y="380155"/>
                              </a:cubicBezTo>
                              <a:cubicBezTo>
                                <a:pt x="15954" y="375550"/>
                                <a:pt x="18977" y="372844"/>
                                <a:pt x="22356" y="368153"/>
                              </a:cubicBezTo>
                              <a:cubicBezTo>
                                <a:pt x="25758" y="362222"/>
                                <a:pt x="28764" y="362953"/>
                                <a:pt x="32729" y="356975"/>
                              </a:cubicBezTo>
                              <a:cubicBezTo>
                                <a:pt x="36684" y="352499"/>
                                <a:pt x="40954" y="351251"/>
                                <a:pt x="45519" y="345797"/>
                              </a:cubicBezTo>
                              <a:cubicBezTo>
                                <a:pt x="51890" y="339662"/>
                                <a:pt x="53546" y="341223"/>
                                <a:pt x="59920" y="334619"/>
                              </a:cubicBezTo>
                              <a:cubicBezTo>
                                <a:pt x="62920" y="330390"/>
                                <a:pt x="68788" y="329691"/>
                                <a:pt x="75882" y="323441"/>
                              </a:cubicBezTo>
                              <a:cubicBezTo>
                                <a:pt x="83328" y="316402"/>
                                <a:pt x="90205" y="316753"/>
                                <a:pt x="94261" y="313087"/>
                              </a:cubicBezTo>
                              <a:cubicBezTo>
                                <a:pt x="98237" y="308713"/>
                                <a:pt x="107059" y="308300"/>
                                <a:pt x="114201" y="303454"/>
                              </a:cubicBezTo>
                              <a:lnTo>
                                <a:pt x="114201" y="303454"/>
                              </a:lnTo>
                              <a:cubicBezTo>
                                <a:pt x="115680" y="301508"/>
                                <a:pt x="120794" y="300607"/>
                                <a:pt x="123013" y="298664"/>
                              </a:cubicBezTo>
                              <a:cubicBezTo>
                                <a:pt x="125952" y="295743"/>
                                <a:pt x="128582" y="295938"/>
                                <a:pt x="131775" y="293873"/>
                              </a:cubicBezTo>
                              <a:cubicBezTo>
                                <a:pt x="135066" y="290908"/>
                                <a:pt x="137328" y="290085"/>
                                <a:pt x="139781" y="288310"/>
                              </a:cubicBezTo>
                              <a:cubicBezTo>
                                <a:pt x="143580" y="284660"/>
                                <a:pt x="144483" y="285520"/>
                                <a:pt x="148543" y="281922"/>
                              </a:cubicBezTo>
                              <a:cubicBezTo>
                                <a:pt x="154877" y="274022"/>
                                <a:pt x="157858" y="274799"/>
                                <a:pt x="164505" y="267551"/>
                              </a:cubicBezTo>
                              <a:cubicBezTo>
                                <a:pt x="171126" y="259811"/>
                                <a:pt x="175192" y="257567"/>
                                <a:pt x="180467" y="252355"/>
                              </a:cubicBezTo>
                              <a:cubicBezTo>
                                <a:pt x="182327" y="247683"/>
                                <a:pt x="191876" y="240275"/>
                                <a:pt x="194868" y="235614"/>
                              </a:cubicBezTo>
                              <a:cubicBezTo>
                                <a:pt x="200561" y="225845"/>
                                <a:pt x="203486" y="225100"/>
                                <a:pt x="209219" y="218048"/>
                              </a:cubicBezTo>
                              <a:cubicBezTo>
                                <a:pt x="212591" y="210252"/>
                                <a:pt x="219742" y="205275"/>
                                <a:pt x="222009" y="199658"/>
                              </a:cubicBezTo>
                              <a:cubicBezTo>
                                <a:pt x="225677" y="193545"/>
                                <a:pt x="229278" y="187534"/>
                                <a:pt x="233993" y="182093"/>
                              </a:cubicBezTo>
                              <a:cubicBezTo>
                                <a:pt x="236724" y="175601"/>
                                <a:pt x="243579" y="170198"/>
                                <a:pt x="245171" y="164528"/>
                              </a:cubicBezTo>
                              <a:cubicBezTo>
                                <a:pt x="249272" y="157189"/>
                                <a:pt x="252752" y="153773"/>
                                <a:pt x="254386" y="148559"/>
                              </a:cubicBezTo>
                              <a:cubicBezTo>
                                <a:pt x="261791" y="134234"/>
                                <a:pt x="264296" y="131536"/>
                                <a:pt x="269542" y="119815"/>
                              </a:cubicBezTo>
                              <a:cubicBezTo>
                                <a:pt x="272044" y="115121"/>
                                <a:pt x="276753" y="107369"/>
                                <a:pt x="279915" y="100602"/>
                              </a:cubicBezTo>
                              <a:cubicBezTo>
                                <a:pt x="280467" y="97833"/>
                                <a:pt x="281482" y="96168"/>
                                <a:pt x="283138" y="93442"/>
                              </a:cubicBezTo>
                              <a:lnTo>
                                <a:pt x="283138" y="93442"/>
                              </a:lnTo>
                              <a:cubicBezTo>
                                <a:pt x="282836" y="92395"/>
                                <a:pt x="284031" y="90444"/>
                                <a:pt x="283893" y="89424"/>
                              </a:cubicBezTo>
                              <a:cubicBezTo>
                                <a:pt x="283712" y="85243"/>
                                <a:pt x="284889" y="82235"/>
                                <a:pt x="286310" y="78246"/>
                              </a:cubicBezTo>
                              <a:cubicBezTo>
                                <a:pt x="286915" y="75826"/>
                                <a:pt x="287730" y="73912"/>
                                <a:pt x="288727" y="71086"/>
                              </a:cubicBezTo>
                              <a:cubicBezTo>
                                <a:pt x="289832" y="67791"/>
                                <a:pt x="290328" y="66289"/>
                                <a:pt x="291899" y="63101"/>
                              </a:cubicBezTo>
                              <a:cubicBezTo>
                                <a:pt x="293761" y="59196"/>
                                <a:pt x="295360" y="59476"/>
                                <a:pt x="296683" y="55117"/>
                              </a:cubicBezTo>
                              <a:cubicBezTo>
                                <a:pt x="297216" y="52734"/>
                                <a:pt x="301592" y="49899"/>
                                <a:pt x="302272" y="47133"/>
                              </a:cubicBezTo>
                              <a:lnTo>
                                <a:pt x="302272" y="47133"/>
                              </a:lnTo>
                              <a:cubicBezTo>
                                <a:pt x="303244" y="45087"/>
                                <a:pt x="307928" y="42454"/>
                                <a:pt x="309473" y="39148"/>
                              </a:cubicBezTo>
                              <a:cubicBezTo>
                                <a:pt x="311118" y="36436"/>
                                <a:pt x="313678" y="35539"/>
                                <a:pt x="315868" y="33534"/>
                              </a:cubicBezTo>
                              <a:cubicBezTo>
                                <a:pt x="317582" y="31478"/>
                                <a:pt x="320574" y="30947"/>
                                <a:pt x="322263" y="28743"/>
                              </a:cubicBezTo>
                              <a:cubicBezTo>
                                <a:pt x="324954" y="28307"/>
                                <a:pt x="327124" y="26855"/>
                                <a:pt x="329413" y="25549"/>
                              </a:cubicBezTo>
                              <a:cubicBezTo>
                                <a:pt x="331895" y="22978"/>
                                <a:pt x="337325" y="23510"/>
                                <a:pt x="342203" y="20759"/>
                              </a:cubicBezTo>
                              <a:cubicBezTo>
                                <a:pt x="344989" y="18851"/>
                                <a:pt x="346484" y="19771"/>
                                <a:pt x="350209" y="17565"/>
                              </a:cubicBezTo>
                              <a:cubicBezTo>
                                <a:pt x="352372" y="15301"/>
                                <a:pt x="355103" y="15600"/>
                                <a:pt x="358165" y="13599"/>
                              </a:cubicBezTo>
                              <a:lnTo>
                                <a:pt x="358165" y="13599"/>
                              </a:lnTo>
                              <a:cubicBezTo>
                                <a:pt x="361166" y="9961"/>
                                <a:pt x="366649" y="11066"/>
                                <a:pt x="372566" y="6387"/>
                              </a:cubicBezTo>
                              <a:cubicBezTo>
                                <a:pt x="374130" y="4971"/>
                                <a:pt x="376281" y="5188"/>
                                <a:pt x="378155" y="4017"/>
                              </a:cubicBezTo>
                              <a:cubicBezTo>
                                <a:pt x="380804" y="2912"/>
                                <a:pt x="381521" y="3557"/>
                                <a:pt x="384550" y="2421"/>
                              </a:cubicBezTo>
                              <a:cubicBezTo>
                                <a:pt x="387767" y="856"/>
                                <a:pt x="390295" y="1544"/>
                                <a:pt x="391751" y="824"/>
                              </a:cubicBezTo>
                              <a:cubicBezTo>
                                <a:pt x="393916" y="369"/>
                                <a:pt x="396843" y="1390"/>
                                <a:pt x="399706" y="824"/>
                              </a:cubicBezTo>
                              <a:cubicBezTo>
                                <a:pt x="411487" y="-649"/>
                                <a:pt x="412637" y="3227"/>
                                <a:pt x="424480" y="0"/>
                              </a:cubicBezTo>
                              <a:lnTo>
                                <a:pt x="424480" y="0"/>
                              </a:lnTo>
                              <a:cubicBezTo>
                                <a:pt x="427103" y="-818"/>
                                <a:pt x="428854" y="518"/>
                                <a:pt x="431681" y="0"/>
                              </a:cubicBezTo>
                              <a:cubicBezTo>
                                <a:pt x="433301" y="-534"/>
                                <a:pt x="435803" y="1130"/>
                                <a:pt x="438831" y="824"/>
                              </a:cubicBezTo>
                              <a:cubicBezTo>
                                <a:pt x="442378" y="1398"/>
                                <a:pt x="443548" y="2477"/>
                                <a:pt x="446032" y="2421"/>
                              </a:cubicBezTo>
                              <a:cubicBezTo>
                                <a:pt x="447702" y="2596"/>
                                <a:pt x="448954" y="3965"/>
                                <a:pt x="451621" y="4017"/>
                              </a:cubicBezTo>
                              <a:cubicBezTo>
                                <a:pt x="455085" y="5466"/>
                                <a:pt x="457030" y="7174"/>
                                <a:pt x="462799" y="8808"/>
                              </a:cubicBezTo>
                              <a:cubicBezTo>
                                <a:pt x="466045" y="10463"/>
                                <a:pt x="467796" y="11830"/>
                                <a:pt x="472367" y="14371"/>
                              </a:cubicBezTo>
                              <a:cubicBezTo>
                                <a:pt x="474142" y="16253"/>
                                <a:pt x="476774" y="17493"/>
                                <a:pt x="479567" y="19986"/>
                              </a:cubicBezTo>
                              <a:cubicBezTo>
                                <a:pt x="481557" y="21607"/>
                                <a:pt x="483131" y="24541"/>
                                <a:pt x="485156" y="25549"/>
                              </a:cubicBezTo>
                              <a:cubicBezTo>
                                <a:pt x="486557" y="27788"/>
                                <a:pt x="487391" y="29009"/>
                                <a:pt x="489185" y="31164"/>
                              </a:cubicBezTo>
                              <a:cubicBezTo>
                                <a:pt x="489575" y="32782"/>
                                <a:pt x="490063" y="33419"/>
                                <a:pt x="490746" y="35130"/>
                              </a:cubicBezTo>
                              <a:lnTo>
                                <a:pt x="490746" y="35130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6" name="Freeform 6">
                  <a:extLst>
                    <a:ext uri="{FF2B5EF4-FFF2-40B4-BE49-F238E27FC236}">
                      <a16:creationId xmlns:a16="http://schemas.microsoft.com/office/drawing/2014/main" id="{983FA860-A610-6243-7C75-8C694E117C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38" y="2841625"/>
                  <a:ext cx="1995487" cy="1123950"/>
                </a:xfrm>
                <a:custGeom>
                  <a:avLst/>
                  <a:gdLst>
                    <a:gd name="T0" fmla="*/ 116 w 1257"/>
                    <a:gd name="T1" fmla="*/ 280 h 708"/>
                    <a:gd name="T2" fmla="*/ 52 w 1257"/>
                    <a:gd name="T3" fmla="*/ 342 h 708"/>
                    <a:gd name="T4" fmla="*/ 12 w 1257"/>
                    <a:gd name="T5" fmla="*/ 408 h 708"/>
                    <a:gd name="T6" fmla="*/ 0 w 1257"/>
                    <a:gd name="T7" fmla="*/ 454 h 708"/>
                    <a:gd name="T8" fmla="*/ 12 w 1257"/>
                    <a:gd name="T9" fmla="*/ 530 h 708"/>
                    <a:gd name="T10" fmla="*/ 64 w 1257"/>
                    <a:gd name="T11" fmla="*/ 602 h 708"/>
                    <a:gd name="T12" fmla="*/ 94 w 1257"/>
                    <a:gd name="T13" fmla="*/ 624 h 708"/>
                    <a:gd name="T14" fmla="*/ 176 w 1257"/>
                    <a:gd name="T15" fmla="*/ 670 h 708"/>
                    <a:gd name="T16" fmla="*/ 268 w 1257"/>
                    <a:gd name="T17" fmla="*/ 696 h 708"/>
                    <a:gd name="T18" fmla="*/ 366 w 1257"/>
                    <a:gd name="T19" fmla="*/ 708 h 708"/>
                    <a:gd name="T20" fmla="*/ 516 w 1257"/>
                    <a:gd name="T21" fmla="*/ 704 h 708"/>
                    <a:gd name="T22" fmla="*/ 600 w 1257"/>
                    <a:gd name="T23" fmla="*/ 692 h 708"/>
                    <a:gd name="T24" fmla="*/ 659 w 1257"/>
                    <a:gd name="T25" fmla="*/ 674 h 708"/>
                    <a:gd name="T26" fmla="*/ 735 w 1257"/>
                    <a:gd name="T27" fmla="*/ 644 h 708"/>
                    <a:gd name="T28" fmla="*/ 819 w 1257"/>
                    <a:gd name="T29" fmla="*/ 592 h 708"/>
                    <a:gd name="T30" fmla="*/ 907 w 1257"/>
                    <a:gd name="T31" fmla="*/ 508 h 708"/>
                    <a:gd name="T32" fmla="*/ 949 w 1257"/>
                    <a:gd name="T33" fmla="*/ 454 h 708"/>
                    <a:gd name="T34" fmla="*/ 1023 w 1257"/>
                    <a:gd name="T35" fmla="*/ 328 h 708"/>
                    <a:gd name="T36" fmla="*/ 1053 w 1257"/>
                    <a:gd name="T37" fmla="*/ 282 h 708"/>
                    <a:gd name="T38" fmla="*/ 1163 w 1257"/>
                    <a:gd name="T39" fmla="*/ 170 h 708"/>
                    <a:gd name="T40" fmla="*/ 1243 w 1257"/>
                    <a:gd name="T41" fmla="*/ 88 h 708"/>
                    <a:gd name="T42" fmla="*/ 1255 w 1257"/>
                    <a:gd name="T43" fmla="*/ 58 h 708"/>
                    <a:gd name="T44" fmla="*/ 1257 w 1257"/>
                    <a:gd name="T45" fmla="*/ 10 h 708"/>
                    <a:gd name="T46" fmla="*/ 1251 w 1257"/>
                    <a:gd name="T47" fmla="*/ 0 h 708"/>
                    <a:gd name="T48" fmla="*/ 1245 w 1257"/>
                    <a:gd name="T49" fmla="*/ 6 h 708"/>
                    <a:gd name="T50" fmla="*/ 1165 w 1257"/>
                    <a:gd name="T51" fmla="*/ 90 h 708"/>
                    <a:gd name="T52" fmla="*/ 1053 w 1257"/>
                    <a:gd name="T53" fmla="*/ 202 h 708"/>
                    <a:gd name="T54" fmla="*/ 1023 w 1257"/>
                    <a:gd name="T55" fmla="*/ 248 h 708"/>
                    <a:gd name="T56" fmla="*/ 949 w 1257"/>
                    <a:gd name="T57" fmla="*/ 374 h 708"/>
                    <a:gd name="T58" fmla="*/ 907 w 1257"/>
                    <a:gd name="T59" fmla="*/ 428 h 708"/>
                    <a:gd name="T60" fmla="*/ 819 w 1257"/>
                    <a:gd name="T61" fmla="*/ 512 h 708"/>
                    <a:gd name="T62" fmla="*/ 735 w 1257"/>
                    <a:gd name="T63" fmla="*/ 564 h 708"/>
                    <a:gd name="T64" fmla="*/ 659 w 1257"/>
                    <a:gd name="T65" fmla="*/ 594 h 708"/>
                    <a:gd name="T66" fmla="*/ 651 w 1257"/>
                    <a:gd name="T67" fmla="*/ 578 h 708"/>
                    <a:gd name="T68" fmla="*/ 653 w 1257"/>
                    <a:gd name="T69" fmla="*/ 528 h 708"/>
                    <a:gd name="T70" fmla="*/ 631 w 1257"/>
                    <a:gd name="T71" fmla="*/ 454 h 708"/>
                    <a:gd name="T72" fmla="*/ 582 w 1257"/>
                    <a:gd name="T73" fmla="*/ 386 h 708"/>
                    <a:gd name="T74" fmla="*/ 508 w 1257"/>
                    <a:gd name="T75" fmla="*/ 328 h 708"/>
                    <a:gd name="T76" fmla="*/ 414 w 1257"/>
                    <a:gd name="T77" fmla="*/ 282 h 708"/>
                    <a:gd name="T78" fmla="*/ 344 w 1257"/>
                    <a:gd name="T79" fmla="*/ 262 h 708"/>
                    <a:gd name="T80" fmla="*/ 264 w 1257"/>
                    <a:gd name="T81" fmla="*/ 252 h 708"/>
                    <a:gd name="T82" fmla="*/ 190 w 1257"/>
                    <a:gd name="T83" fmla="*/ 252 h 708"/>
                    <a:gd name="T84" fmla="*/ 142 w 1257"/>
                    <a:gd name="T85" fmla="*/ 260 h 7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257" h="708">
                      <a:moveTo>
                        <a:pt x="142" y="260"/>
                      </a:moveTo>
                      <a:lnTo>
                        <a:pt x="142" y="260"/>
                      </a:lnTo>
                      <a:lnTo>
                        <a:pt x="116" y="280"/>
                      </a:lnTo>
                      <a:lnTo>
                        <a:pt x="92" y="300"/>
                      </a:lnTo>
                      <a:lnTo>
                        <a:pt x="70" y="322"/>
                      </a:lnTo>
                      <a:lnTo>
                        <a:pt x="52" y="342"/>
                      </a:lnTo>
                      <a:lnTo>
                        <a:pt x="36" y="364"/>
                      </a:lnTo>
                      <a:lnTo>
                        <a:pt x="22" y="386"/>
                      </a:lnTo>
                      <a:lnTo>
                        <a:pt x="12" y="408"/>
                      </a:lnTo>
                      <a:lnTo>
                        <a:pt x="4" y="430"/>
                      </a:lnTo>
                      <a:lnTo>
                        <a:pt x="4" y="430"/>
                      </a:lnTo>
                      <a:lnTo>
                        <a:pt x="0" y="454"/>
                      </a:lnTo>
                      <a:lnTo>
                        <a:pt x="0" y="480"/>
                      </a:lnTo>
                      <a:lnTo>
                        <a:pt x="4" y="506"/>
                      </a:lnTo>
                      <a:lnTo>
                        <a:pt x="12" y="530"/>
                      </a:lnTo>
                      <a:lnTo>
                        <a:pt x="24" y="554"/>
                      </a:lnTo>
                      <a:lnTo>
                        <a:pt x="42" y="578"/>
                      </a:lnTo>
                      <a:lnTo>
                        <a:pt x="64" y="602"/>
                      </a:lnTo>
                      <a:lnTo>
                        <a:pt x="92" y="624"/>
                      </a:lnTo>
                      <a:lnTo>
                        <a:pt x="94" y="624"/>
                      </a:lnTo>
                      <a:lnTo>
                        <a:pt x="94" y="624"/>
                      </a:lnTo>
                      <a:lnTo>
                        <a:pt x="118" y="642"/>
                      </a:lnTo>
                      <a:lnTo>
                        <a:pt x="146" y="656"/>
                      </a:lnTo>
                      <a:lnTo>
                        <a:pt x="176" y="670"/>
                      </a:lnTo>
                      <a:lnTo>
                        <a:pt x="206" y="680"/>
                      </a:lnTo>
                      <a:lnTo>
                        <a:pt x="236" y="690"/>
                      </a:lnTo>
                      <a:lnTo>
                        <a:pt x="268" y="696"/>
                      </a:lnTo>
                      <a:lnTo>
                        <a:pt x="300" y="702"/>
                      </a:lnTo>
                      <a:lnTo>
                        <a:pt x="334" y="706"/>
                      </a:lnTo>
                      <a:lnTo>
                        <a:pt x="366" y="708"/>
                      </a:lnTo>
                      <a:lnTo>
                        <a:pt x="398" y="708"/>
                      </a:lnTo>
                      <a:lnTo>
                        <a:pt x="460" y="708"/>
                      </a:lnTo>
                      <a:lnTo>
                        <a:pt x="516" y="704"/>
                      </a:lnTo>
                      <a:lnTo>
                        <a:pt x="568" y="698"/>
                      </a:lnTo>
                      <a:lnTo>
                        <a:pt x="568" y="698"/>
                      </a:lnTo>
                      <a:lnTo>
                        <a:pt x="600" y="692"/>
                      </a:lnTo>
                      <a:lnTo>
                        <a:pt x="626" y="686"/>
                      </a:lnTo>
                      <a:lnTo>
                        <a:pt x="647" y="680"/>
                      </a:lnTo>
                      <a:lnTo>
                        <a:pt x="659" y="674"/>
                      </a:lnTo>
                      <a:lnTo>
                        <a:pt x="659" y="674"/>
                      </a:lnTo>
                      <a:lnTo>
                        <a:pt x="699" y="660"/>
                      </a:lnTo>
                      <a:lnTo>
                        <a:pt x="735" y="644"/>
                      </a:lnTo>
                      <a:lnTo>
                        <a:pt x="765" y="630"/>
                      </a:lnTo>
                      <a:lnTo>
                        <a:pt x="793" y="612"/>
                      </a:lnTo>
                      <a:lnTo>
                        <a:pt x="819" y="592"/>
                      </a:lnTo>
                      <a:lnTo>
                        <a:pt x="845" y="568"/>
                      </a:lnTo>
                      <a:lnTo>
                        <a:pt x="875" y="542"/>
                      </a:lnTo>
                      <a:lnTo>
                        <a:pt x="907" y="508"/>
                      </a:lnTo>
                      <a:lnTo>
                        <a:pt x="907" y="508"/>
                      </a:lnTo>
                      <a:lnTo>
                        <a:pt x="929" y="482"/>
                      </a:lnTo>
                      <a:lnTo>
                        <a:pt x="949" y="454"/>
                      </a:lnTo>
                      <a:lnTo>
                        <a:pt x="969" y="422"/>
                      </a:lnTo>
                      <a:lnTo>
                        <a:pt x="987" y="390"/>
                      </a:lnTo>
                      <a:lnTo>
                        <a:pt x="1023" y="328"/>
                      </a:lnTo>
                      <a:lnTo>
                        <a:pt x="1039" y="302"/>
                      </a:lnTo>
                      <a:lnTo>
                        <a:pt x="1053" y="282"/>
                      </a:lnTo>
                      <a:lnTo>
                        <a:pt x="1053" y="282"/>
                      </a:lnTo>
                      <a:lnTo>
                        <a:pt x="1079" y="254"/>
                      </a:lnTo>
                      <a:lnTo>
                        <a:pt x="1107" y="226"/>
                      </a:lnTo>
                      <a:lnTo>
                        <a:pt x="1163" y="170"/>
                      </a:lnTo>
                      <a:lnTo>
                        <a:pt x="1213" y="122"/>
                      </a:lnTo>
                      <a:lnTo>
                        <a:pt x="1231" y="104"/>
                      </a:lnTo>
                      <a:lnTo>
                        <a:pt x="1243" y="88"/>
                      </a:lnTo>
                      <a:lnTo>
                        <a:pt x="1243" y="88"/>
                      </a:lnTo>
                      <a:lnTo>
                        <a:pt x="1249" y="74"/>
                      </a:lnTo>
                      <a:lnTo>
                        <a:pt x="1255" y="58"/>
                      </a:lnTo>
                      <a:lnTo>
                        <a:pt x="1257" y="40"/>
                      </a:lnTo>
                      <a:lnTo>
                        <a:pt x="1257" y="24"/>
                      </a:lnTo>
                      <a:lnTo>
                        <a:pt x="1257" y="10"/>
                      </a:lnTo>
                      <a:lnTo>
                        <a:pt x="1255" y="2"/>
                      </a:lnTo>
                      <a:lnTo>
                        <a:pt x="1253" y="0"/>
                      </a:lnTo>
                      <a:lnTo>
                        <a:pt x="1251" y="0"/>
                      </a:lnTo>
                      <a:lnTo>
                        <a:pt x="1247" y="2"/>
                      </a:lnTo>
                      <a:lnTo>
                        <a:pt x="1245" y="6"/>
                      </a:lnTo>
                      <a:lnTo>
                        <a:pt x="1245" y="6"/>
                      </a:lnTo>
                      <a:lnTo>
                        <a:pt x="1233" y="22"/>
                      </a:lnTo>
                      <a:lnTo>
                        <a:pt x="1215" y="40"/>
                      </a:lnTo>
                      <a:lnTo>
                        <a:pt x="1165" y="90"/>
                      </a:lnTo>
                      <a:lnTo>
                        <a:pt x="1107" y="144"/>
                      </a:lnTo>
                      <a:lnTo>
                        <a:pt x="1079" y="174"/>
                      </a:lnTo>
                      <a:lnTo>
                        <a:pt x="1053" y="202"/>
                      </a:lnTo>
                      <a:lnTo>
                        <a:pt x="1053" y="202"/>
                      </a:lnTo>
                      <a:lnTo>
                        <a:pt x="1039" y="222"/>
                      </a:lnTo>
                      <a:lnTo>
                        <a:pt x="1023" y="248"/>
                      </a:lnTo>
                      <a:lnTo>
                        <a:pt x="987" y="310"/>
                      </a:lnTo>
                      <a:lnTo>
                        <a:pt x="969" y="342"/>
                      </a:lnTo>
                      <a:lnTo>
                        <a:pt x="949" y="374"/>
                      </a:lnTo>
                      <a:lnTo>
                        <a:pt x="929" y="402"/>
                      </a:lnTo>
                      <a:lnTo>
                        <a:pt x="907" y="428"/>
                      </a:lnTo>
                      <a:lnTo>
                        <a:pt x="907" y="428"/>
                      </a:lnTo>
                      <a:lnTo>
                        <a:pt x="875" y="462"/>
                      </a:lnTo>
                      <a:lnTo>
                        <a:pt x="845" y="488"/>
                      </a:lnTo>
                      <a:lnTo>
                        <a:pt x="819" y="512"/>
                      </a:lnTo>
                      <a:lnTo>
                        <a:pt x="793" y="532"/>
                      </a:lnTo>
                      <a:lnTo>
                        <a:pt x="765" y="550"/>
                      </a:lnTo>
                      <a:lnTo>
                        <a:pt x="735" y="564"/>
                      </a:lnTo>
                      <a:lnTo>
                        <a:pt x="699" y="580"/>
                      </a:lnTo>
                      <a:lnTo>
                        <a:pt x="659" y="594"/>
                      </a:lnTo>
                      <a:lnTo>
                        <a:pt x="659" y="594"/>
                      </a:lnTo>
                      <a:lnTo>
                        <a:pt x="645" y="600"/>
                      </a:lnTo>
                      <a:lnTo>
                        <a:pt x="645" y="600"/>
                      </a:lnTo>
                      <a:lnTo>
                        <a:pt x="651" y="578"/>
                      </a:lnTo>
                      <a:lnTo>
                        <a:pt x="651" y="578"/>
                      </a:lnTo>
                      <a:lnTo>
                        <a:pt x="655" y="554"/>
                      </a:lnTo>
                      <a:lnTo>
                        <a:pt x="653" y="528"/>
                      </a:lnTo>
                      <a:lnTo>
                        <a:pt x="649" y="504"/>
                      </a:lnTo>
                      <a:lnTo>
                        <a:pt x="641" y="478"/>
                      </a:lnTo>
                      <a:lnTo>
                        <a:pt x="631" y="454"/>
                      </a:lnTo>
                      <a:lnTo>
                        <a:pt x="618" y="430"/>
                      </a:lnTo>
                      <a:lnTo>
                        <a:pt x="602" y="408"/>
                      </a:lnTo>
                      <a:lnTo>
                        <a:pt x="582" y="386"/>
                      </a:lnTo>
                      <a:lnTo>
                        <a:pt x="560" y="366"/>
                      </a:lnTo>
                      <a:lnTo>
                        <a:pt x="534" y="346"/>
                      </a:lnTo>
                      <a:lnTo>
                        <a:pt x="508" y="328"/>
                      </a:lnTo>
                      <a:lnTo>
                        <a:pt x="478" y="310"/>
                      </a:lnTo>
                      <a:lnTo>
                        <a:pt x="448" y="296"/>
                      </a:lnTo>
                      <a:lnTo>
                        <a:pt x="414" y="282"/>
                      </a:lnTo>
                      <a:lnTo>
                        <a:pt x="380" y="272"/>
                      </a:lnTo>
                      <a:lnTo>
                        <a:pt x="344" y="262"/>
                      </a:lnTo>
                      <a:lnTo>
                        <a:pt x="344" y="262"/>
                      </a:lnTo>
                      <a:lnTo>
                        <a:pt x="318" y="256"/>
                      </a:lnTo>
                      <a:lnTo>
                        <a:pt x="290" y="254"/>
                      </a:lnTo>
                      <a:lnTo>
                        <a:pt x="264" y="252"/>
                      </a:lnTo>
                      <a:lnTo>
                        <a:pt x="240" y="250"/>
                      </a:lnTo>
                      <a:lnTo>
                        <a:pt x="214" y="250"/>
                      </a:lnTo>
                      <a:lnTo>
                        <a:pt x="190" y="252"/>
                      </a:lnTo>
                      <a:lnTo>
                        <a:pt x="166" y="256"/>
                      </a:lnTo>
                      <a:lnTo>
                        <a:pt x="142" y="260"/>
                      </a:lnTo>
                      <a:lnTo>
                        <a:pt x="142" y="26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617060742">
                        <a:custGeom>
                          <a:avLst/>
                          <a:gdLst>
                            <a:gd name="csX0" fmla="*/ 56719 w 501939"/>
                            <a:gd name="csY0" fmla="*/ 103812 h 282715"/>
                            <a:gd name="csX1" fmla="*/ 56719 w 501939"/>
                            <a:gd name="csY1" fmla="*/ 103812 h 282715"/>
                            <a:gd name="csX2" fmla="*/ 46328 w 501939"/>
                            <a:gd name="csY2" fmla="*/ 111813 h 282715"/>
                            <a:gd name="csX3" fmla="*/ 36741 w 501939"/>
                            <a:gd name="csY3" fmla="*/ 119786 h 282715"/>
                            <a:gd name="csX4" fmla="*/ 27958 w 501939"/>
                            <a:gd name="csY4" fmla="*/ 128578 h 282715"/>
                            <a:gd name="csX5" fmla="*/ 20780 w 501939"/>
                            <a:gd name="csY5" fmla="*/ 136579 h 282715"/>
                            <a:gd name="csX6" fmla="*/ 14355 w 501939"/>
                            <a:gd name="csY6" fmla="*/ 145343 h 282715"/>
                            <a:gd name="csX7" fmla="*/ 8783 w 501939"/>
                            <a:gd name="csY7" fmla="*/ 154136 h 282715"/>
                            <a:gd name="csX8" fmla="*/ 4768 w 501939"/>
                            <a:gd name="csY8" fmla="*/ 162928 h 282715"/>
                            <a:gd name="csX9" fmla="*/ 1606 w 501939"/>
                            <a:gd name="csY9" fmla="*/ 171692 h 282715"/>
                            <a:gd name="csX10" fmla="*/ 1606 w 501939"/>
                            <a:gd name="csY10" fmla="*/ 171692 h 282715"/>
                            <a:gd name="csX11" fmla="*/ 0 w 501939"/>
                            <a:gd name="csY11" fmla="*/ 181276 h 282715"/>
                            <a:gd name="csX12" fmla="*/ 0 w 501939"/>
                            <a:gd name="csY12" fmla="*/ 191680 h 282715"/>
                            <a:gd name="csX13" fmla="*/ 1606 w 501939"/>
                            <a:gd name="csY13" fmla="*/ 202056 h 282715"/>
                            <a:gd name="csX14" fmla="*/ 4768 w 501939"/>
                            <a:gd name="csY14" fmla="*/ 211640 h 282715"/>
                            <a:gd name="csX15" fmla="*/ 9587 w 501939"/>
                            <a:gd name="csY15" fmla="*/ 221224 h 282715"/>
                            <a:gd name="csX16" fmla="*/ 16764 w 501939"/>
                            <a:gd name="csY16" fmla="*/ 230808 h 282715"/>
                            <a:gd name="csX17" fmla="*/ 25548 w 501939"/>
                            <a:gd name="csY17" fmla="*/ 240392 h 282715"/>
                            <a:gd name="csX18" fmla="*/ 36741 w 501939"/>
                            <a:gd name="csY18" fmla="*/ 249185 h 282715"/>
                            <a:gd name="csX19" fmla="*/ 37545 w 501939"/>
                            <a:gd name="csY19" fmla="*/ 249185 h 282715"/>
                            <a:gd name="csX20" fmla="*/ 37545 w 501939"/>
                            <a:gd name="csY20" fmla="*/ 249185 h 282715"/>
                            <a:gd name="csX21" fmla="*/ 47132 w 501939"/>
                            <a:gd name="csY21" fmla="*/ 256365 h 282715"/>
                            <a:gd name="csX22" fmla="*/ 58275 w 501939"/>
                            <a:gd name="csY22" fmla="*/ 261963 h 282715"/>
                            <a:gd name="csX23" fmla="*/ 70271 w 501939"/>
                            <a:gd name="csY23" fmla="*/ 267533 h 282715"/>
                            <a:gd name="csX24" fmla="*/ 82267 w 501939"/>
                            <a:gd name="csY24" fmla="*/ 271547 h 282715"/>
                            <a:gd name="csX25" fmla="*/ 94213 w 501939"/>
                            <a:gd name="csY25" fmla="*/ 275534 h 282715"/>
                            <a:gd name="csX26" fmla="*/ 107013 w 501939"/>
                            <a:gd name="csY26" fmla="*/ 277937 h 282715"/>
                            <a:gd name="csX27" fmla="*/ 119812 w 501939"/>
                            <a:gd name="csY27" fmla="*/ 280311 h 282715"/>
                            <a:gd name="csX28" fmla="*/ 133365 w 501939"/>
                            <a:gd name="csY28" fmla="*/ 281923 h 282715"/>
                            <a:gd name="csX29" fmla="*/ 146164 w 501939"/>
                            <a:gd name="csY29" fmla="*/ 282715 h 282715"/>
                            <a:gd name="csX30" fmla="*/ 158913 w 501939"/>
                            <a:gd name="csY30" fmla="*/ 282715 h 282715"/>
                            <a:gd name="csX31" fmla="*/ 183709 w 501939"/>
                            <a:gd name="csY31" fmla="*/ 282715 h 282715"/>
                            <a:gd name="csX32" fmla="*/ 206045 w 501939"/>
                            <a:gd name="csY32" fmla="*/ 281131 h 282715"/>
                            <a:gd name="csX33" fmla="*/ 226826 w 501939"/>
                            <a:gd name="csY33" fmla="*/ 278728 h 282715"/>
                            <a:gd name="csX34" fmla="*/ 226826 w 501939"/>
                            <a:gd name="csY34" fmla="*/ 278728 h 282715"/>
                            <a:gd name="csX35" fmla="*/ 239575 w 501939"/>
                            <a:gd name="csY35" fmla="*/ 276325 h 282715"/>
                            <a:gd name="csX36" fmla="*/ 249965 w 501939"/>
                            <a:gd name="csY36" fmla="*/ 273922 h 282715"/>
                            <a:gd name="csX37" fmla="*/ 258348 w 501939"/>
                            <a:gd name="csY37" fmla="*/ 271547 h 282715"/>
                            <a:gd name="csX38" fmla="*/ 263166 w 501939"/>
                            <a:gd name="csY38" fmla="*/ 269144 h 282715"/>
                            <a:gd name="csX39" fmla="*/ 263166 w 501939"/>
                            <a:gd name="csY39" fmla="*/ 269144 h 282715"/>
                            <a:gd name="csX40" fmla="*/ 279128 w 501939"/>
                            <a:gd name="csY40" fmla="*/ 263546 h 282715"/>
                            <a:gd name="csX41" fmla="*/ 293483 w 501939"/>
                            <a:gd name="csY41" fmla="*/ 257157 h 282715"/>
                            <a:gd name="csX42" fmla="*/ 305480 w 501939"/>
                            <a:gd name="csY42" fmla="*/ 251559 h 282715"/>
                            <a:gd name="csX43" fmla="*/ 316673 w 501939"/>
                            <a:gd name="csY43" fmla="*/ 244378 h 282715"/>
                            <a:gd name="csX44" fmla="*/ 327063 w 501939"/>
                            <a:gd name="csY44" fmla="*/ 236406 h 282715"/>
                            <a:gd name="csX45" fmla="*/ 337403 w 501939"/>
                            <a:gd name="csY45" fmla="*/ 226822 h 282715"/>
                            <a:gd name="csX46" fmla="*/ 349399 w 501939"/>
                            <a:gd name="csY46" fmla="*/ 216418 h 282715"/>
                            <a:gd name="csX47" fmla="*/ 362199 w 501939"/>
                            <a:gd name="csY47" fmla="*/ 202848 h 282715"/>
                            <a:gd name="csX48" fmla="*/ 362199 w 501939"/>
                            <a:gd name="csY48" fmla="*/ 202848 h 282715"/>
                            <a:gd name="csX49" fmla="*/ 370983 w 501939"/>
                            <a:gd name="csY49" fmla="*/ 192472 h 282715"/>
                            <a:gd name="csX50" fmla="*/ 378963 w 501939"/>
                            <a:gd name="csY50" fmla="*/ 181276 h 282715"/>
                            <a:gd name="csX51" fmla="*/ 386944 w 501939"/>
                            <a:gd name="csY51" fmla="*/ 168498 h 282715"/>
                            <a:gd name="csX52" fmla="*/ 394122 w 501939"/>
                            <a:gd name="csY52" fmla="*/ 155719 h 282715"/>
                            <a:gd name="csX53" fmla="*/ 408477 w 501939"/>
                            <a:gd name="csY53" fmla="*/ 130981 h 282715"/>
                            <a:gd name="csX54" fmla="*/ 414902 w 501939"/>
                            <a:gd name="csY54" fmla="*/ 120606 h 282715"/>
                            <a:gd name="csX55" fmla="*/ 420474 w 501939"/>
                            <a:gd name="csY55" fmla="*/ 112605 h 282715"/>
                            <a:gd name="csX56" fmla="*/ 420474 w 501939"/>
                            <a:gd name="csY56" fmla="*/ 112605 h 282715"/>
                            <a:gd name="csX57" fmla="*/ 430864 w 501939"/>
                            <a:gd name="csY57" fmla="*/ 101438 h 282715"/>
                            <a:gd name="csX58" fmla="*/ 442057 w 501939"/>
                            <a:gd name="csY58" fmla="*/ 90242 h 282715"/>
                            <a:gd name="csX59" fmla="*/ 464393 w 501939"/>
                            <a:gd name="csY59" fmla="*/ 67879 h 282715"/>
                            <a:gd name="csX60" fmla="*/ 484371 w 501939"/>
                            <a:gd name="csY60" fmla="*/ 48711 h 282715"/>
                            <a:gd name="csX61" fmla="*/ 491548 w 501939"/>
                            <a:gd name="csY61" fmla="*/ 41530 h 282715"/>
                            <a:gd name="csX62" fmla="*/ 496367 w 501939"/>
                            <a:gd name="csY62" fmla="*/ 35141 h 282715"/>
                            <a:gd name="csX63" fmla="*/ 496367 w 501939"/>
                            <a:gd name="csY63" fmla="*/ 35141 h 282715"/>
                            <a:gd name="csX64" fmla="*/ 498726 w 501939"/>
                            <a:gd name="csY64" fmla="*/ 29543 h 282715"/>
                            <a:gd name="csX65" fmla="*/ 501135 w 501939"/>
                            <a:gd name="csY65" fmla="*/ 23154 h 282715"/>
                            <a:gd name="csX66" fmla="*/ 501939 w 501939"/>
                            <a:gd name="csY66" fmla="*/ 15973 h 282715"/>
                            <a:gd name="csX67" fmla="*/ 501939 w 501939"/>
                            <a:gd name="csY67" fmla="*/ 9584 h 282715"/>
                            <a:gd name="csX68" fmla="*/ 501939 w 501939"/>
                            <a:gd name="csY68" fmla="*/ 3986 h 282715"/>
                            <a:gd name="csX69" fmla="*/ 501135 w 501939"/>
                            <a:gd name="csY69" fmla="*/ 791 h 282715"/>
                            <a:gd name="csX70" fmla="*/ 500332 w 501939"/>
                            <a:gd name="csY70" fmla="*/ 0 h 282715"/>
                            <a:gd name="csX71" fmla="*/ 499529 w 501939"/>
                            <a:gd name="csY71" fmla="*/ 0 h 282715"/>
                            <a:gd name="csX72" fmla="*/ 497923 w 501939"/>
                            <a:gd name="csY72" fmla="*/ 791 h 282715"/>
                            <a:gd name="csX73" fmla="*/ 497170 w 501939"/>
                            <a:gd name="csY73" fmla="*/ 2403 h 282715"/>
                            <a:gd name="csX74" fmla="*/ 497170 w 501939"/>
                            <a:gd name="csY74" fmla="*/ 2403 h 282715"/>
                            <a:gd name="csX75" fmla="*/ 492351 w 501939"/>
                            <a:gd name="csY75" fmla="*/ 8792 h 282715"/>
                            <a:gd name="csX76" fmla="*/ 485174 w 501939"/>
                            <a:gd name="csY76" fmla="*/ 15973 h 282715"/>
                            <a:gd name="csX77" fmla="*/ 465197 w 501939"/>
                            <a:gd name="csY77" fmla="*/ 35933 h 282715"/>
                            <a:gd name="csX78" fmla="*/ 442057 w 501939"/>
                            <a:gd name="csY78" fmla="*/ 57504 h 282715"/>
                            <a:gd name="csX79" fmla="*/ 430864 w 501939"/>
                            <a:gd name="csY79" fmla="*/ 69491 h 282715"/>
                            <a:gd name="csX80" fmla="*/ 420474 w 501939"/>
                            <a:gd name="csY80" fmla="*/ 80658 h 282715"/>
                            <a:gd name="csX81" fmla="*/ 420474 w 501939"/>
                            <a:gd name="csY81" fmla="*/ 80658 h 282715"/>
                            <a:gd name="csX82" fmla="*/ 414902 w 501939"/>
                            <a:gd name="csY82" fmla="*/ 88659 h 282715"/>
                            <a:gd name="csX83" fmla="*/ 408477 w 501939"/>
                            <a:gd name="csY83" fmla="*/ 99035 h 282715"/>
                            <a:gd name="csX84" fmla="*/ 394122 w 501939"/>
                            <a:gd name="csY84" fmla="*/ 123800 h 282715"/>
                            <a:gd name="csX85" fmla="*/ 386944 w 501939"/>
                            <a:gd name="csY85" fmla="*/ 136579 h 282715"/>
                            <a:gd name="csX86" fmla="*/ 378963 w 501939"/>
                            <a:gd name="csY86" fmla="*/ 149330 h 282715"/>
                            <a:gd name="csX87" fmla="*/ 370983 w 501939"/>
                            <a:gd name="csY87" fmla="*/ 160525 h 282715"/>
                            <a:gd name="csX88" fmla="*/ 362199 w 501939"/>
                            <a:gd name="csY88" fmla="*/ 170901 h 282715"/>
                            <a:gd name="csX89" fmla="*/ 362199 w 501939"/>
                            <a:gd name="csY89" fmla="*/ 170901 h 282715"/>
                            <a:gd name="csX90" fmla="*/ 349399 w 501939"/>
                            <a:gd name="csY90" fmla="*/ 184471 h 282715"/>
                            <a:gd name="csX91" fmla="*/ 337403 w 501939"/>
                            <a:gd name="csY91" fmla="*/ 194875 h 282715"/>
                            <a:gd name="csX92" fmla="*/ 327063 w 501939"/>
                            <a:gd name="csY92" fmla="*/ 204459 h 282715"/>
                            <a:gd name="csX93" fmla="*/ 316673 w 501939"/>
                            <a:gd name="csY93" fmla="*/ 212432 h 282715"/>
                            <a:gd name="csX94" fmla="*/ 305480 w 501939"/>
                            <a:gd name="csY94" fmla="*/ 219613 h 282715"/>
                            <a:gd name="csX95" fmla="*/ 293483 w 501939"/>
                            <a:gd name="csY95" fmla="*/ 225210 h 282715"/>
                            <a:gd name="csX96" fmla="*/ 279128 w 501939"/>
                            <a:gd name="csY96" fmla="*/ 231600 h 282715"/>
                            <a:gd name="csX97" fmla="*/ 263166 w 501939"/>
                            <a:gd name="csY97" fmla="*/ 237197 h 282715"/>
                            <a:gd name="csX98" fmla="*/ 263166 w 501939"/>
                            <a:gd name="csY98" fmla="*/ 237197 h 282715"/>
                            <a:gd name="csX99" fmla="*/ 257544 w 501939"/>
                            <a:gd name="csY99" fmla="*/ 239600 h 282715"/>
                            <a:gd name="csX100" fmla="*/ 257544 w 501939"/>
                            <a:gd name="csY100" fmla="*/ 239600 h 282715"/>
                            <a:gd name="csX101" fmla="*/ 259954 w 501939"/>
                            <a:gd name="csY101" fmla="*/ 230808 h 282715"/>
                            <a:gd name="csX102" fmla="*/ 259954 w 501939"/>
                            <a:gd name="csY102" fmla="*/ 230808 h 282715"/>
                            <a:gd name="csX103" fmla="*/ 261560 w 501939"/>
                            <a:gd name="csY103" fmla="*/ 221224 h 282715"/>
                            <a:gd name="csX104" fmla="*/ 260757 w 501939"/>
                            <a:gd name="csY104" fmla="*/ 210848 h 282715"/>
                            <a:gd name="csX105" fmla="*/ 259151 w 501939"/>
                            <a:gd name="csY105" fmla="*/ 201264 h 282715"/>
                            <a:gd name="csX106" fmla="*/ 255938 w 501939"/>
                            <a:gd name="csY106" fmla="*/ 190860 h 282715"/>
                            <a:gd name="csX107" fmla="*/ 251973 w 501939"/>
                            <a:gd name="csY107" fmla="*/ 181276 h 282715"/>
                            <a:gd name="csX108" fmla="*/ 246753 w 501939"/>
                            <a:gd name="csY108" fmla="*/ 171692 h 282715"/>
                            <a:gd name="csX109" fmla="*/ 240378 w 501939"/>
                            <a:gd name="csY109" fmla="*/ 162928 h 282715"/>
                            <a:gd name="csX110" fmla="*/ 232397 w 501939"/>
                            <a:gd name="csY110" fmla="*/ 154136 h 282715"/>
                            <a:gd name="csX111" fmla="*/ 223613 w 501939"/>
                            <a:gd name="csY111" fmla="*/ 146135 h 282715"/>
                            <a:gd name="csX112" fmla="*/ 213223 w 501939"/>
                            <a:gd name="csY112" fmla="*/ 138162 h 282715"/>
                            <a:gd name="csX113" fmla="*/ 202833 w 501939"/>
                            <a:gd name="csY113" fmla="*/ 130981 h 282715"/>
                            <a:gd name="csX114" fmla="*/ 190887 w 501939"/>
                            <a:gd name="csY114" fmla="*/ 123800 h 282715"/>
                            <a:gd name="csX115" fmla="*/ 178891 w 501939"/>
                            <a:gd name="csY115" fmla="*/ 118203 h 282715"/>
                            <a:gd name="csX116" fmla="*/ 165338 w 501939"/>
                            <a:gd name="csY116" fmla="*/ 112605 h 282715"/>
                            <a:gd name="csX117" fmla="*/ 151736 w 501939"/>
                            <a:gd name="csY117" fmla="*/ 108619 h 282715"/>
                            <a:gd name="csX118" fmla="*/ 137380 w 501939"/>
                            <a:gd name="csY118" fmla="*/ 104632 h 282715"/>
                            <a:gd name="csX119" fmla="*/ 137380 w 501939"/>
                            <a:gd name="csY119" fmla="*/ 104632 h 282715"/>
                            <a:gd name="csX120" fmla="*/ 126990 w 501939"/>
                            <a:gd name="csY120" fmla="*/ 102229 h 282715"/>
                            <a:gd name="csX121" fmla="*/ 115797 w 501939"/>
                            <a:gd name="csY121" fmla="*/ 101438 h 282715"/>
                            <a:gd name="csX122" fmla="*/ 105407 w 501939"/>
                            <a:gd name="csY122" fmla="*/ 100618 h 282715"/>
                            <a:gd name="csX123" fmla="*/ 95820 w 501939"/>
                            <a:gd name="csY123" fmla="*/ 99826 h 282715"/>
                            <a:gd name="csX124" fmla="*/ 85430 w 501939"/>
                            <a:gd name="csY124" fmla="*/ 99826 h 282715"/>
                            <a:gd name="csX125" fmla="*/ 75893 w 501939"/>
                            <a:gd name="csY125" fmla="*/ 100618 h 282715"/>
                            <a:gd name="csX126" fmla="*/ 66306 w 501939"/>
                            <a:gd name="csY126" fmla="*/ 102229 h 282715"/>
                            <a:gd name="csX127" fmla="*/ 56719 w 501939"/>
                            <a:gd name="csY127" fmla="*/ 103812 h 282715"/>
                            <a:gd name="csX128" fmla="*/ 56719 w 501939"/>
                            <a:gd name="csY128" fmla="*/ 103812 h 282715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  <a:cxn ang="0">
                              <a:pos x="csX70" y="csY70"/>
                            </a:cxn>
                            <a:cxn ang="0">
                              <a:pos x="csX71" y="csY71"/>
                            </a:cxn>
                            <a:cxn ang="0">
                              <a:pos x="csX72" y="csY72"/>
                            </a:cxn>
                            <a:cxn ang="0">
                              <a:pos x="csX73" y="csY73"/>
                            </a:cxn>
                            <a:cxn ang="0">
                              <a:pos x="csX74" y="csY74"/>
                            </a:cxn>
                            <a:cxn ang="0">
                              <a:pos x="csX75" y="csY75"/>
                            </a:cxn>
                            <a:cxn ang="0">
                              <a:pos x="csX76" y="csY76"/>
                            </a:cxn>
                            <a:cxn ang="0">
                              <a:pos x="csX77" y="csY77"/>
                            </a:cxn>
                            <a:cxn ang="0">
                              <a:pos x="csX78" y="csY78"/>
                            </a:cxn>
                            <a:cxn ang="0">
                              <a:pos x="csX79" y="csY79"/>
                            </a:cxn>
                            <a:cxn ang="0">
                              <a:pos x="csX80" y="csY80"/>
                            </a:cxn>
                            <a:cxn ang="0">
                              <a:pos x="csX81" y="csY81"/>
                            </a:cxn>
                            <a:cxn ang="0">
                              <a:pos x="csX82" y="csY82"/>
                            </a:cxn>
                            <a:cxn ang="0">
                              <a:pos x="csX83" y="csY83"/>
                            </a:cxn>
                            <a:cxn ang="0">
                              <a:pos x="csX84" y="csY84"/>
                            </a:cxn>
                            <a:cxn ang="0">
                              <a:pos x="csX85" y="csY85"/>
                            </a:cxn>
                            <a:cxn ang="0">
                              <a:pos x="csX86" y="csY86"/>
                            </a:cxn>
                            <a:cxn ang="0">
                              <a:pos x="csX87" y="csY87"/>
                            </a:cxn>
                            <a:cxn ang="0">
                              <a:pos x="csX88" y="csY88"/>
                            </a:cxn>
                            <a:cxn ang="0">
                              <a:pos x="csX89" y="csY89"/>
                            </a:cxn>
                            <a:cxn ang="0">
                              <a:pos x="csX90" y="csY90"/>
                            </a:cxn>
                            <a:cxn ang="0">
                              <a:pos x="csX91" y="csY91"/>
                            </a:cxn>
                            <a:cxn ang="0">
                              <a:pos x="csX92" y="csY92"/>
                            </a:cxn>
                            <a:cxn ang="0">
                              <a:pos x="csX93" y="csY93"/>
                            </a:cxn>
                            <a:cxn ang="0">
                              <a:pos x="csX94" y="csY94"/>
                            </a:cxn>
                            <a:cxn ang="0">
                              <a:pos x="csX95" y="csY95"/>
                            </a:cxn>
                            <a:cxn ang="0">
                              <a:pos x="csX96" y="csY96"/>
                            </a:cxn>
                            <a:cxn ang="0">
                              <a:pos x="csX97" y="csY97"/>
                            </a:cxn>
                            <a:cxn ang="0">
                              <a:pos x="csX98" y="csY98"/>
                            </a:cxn>
                            <a:cxn ang="0">
                              <a:pos x="csX99" y="csY99"/>
                            </a:cxn>
                            <a:cxn ang="0">
                              <a:pos x="csX100" y="csY100"/>
                            </a:cxn>
                            <a:cxn ang="0">
                              <a:pos x="csX101" y="csY101"/>
                            </a:cxn>
                            <a:cxn ang="0">
                              <a:pos x="csX102" y="csY102"/>
                            </a:cxn>
                            <a:cxn ang="0">
                              <a:pos x="csX103" y="csY103"/>
                            </a:cxn>
                            <a:cxn ang="0">
                              <a:pos x="csX104" y="csY104"/>
                            </a:cxn>
                            <a:cxn ang="0">
                              <a:pos x="csX105" y="csY105"/>
                            </a:cxn>
                            <a:cxn ang="0">
                              <a:pos x="csX106" y="csY106"/>
                            </a:cxn>
                            <a:cxn ang="0">
                              <a:pos x="csX107" y="csY107"/>
                            </a:cxn>
                            <a:cxn ang="0">
                              <a:pos x="csX108" y="csY108"/>
                            </a:cxn>
                            <a:cxn ang="0">
                              <a:pos x="csX109" y="csY109"/>
                            </a:cxn>
                            <a:cxn ang="0">
                              <a:pos x="csX110" y="csY110"/>
                            </a:cxn>
                            <a:cxn ang="0">
                              <a:pos x="csX111" y="csY111"/>
                            </a:cxn>
                            <a:cxn ang="0">
                              <a:pos x="csX112" y="csY112"/>
                            </a:cxn>
                            <a:cxn ang="0">
                              <a:pos x="csX113" y="csY113"/>
                            </a:cxn>
                            <a:cxn ang="0">
                              <a:pos x="csX114" y="csY114"/>
                            </a:cxn>
                            <a:cxn ang="0">
                              <a:pos x="csX115" y="csY115"/>
                            </a:cxn>
                            <a:cxn ang="0">
                              <a:pos x="csX116" y="csY116"/>
                            </a:cxn>
                            <a:cxn ang="0">
                              <a:pos x="csX117" y="csY117"/>
                            </a:cxn>
                            <a:cxn ang="0">
                              <a:pos x="csX118" y="csY118"/>
                            </a:cxn>
                            <a:cxn ang="0">
                              <a:pos x="csX119" y="csY119"/>
                            </a:cxn>
                            <a:cxn ang="0">
                              <a:pos x="csX120" y="csY120"/>
                            </a:cxn>
                            <a:cxn ang="0">
                              <a:pos x="csX121" y="csY121"/>
                            </a:cxn>
                            <a:cxn ang="0">
                              <a:pos x="csX122" y="csY122"/>
                            </a:cxn>
                            <a:cxn ang="0">
                              <a:pos x="csX123" y="csY123"/>
                            </a:cxn>
                            <a:cxn ang="0">
                              <a:pos x="csX124" y="csY124"/>
                            </a:cxn>
                            <a:cxn ang="0">
                              <a:pos x="csX125" y="csY125"/>
                            </a:cxn>
                            <a:cxn ang="0">
                              <a:pos x="csX126" y="csY126"/>
                            </a:cxn>
                            <a:cxn ang="0">
                              <a:pos x="csX127" y="csY127"/>
                            </a:cxn>
                            <a:cxn ang="0">
                              <a:pos x="csX128" y="csY128"/>
                            </a:cxn>
                          </a:cxnLst>
                          <a:rect l="l" t="t" r="r" b="b"/>
                          <a:pathLst>
                            <a:path w="501939" h="282715" fill="none" extrusionOk="0">
                              <a:moveTo>
                                <a:pt x="56719" y="103812"/>
                              </a:moveTo>
                              <a:lnTo>
                                <a:pt x="56719" y="103812"/>
                              </a:lnTo>
                              <a:cubicBezTo>
                                <a:pt x="51990" y="107767"/>
                                <a:pt x="50975" y="107233"/>
                                <a:pt x="46328" y="111813"/>
                              </a:cubicBezTo>
                              <a:cubicBezTo>
                                <a:pt x="43765" y="115763"/>
                                <a:pt x="39523" y="116348"/>
                                <a:pt x="36741" y="119786"/>
                              </a:cubicBezTo>
                              <a:cubicBezTo>
                                <a:pt x="33483" y="124496"/>
                                <a:pt x="30041" y="124481"/>
                                <a:pt x="27958" y="128578"/>
                              </a:cubicBezTo>
                              <a:cubicBezTo>
                                <a:pt x="25762" y="131353"/>
                                <a:pt x="22442" y="133350"/>
                                <a:pt x="20780" y="136579"/>
                              </a:cubicBezTo>
                              <a:cubicBezTo>
                                <a:pt x="18633" y="138423"/>
                                <a:pt x="16818" y="142090"/>
                                <a:pt x="14355" y="145343"/>
                              </a:cubicBezTo>
                              <a:cubicBezTo>
                                <a:pt x="12495" y="149152"/>
                                <a:pt x="10443" y="149903"/>
                                <a:pt x="8783" y="154136"/>
                              </a:cubicBezTo>
                              <a:cubicBezTo>
                                <a:pt x="7731" y="157116"/>
                                <a:pt x="6053" y="160060"/>
                                <a:pt x="4768" y="162928"/>
                              </a:cubicBezTo>
                              <a:cubicBezTo>
                                <a:pt x="4292" y="166747"/>
                                <a:pt x="2575" y="167948"/>
                                <a:pt x="1606" y="171692"/>
                              </a:cubicBezTo>
                              <a:lnTo>
                                <a:pt x="1606" y="171692"/>
                              </a:lnTo>
                              <a:cubicBezTo>
                                <a:pt x="566" y="175576"/>
                                <a:pt x="815" y="178161"/>
                                <a:pt x="0" y="181276"/>
                              </a:cubicBezTo>
                              <a:cubicBezTo>
                                <a:pt x="1113" y="185384"/>
                                <a:pt x="-1018" y="189173"/>
                                <a:pt x="0" y="191680"/>
                              </a:cubicBezTo>
                              <a:cubicBezTo>
                                <a:pt x="902" y="195210"/>
                                <a:pt x="506" y="198518"/>
                                <a:pt x="1606" y="202056"/>
                              </a:cubicBezTo>
                              <a:cubicBezTo>
                                <a:pt x="2759" y="204027"/>
                                <a:pt x="2673" y="207234"/>
                                <a:pt x="4768" y="211640"/>
                              </a:cubicBezTo>
                              <a:cubicBezTo>
                                <a:pt x="7052" y="215327"/>
                                <a:pt x="8096" y="219561"/>
                                <a:pt x="9587" y="221224"/>
                              </a:cubicBezTo>
                              <a:cubicBezTo>
                                <a:pt x="13244" y="223807"/>
                                <a:pt x="13159" y="228367"/>
                                <a:pt x="16764" y="230808"/>
                              </a:cubicBezTo>
                              <a:cubicBezTo>
                                <a:pt x="21801" y="234040"/>
                                <a:pt x="22420" y="237221"/>
                                <a:pt x="25548" y="240392"/>
                              </a:cubicBezTo>
                              <a:cubicBezTo>
                                <a:pt x="30412" y="243827"/>
                                <a:pt x="31525" y="246314"/>
                                <a:pt x="36741" y="249185"/>
                              </a:cubicBezTo>
                              <a:cubicBezTo>
                                <a:pt x="36959" y="249146"/>
                                <a:pt x="37247" y="249229"/>
                                <a:pt x="37545" y="249185"/>
                              </a:cubicBezTo>
                              <a:lnTo>
                                <a:pt x="37545" y="249185"/>
                              </a:lnTo>
                              <a:cubicBezTo>
                                <a:pt x="40761" y="250293"/>
                                <a:pt x="43401" y="255046"/>
                                <a:pt x="47132" y="256365"/>
                              </a:cubicBezTo>
                              <a:cubicBezTo>
                                <a:pt x="50676" y="256991"/>
                                <a:pt x="54027" y="260515"/>
                                <a:pt x="58275" y="261963"/>
                              </a:cubicBezTo>
                              <a:cubicBezTo>
                                <a:pt x="62577" y="262761"/>
                                <a:pt x="64534" y="265573"/>
                                <a:pt x="70271" y="267533"/>
                              </a:cubicBezTo>
                              <a:cubicBezTo>
                                <a:pt x="75269" y="268723"/>
                                <a:pt x="78943" y="271685"/>
                                <a:pt x="82267" y="271547"/>
                              </a:cubicBezTo>
                              <a:cubicBezTo>
                                <a:pt x="85249" y="272313"/>
                                <a:pt x="90861" y="275362"/>
                                <a:pt x="94213" y="275534"/>
                              </a:cubicBezTo>
                              <a:cubicBezTo>
                                <a:pt x="99177" y="276061"/>
                                <a:pt x="101553" y="277265"/>
                                <a:pt x="107013" y="277937"/>
                              </a:cubicBezTo>
                              <a:cubicBezTo>
                                <a:pt x="111739" y="277810"/>
                                <a:pt x="113741" y="280372"/>
                                <a:pt x="119812" y="280311"/>
                              </a:cubicBezTo>
                              <a:cubicBezTo>
                                <a:pt x="123840" y="279644"/>
                                <a:pt x="127084" y="281340"/>
                                <a:pt x="133365" y="281923"/>
                              </a:cubicBezTo>
                              <a:cubicBezTo>
                                <a:pt x="138720" y="281204"/>
                                <a:pt x="143562" y="282638"/>
                                <a:pt x="146164" y="282715"/>
                              </a:cubicBezTo>
                              <a:cubicBezTo>
                                <a:pt x="149582" y="281990"/>
                                <a:pt x="154411" y="283774"/>
                                <a:pt x="158913" y="282715"/>
                              </a:cubicBezTo>
                              <a:cubicBezTo>
                                <a:pt x="167678" y="279786"/>
                                <a:pt x="177142" y="283241"/>
                                <a:pt x="183709" y="282715"/>
                              </a:cubicBezTo>
                              <a:cubicBezTo>
                                <a:pt x="194130" y="281581"/>
                                <a:pt x="197855" y="282744"/>
                                <a:pt x="206045" y="281131"/>
                              </a:cubicBezTo>
                              <a:cubicBezTo>
                                <a:pt x="215043" y="279300"/>
                                <a:pt x="219296" y="281255"/>
                                <a:pt x="226826" y="278728"/>
                              </a:cubicBezTo>
                              <a:lnTo>
                                <a:pt x="226826" y="278728"/>
                              </a:lnTo>
                              <a:cubicBezTo>
                                <a:pt x="232915" y="276760"/>
                                <a:pt x="233425" y="277600"/>
                                <a:pt x="239575" y="276325"/>
                              </a:cubicBezTo>
                              <a:cubicBezTo>
                                <a:pt x="244475" y="275137"/>
                                <a:pt x="245435" y="275513"/>
                                <a:pt x="249965" y="273922"/>
                              </a:cubicBezTo>
                              <a:cubicBezTo>
                                <a:pt x="252500" y="272228"/>
                                <a:pt x="254662" y="272828"/>
                                <a:pt x="258348" y="271547"/>
                              </a:cubicBezTo>
                              <a:cubicBezTo>
                                <a:pt x="260399" y="270331"/>
                                <a:pt x="261374" y="270613"/>
                                <a:pt x="263166" y="269144"/>
                              </a:cubicBezTo>
                              <a:lnTo>
                                <a:pt x="263166" y="269144"/>
                              </a:lnTo>
                              <a:cubicBezTo>
                                <a:pt x="266428" y="266247"/>
                                <a:pt x="272308" y="267005"/>
                                <a:pt x="279128" y="263546"/>
                              </a:cubicBezTo>
                              <a:cubicBezTo>
                                <a:pt x="284456" y="259137"/>
                                <a:pt x="288710" y="259350"/>
                                <a:pt x="293483" y="257157"/>
                              </a:cubicBezTo>
                              <a:cubicBezTo>
                                <a:pt x="295908" y="255009"/>
                                <a:pt x="301354" y="254938"/>
                                <a:pt x="305480" y="251559"/>
                              </a:cubicBezTo>
                              <a:cubicBezTo>
                                <a:pt x="309259" y="249039"/>
                                <a:pt x="314690" y="246266"/>
                                <a:pt x="316673" y="244378"/>
                              </a:cubicBezTo>
                              <a:cubicBezTo>
                                <a:pt x="319800" y="240892"/>
                                <a:pt x="322817" y="240546"/>
                                <a:pt x="327063" y="236406"/>
                              </a:cubicBezTo>
                              <a:cubicBezTo>
                                <a:pt x="330683" y="232471"/>
                                <a:pt x="334240" y="230059"/>
                                <a:pt x="337403" y="226822"/>
                              </a:cubicBezTo>
                              <a:cubicBezTo>
                                <a:pt x="341520" y="222520"/>
                                <a:pt x="345571" y="221991"/>
                                <a:pt x="349399" y="216418"/>
                              </a:cubicBezTo>
                              <a:cubicBezTo>
                                <a:pt x="353153" y="209733"/>
                                <a:pt x="358391" y="208403"/>
                                <a:pt x="362199" y="202848"/>
                              </a:cubicBezTo>
                              <a:lnTo>
                                <a:pt x="362199" y="202848"/>
                              </a:lnTo>
                              <a:cubicBezTo>
                                <a:pt x="363336" y="200236"/>
                                <a:pt x="368486" y="197931"/>
                                <a:pt x="370983" y="192472"/>
                              </a:cubicBezTo>
                              <a:cubicBezTo>
                                <a:pt x="373173" y="186807"/>
                                <a:pt x="376463" y="187246"/>
                                <a:pt x="378963" y="181276"/>
                              </a:cubicBezTo>
                              <a:cubicBezTo>
                                <a:pt x="381603" y="174464"/>
                                <a:pt x="384105" y="174826"/>
                                <a:pt x="386944" y="168498"/>
                              </a:cubicBezTo>
                              <a:cubicBezTo>
                                <a:pt x="389082" y="164125"/>
                                <a:pt x="392776" y="160274"/>
                                <a:pt x="394122" y="155719"/>
                              </a:cubicBezTo>
                              <a:cubicBezTo>
                                <a:pt x="397964" y="148744"/>
                                <a:pt x="406905" y="137126"/>
                                <a:pt x="408477" y="130981"/>
                              </a:cubicBezTo>
                              <a:cubicBezTo>
                                <a:pt x="411352" y="127099"/>
                                <a:pt x="412559" y="123723"/>
                                <a:pt x="414902" y="120606"/>
                              </a:cubicBezTo>
                              <a:cubicBezTo>
                                <a:pt x="416947" y="116744"/>
                                <a:pt x="419327" y="115348"/>
                                <a:pt x="420474" y="112605"/>
                              </a:cubicBezTo>
                              <a:lnTo>
                                <a:pt x="420474" y="112605"/>
                              </a:lnTo>
                              <a:cubicBezTo>
                                <a:pt x="423953" y="108320"/>
                                <a:pt x="426893" y="106300"/>
                                <a:pt x="430864" y="101438"/>
                              </a:cubicBezTo>
                              <a:cubicBezTo>
                                <a:pt x="433570" y="98363"/>
                                <a:pt x="437506" y="96354"/>
                                <a:pt x="442057" y="90242"/>
                              </a:cubicBezTo>
                              <a:cubicBezTo>
                                <a:pt x="449869" y="79354"/>
                                <a:pt x="456293" y="79749"/>
                                <a:pt x="464393" y="67879"/>
                              </a:cubicBezTo>
                              <a:cubicBezTo>
                                <a:pt x="471755" y="58025"/>
                                <a:pt x="478055" y="55898"/>
                                <a:pt x="484371" y="48711"/>
                              </a:cubicBezTo>
                              <a:cubicBezTo>
                                <a:pt x="487148" y="45490"/>
                                <a:pt x="490052" y="43432"/>
                                <a:pt x="491548" y="41530"/>
                              </a:cubicBezTo>
                              <a:cubicBezTo>
                                <a:pt x="493211" y="38141"/>
                                <a:pt x="496090" y="37063"/>
                                <a:pt x="496367" y="35141"/>
                              </a:cubicBezTo>
                              <a:lnTo>
                                <a:pt x="496367" y="35141"/>
                              </a:lnTo>
                              <a:cubicBezTo>
                                <a:pt x="497208" y="33530"/>
                                <a:pt x="497984" y="31873"/>
                                <a:pt x="498726" y="29543"/>
                              </a:cubicBezTo>
                              <a:cubicBezTo>
                                <a:pt x="499938" y="27323"/>
                                <a:pt x="500486" y="25319"/>
                                <a:pt x="501135" y="23154"/>
                              </a:cubicBezTo>
                              <a:cubicBezTo>
                                <a:pt x="501673" y="20834"/>
                                <a:pt x="501531" y="18289"/>
                                <a:pt x="501939" y="15973"/>
                              </a:cubicBezTo>
                              <a:cubicBezTo>
                                <a:pt x="501857" y="14012"/>
                                <a:pt x="502212" y="11816"/>
                                <a:pt x="501939" y="9584"/>
                              </a:cubicBezTo>
                              <a:cubicBezTo>
                                <a:pt x="501574" y="8198"/>
                                <a:pt x="502195" y="6439"/>
                                <a:pt x="501939" y="3986"/>
                              </a:cubicBezTo>
                              <a:cubicBezTo>
                                <a:pt x="501747" y="2945"/>
                                <a:pt x="501122" y="1857"/>
                                <a:pt x="501135" y="791"/>
                              </a:cubicBezTo>
                              <a:cubicBezTo>
                                <a:pt x="500945" y="580"/>
                                <a:pt x="500618" y="229"/>
                                <a:pt x="500332" y="0"/>
                              </a:cubicBezTo>
                              <a:cubicBezTo>
                                <a:pt x="500045" y="40"/>
                                <a:pt x="499773" y="-10"/>
                                <a:pt x="499529" y="0"/>
                              </a:cubicBezTo>
                              <a:cubicBezTo>
                                <a:pt x="499116" y="271"/>
                                <a:pt x="498433" y="440"/>
                                <a:pt x="497923" y="791"/>
                              </a:cubicBezTo>
                              <a:cubicBezTo>
                                <a:pt x="497910" y="1281"/>
                                <a:pt x="497265" y="1849"/>
                                <a:pt x="497170" y="2403"/>
                              </a:cubicBezTo>
                              <a:lnTo>
                                <a:pt x="497170" y="2403"/>
                              </a:lnTo>
                              <a:cubicBezTo>
                                <a:pt x="496260" y="4268"/>
                                <a:pt x="493272" y="5978"/>
                                <a:pt x="492351" y="8792"/>
                              </a:cubicBezTo>
                              <a:cubicBezTo>
                                <a:pt x="490833" y="11382"/>
                                <a:pt x="487851" y="12709"/>
                                <a:pt x="485174" y="15973"/>
                              </a:cubicBezTo>
                              <a:cubicBezTo>
                                <a:pt x="481255" y="21290"/>
                                <a:pt x="468906" y="28791"/>
                                <a:pt x="465197" y="35933"/>
                              </a:cubicBezTo>
                              <a:cubicBezTo>
                                <a:pt x="459725" y="42189"/>
                                <a:pt x="446599" y="51404"/>
                                <a:pt x="442057" y="57504"/>
                              </a:cubicBezTo>
                              <a:cubicBezTo>
                                <a:pt x="439788" y="60306"/>
                                <a:pt x="433768" y="65140"/>
                                <a:pt x="430864" y="69491"/>
                              </a:cubicBezTo>
                              <a:cubicBezTo>
                                <a:pt x="427178" y="76112"/>
                                <a:pt x="423283" y="75089"/>
                                <a:pt x="420474" y="80658"/>
                              </a:cubicBezTo>
                              <a:lnTo>
                                <a:pt x="420474" y="80658"/>
                              </a:lnTo>
                              <a:cubicBezTo>
                                <a:pt x="418585" y="83475"/>
                                <a:pt x="416476" y="84435"/>
                                <a:pt x="414902" y="88659"/>
                              </a:cubicBezTo>
                              <a:cubicBezTo>
                                <a:pt x="412992" y="92223"/>
                                <a:pt x="410888" y="95782"/>
                                <a:pt x="408477" y="99035"/>
                              </a:cubicBezTo>
                              <a:cubicBezTo>
                                <a:pt x="405248" y="109324"/>
                                <a:pt x="396556" y="116365"/>
                                <a:pt x="394122" y="123800"/>
                              </a:cubicBezTo>
                              <a:cubicBezTo>
                                <a:pt x="393405" y="128121"/>
                                <a:pt x="389236" y="131088"/>
                                <a:pt x="386944" y="136579"/>
                              </a:cubicBezTo>
                              <a:cubicBezTo>
                                <a:pt x="385986" y="141213"/>
                                <a:pt x="380788" y="145809"/>
                                <a:pt x="378963" y="149330"/>
                              </a:cubicBezTo>
                              <a:cubicBezTo>
                                <a:pt x="378352" y="152576"/>
                                <a:pt x="373501" y="155535"/>
                                <a:pt x="370983" y="160525"/>
                              </a:cubicBezTo>
                              <a:cubicBezTo>
                                <a:pt x="369971" y="164186"/>
                                <a:pt x="364269" y="166793"/>
                                <a:pt x="362199" y="170901"/>
                              </a:cubicBezTo>
                              <a:lnTo>
                                <a:pt x="362199" y="170901"/>
                              </a:lnTo>
                              <a:cubicBezTo>
                                <a:pt x="357412" y="177543"/>
                                <a:pt x="354272" y="176300"/>
                                <a:pt x="349399" y="184471"/>
                              </a:cubicBezTo>
                              <a:cubicBezTo>
                                <a:pt x="347626" y="188413"/>
                                <a:pt x="341377" y="190817"/>
                                <a:pt x="337403" y="194875"/>
                              </a:cubicBezTo>
                              <a:cubicBezTo>
                                <a:pt x="332772" y="199325"/>
                                <a:pt x="329073" y="200880"/>
                                <a:pt x="327063" y="204459"/>
                              </a:cubicBezTo>
                              <a:cubicBezTo>
                                <a:pt x="325059" y="207574"/>
                                <a:pt x="319933" y="209894"/>
                                <a:pt x="316673" y="212432"/>
                              </a:cubicBezTo>
                              <a:cubicBezTo>
                                <a:pt x="311932" y="217211"/>
                                <a:pt x="308384" y="217693"/>
                                <a:pt x="305480" y="219613"/>
                              </a:cubicBezTo>
                              <a:cubicBezTo>
                                <a:pt x="301026" y="222378"/>
                                <a:pt x="298380" y="222247"/>
                                <a:pt x="293483" y="225210"/>
                              </a:cubicBezTo>
                              <a:cubicBezTo>
                                <a:pt x="287938" y="228667"/>
                                <a:pt x="281914" y="228672"/>
                                <a:pt x="279128" y="231600"/>
                              </a:cubicBezTo>
                              <a:cubicBezTo>
                                <a:pt x="276279" y="233944"/>
                                <a:pt x="269321" y="233970"/>
                                <a:pt x="263166" y="237197"/>
                              </a:cubicBezTo>
                              <a:lnTo>
                                <a:pt x="263166" y="237197"/>
                              </a:lnTo>
                              <a:cubicBezTo>
                                <a:pt x="260875" y="238211"/>
                                <a:pt x="260133" y="238021"/>
                                <a:pt x="257544" y="239600"/>
                              </a:cubicBezTo>
                              <a:lnTo>
                                <a:pt x="257544" y="239600"/>
                              </a:lnTo>
                              <a:cubicBezTo>
                                <a:pt x="257382" y="236182"/>
                                <a:pt x="260384" y="233157"/>
                                <a:pt x="259954" y="230808"/>
                              </a:cubicBezTo>
                              <a:lnTo>
                                <a:pt x="259954" y="230808"/>
                              </a:lnTo>
                              <a:cubicBezTo>
                                <a:pt x="260211" y="227999"/>
                                <a:pt x="261680" y="225114"/>
                                <a:pt x="261560" y="221224"/>
                              </a:cubicBezTo>
                              <a:cubicBezTo>
                                <a:pt x="261226" y="217366"/>
                                <a:pt x="260956" y="214689"/>
                                <a:pt x="260757" y="210848"/>
                              </a:cubicBezTo>
                              <a:cubicBezTo>
                                <a:pt x="260518" y="207560"/>
                                <a:pt x="260171" y="204868"/>
                                <a:pt x="259151" y="201264"/>
                              </a:cubicBezTo>
                              <a:cubicBezTo>
                                <a:pt x="258076" y="197645"/>
                                <a:pt x="257722" y="194178"/>
                                <a:pt x="255938" y="190860"/>
                              </a:cubicBezTo>
                              <a:cubicBezTo>
                                <a:pt x="254670" y="187967"/>
                                <a:pt x="252600" y="184421"/>
                                <a:pt x="251973" y="181276"/>
                              </a:cubicBezTo>
                              <a:cubicBezTo>
                                <a:pt x="250503" y="177077"/>
                                <a:pt x="247514" y="174933"/>
                                <a:pt x="246753" y="171692"/>
                              </a:cubicBezTo>
                              <a:cubicBezTo>
                                <a:pt x="245067" y="169837"/>
                                <a:pt x="243043" y="165512"/>
                                <a:pt x="240378" y="162928"/>
                              </a:cubicBezTo>
                              <a:cubicBezTo>
                                <a:pt x="236008" y="159976"/>
                                <a:pt x="236752" y="157855"/>
                                <a:pt x="232397" y="154136"/>
                              </a:cubicBezTo>
                              <a:cubicBezTo>
                                <a:pt x="228292" y="151320"/>
                                <a:pt x="226819" y="147461"/>
                                <a:pt x="223613" y="146135"/>
                              </a:cubicBezTo>
                              <a:cubicBezTo>
                                <a:pt x="220020" y="144919"/>
                                <a:pt x="218222" y="141753"/>
                                <a:pt x="213223" y="138162"/>
                              </a:cubicBezTo>
                              <a:cubicBezTo>
                                <a:pt x="208535" y="136313"/>
                                <a:pt x="208070" y="134045"/>
                                <a:pt x="202833" y="130981"/>
                              </a:cubicBezTo>
                              <a:cubicBezTo>
                                <a:pt x="196614" y="128665"/>
                                <a:pt x="195114" y="124622"/>
                                <a:pt x="190887" y="123800"/>
                              </a:cubicBezTo>
                              <a:cubicBezTo>
                                <a:pt x="185564" y="121623"/>
                                <a:pt x="183465" y="120041"/>
                                <a:pt x="178891" y="118203"/>
                              </a:cubicBezTo>
                              <a:cubicBezTo>
                                <a:pt x="174972" y="117609"/>
                                <a:pt x="168862" y="112596"/>
                                <a:pt x="165338" y="112605"/>
                              </a:cubicBezTo>
                              <a:cubicBezTo>
                                <a:pt x="159245" y="112126"/>
                                <a:pt x="155966" y="108712"/>
                                <a:pt x="151736" y="108619"/>
                              </a:cubicBezTo>
                              <a:cubicBezTo>
                                <a:pt x="145693" y="108109"/>
                                <a:pt x="142142" y="105711"/>
                                <a:pt x="137380" y="104632"/>
                              </a:cubicBezTo>
                              <a:lnTo>
                                <a:pt x="137380" y="104632"/>
                              </a:lnTo>
                              <a:cubicBezTo>
                                <a:pt x="132195" y="103481"/>
                                <a:pt x="132209" y="102595"/>
                                <a:pt x="126990" y="102229"/>
                              </a:cubicBezTo>
                              <a:cubicBezTo>
                                <a:pt x="121778" y="102688"/>
                                <a:pt x="121055" y="101658"/>
                                <a:pt x="115797" y="101438"/>
                              </a:cubicBezTo>
                              <a:cubicBezTo>
                                <a:pt x="112413" y="101801"/>
                                <a:pt x="110134" y="100455"/>
                                <a:pt x="105407" y="100618"/>
                              </a:cubicBezTo>
                              <a:cubicBezTo>
                                <a:pt x="101303" y="100384"/>
                                <a:pt x="97898" y="99835"/>
                                <a:pt x="95820" y="99826"/>
                              </a:cubicBezTo>
                              <a:cubicBezTo>
                                <a:pt x="93063" y="101070"/>
                                <a:pt x="88475" y="98861"/>
                                <a:pt x="85430" y="99826"/>
                              </a:cubicBezTo>
                              <a:cubicBezTo>
                                <a:pt x="81570" y="100406"/>
                                <a:pt x="77813" y="99788"/>
                                <a:pt x="75893" y="100618"/>
                              </a:cubicBezTo>
                              <a:cubicBezTo>
                                <a:pt x="72882" y="101952"/>
                                <a:pt x="68885" y="101312"/>
                                <a:pt x="66306" y="102229"/>
                              </a:cubicBezTo>
                              <a:cubicBezTo>
                                <a:pt x="63790" y="103789"/>
                                <a:pt x="61099" y="103072"/>
                                <a:pt x="56719" y="103812"/>
                              </a:cubicBezTo>
                              <a:lnTo>
                                <a:pt x="56719" y="103812"/>
                              </a:lnTo>
                              <a:close/>
                            </a:path>
                            <a:path w="501939" h="282715" stroke="0" extrusionOk="0">
                              <a:moveTo>
                                <a:pt x="56719" y="103812"/>
                              </a:moveTo>
                              <a:lnTo>
                                <a:pt x="56719" y="103812"/>
                              </a:lnTo>
                              <a:cubicBezTo>
                                <a:pt x="53389" y="108351"/>
                                <a:pt x="50332" y="107720"/>
                                <a:pt x="46328" y="111813"/>
                              </a:cubicBezTo>
                              <a:cubicBezTo>
                                <a:pt x="44553" y="114651"/>
                                <a:pt x="39195" y="116171"/>
                                <a:pt x="36741" y="119786"/>
                              </a:cubicBezTo>
                              <a:cubicBezTo>
                                <a:pt x="35274" y="122470"/>
                                <a:pt x="30978" y="124067"/>
                                <a:pt x="27958" y="128578"/>
                              </a:cubicBezTo>
                              <a:cubicBezTo>
                                <a:pt x="26167" y="131996"/>
                                <a:pt x="23868" y="133759"/>
                                <a:pt x="20780" y="136579"/>
                              </a:cubicBezTo>
                              <a:cubicBezTo>
                                <a:pt x="18711" y="138810"/>
                                <a:pt x="16476" y="141944"/>
                                <a:pt x="14355" y="145343"/>
                              </a:cubicBezTo>
                              <a:cubicBezTo>
                                <a:pt x="12169" y="149963"/>
                                <a:pt x="9503" y="152009"/>
                                <a:pt x="8783" y="154136"/>
                              </a:cubicBezTo>
                              <a:cubicBezTo>
                                <a:pt x="7998" y="157252"/>
                                <a:pt x="6099" y="159547"/>
                                <a:pt x="4768" y="162928"/>
                              </a:cubicBezTo>
                              <a:cubicBezTo>
                                <a:pt x="4548" y="166766"/>
                                <a:pt x="1864" y="168451"/>
                                <a:pt x="1606" y="171692"/>
                              </a:cubicBezTo>
                              <a:lnTo>
                                <a:pt x="1606" y="171692"/>
                              </a:lnTo>
                              <a:cubicBezTo>
                                <a:pt x="1340" y="174817"/>
                                <a:pt x="1326" y="177900"/>
                                <a:pt x="0" y="181276"/>
                              </a:cubicBezTo>
                              <a:cubicBezTo>
                                <a:pt x="451" y="184610"/>
                                <a:pt x="-78" y="187146"/>
                                <a:pt x="0" y="191680"/>
                              </a:cubicBezTo>
                              <a:cubicBezTo>
                                <a:pt x="843" y="195291"/>
                                <a:pt x="1361" y="198602"/>
                                <a:pt x="1606" y="202056"/>
                              </a:cubicBezTo>
                              <a:cubicBezTo>
                                <a:pt x="3495" y="204097"/>
                                <a:pt x="3460" y="209839"/>
                                <a:pt x="4768" y="211640"/>
                              </a:cubicBezTo>
                              <a:cubicBezTo>
                                <a:pt x="7054" y="214566"/>
                                <a:pt x="6858" y="216990"/>
                                <a:pt x="9587" y="221224"/>
                              </a:cubicBezTo>
                              <a:cubicBezTo>
                                <a:pt x="13904" y="225268"/>
                                <a:pt x="13595" y="227177"/>
                                <a:pt x="16764" y="230808"/>
                              </a:cubicBezTo>
                              <a:cubicBezTo>
                                <a:pt x="19091" y="232308"/>
                                <a:pt x="22223" y="237177"/>
                                <a:pt x="25548" y="240392"/>
                              </a:cubicBezTo>
                              <a:cubicBezTo>
                                <a:pt x="30528" y="242970"/>
                                <a:pt x="31001" y="245461"/>
                                <a:pt x="36741" y="249185"/>
                              </a:cubicBezTo>
                              <a:cubicBezTo>
                                <a:pt x="36923" y="249123"/>
                                <a:pt x="37180" y="249212"/>
                                <a:pt x="37545" y="249185"/>
                              </a:cubicBezTo>
                              <a:lnTo>
                                <a:pt x="37545" y="249185"/>
                              </a:lnTo>
                              <a:cubicBezTo>
                                <a:pt x="40387" y="249540"/>
                                <a:pt x="42991" y="253381"/>
                                <a:pt x="47132" y="256365"/>
                              </a:cubicBezTo>
                              <a:cubicBezTo>
                                <a:pt x="50290" y="257279"/>
                                <a:pt x="52878" y="259980"/>
                                <a:pt x="58275" y="261963"/>
                              </a:cubicBezTo>
                              <a:cubicBezTo>
                                <a:pt x="61778" y="262130"/>
                                <a:pt x="65144" y="266404"/>
                                <a:pt x="70271" y="267533"/>
                              </a:cubicBezTo>
                              <a:cubicBezTo>
                                <a:pt x="73055" y="267595"/>
                                <a:pt x="79004" y="270800"/>
                                <a:pt x="82267" y="271547"/>
                              </a:cubicBezTo>
                              <a:cubicBezTo>
                                <a:pt x="87385" y="271912"/>
                                <a:pt x="89129" y="274945"/>
                                <a:pt x="94213" y="275534"/>
                              </a:cubicBezTo>
                              <a:cubicBezTo>
                                <a:pt x="98423" y="274800"/>
                                <a:pt x="100870" y="277486"/>
                                <a:pt x="107013" y="277937"/>
                              </a:cubicBezTo>
                              <a:cubicBezTo>
                                <a:pt x="110600" y="277085"/>
                                <a:pt x="114094" y="279842"/>
                                <a:pt x="119812" y="280311"/>
                              </a:cubicBezTo>
                              <a:cubicBezTo>
                                <a:pt x="126239" y="279585"/>
                                <a:pt x="128617" y="282005"/>
                                <a:pt x="133365" y="281923"/>
                              </a:cubicBezTo>
                              <a:cubicBezTo>
                                <a:pt x="137438" y="281421"/>
                                <a:pt x="142828" y="283339"/>
                                <a:pt x="146164" y="282715"/>
                              </a:cubicBezTo>
                              <a:cubicBezTo>
                                <a:pt x="151416" y="282163"/>
                                <a:pt x="154757" y="283199"/>
                                <a:pt x="158913" y="282715"/>
                              </a:cubicBezTo>
                              <a:cubicBezTo>
                                <a:pt x="164321" y="282165"/>
                                <a:pt x="173552" y="284587"/>
                                <a:pt x="183709" y="282715"/>
                              </a:cubicBezTo>
                              <a:cubicBezTo>
                                <a:pt x="194392" y="279406"/>
                                <a:pt x="195960" y="284143"/>
                                <a:pt x="206045" y="281131"/>
                              </a:cubicBezTo>
                              <a:cubicBezTo>
                                <a:pt x="213913" y="279971"/>
                                <a:pt x="220704" y="280117"/>
                                <a:pt x="226826" y="278728"/>
                              </a:cubicBezTo>
                              <a:lnTo>
                                <a:pt x="226826" y="278728"/>
                              </a:lnTo>
                              <a:cubicBezTo>
                                <a:pt x="229533" y="277253"/>
                                <a:pt x="234840" y="278643"/>
                                <a:pt x="239575" y="276325"/>
                              </a:cubicBezTo>
                              <a:cubicBezTo>
                                <a:pt x="243607" y="274508"/>
                                <a:pt x="246073" y="275531"/>
                                <a:pt x="249965" y="273922"/>
                              </a:cubicBezTo>
                              <a:cubicBezTo>
                                <a:pt x="253910" y="272102"/>
                                <a:pt x="255875" y="272923"/>
                                <a:pt x="258348" y="271547"/>
                              </a:cubicBezTo>
                              <a:cubicBezTo>
                                <a:pt x="259924" y="270234"/>
                                <a:pt x="261389" y="270662"/>
                                <a:pt x="263166" y="269144"/>
                              </a:cubicBezTo>
                              <a:lnTo>
                                <a:pt x="263166" y="269144"/>
                              </a:lnTo>
                              <a:cubicBezTo>
                                <a:pt x="270804" y="266020"/>
                                <a:pt x="275809" y="266013"/>
                                <a:pt x="279128" y="263546"/>
                              </a:cubicBezTo>
                              <a:cubicBezTo>
                                <a:pt x="283878" y="260410"/>
                                <a:pt x="288072" y="259705"/>
                                <a:pt x="293483" y="257157"/>
                              </a:cubicBezTo>
                              <a:cubicBezTo>
                                <a:pt x="296099" y="254250"/>
                                <a:pt x="303234" y="253878"/>
                                <a:pt x="305480" y="251559"/>
                              </a:cubicBezTo>
                              <a:cubicBezTo>
                                <a:pt x="309776" y="248565"/>
                                <a:pt x="314252" y="246641"/>
                                <a:pt x="316673" y="244378"/>
                              </a:cubicBezTo>
                              <a:cubicBezTo>
                                <a:pt x="319715" y="241348"/>
                                <a:pt x="325057" y="239568"/>
                                <a:pt x="327063" y="236406"/>
                              </a:cubicBezTo>
                              <a:cubicBezTo>
                                <a:pt x="330249" y="231766"/>
                                <a:pt x="334379" y="229723"/>
                                <a:pt x="337403" y="226822"/>
                              </a:cubicBezTo>
                              <a:cubicBezTo>
                                <a:pt x="341032" y="222564"/>
                                <a:pt x="345003" y="221134"/>
                                <a:pt x="349399" y="216418"/>
                              </a:cubicBezTo>
                              <a:cubicBezTo>
                                <a:pt x="353397" y="209470"/>
                                <a:pt x="358462" y="208486"/>
                                <a:pt x="362199" y="202848"/>
                              </a:cubicBezTo>
                              <a:lnTo>
                                <a:pt x="362199" y="202848"/>
                              </a:lnTo>
                              <a:cubicBezTo>
                                <a:pt x="364551" y="198506"/>
                                <a:pt x="369406" y="195798"/>
                                <a:pt x="370983" y="192472"/>
                              </a:cubicBezTo>
                              <a:cubicBezTo>
                                <a:pt x="372930" y="188676"/>
                                <a:pt x="377626" y="184842"/>
                                <a:pt x="378963" y="181276"/>
                              </a:cubicBezTo>
                              <a:cubicBezTo>
                                <a:pt x="380827" y="175135"/>
                                <a:pt x="385626" y="172587"/>
                                <a:pt x="386944" y="168498"/>
                              </a:cubicBezTo>
                              <a:cubicBezTo>
                                <a:pt x="388619" y="165189"/>
                                <a:pt x="393460" y="160151"/>
                                <a:pt x="394122" y="155719"/>
                              </a:cubicBezTo>
                              <a:cubicBezTo>
                                <a:pt x="400452" y="142918"/>
                                <a:pt x="406854" y="136998"/>
                                <a:pt x="408477" y="130981"/>
                              </a:cubicBezTo>
                              <a:cubicBezTo>
                                <a:pt x="410147" y="127902"/>
                                <a:pt x="412826" y="124453"/>
                                <a:pt x="414902" y="120606"/>
                              </a:cubicBezTo>
                              <a:cubicBezTo>
                                <a:pt x="415518" y="118039"/>
                                <a:pt x="419652" y="114885"/>
                                <a:pt x="420474" y="112605"/>
                              </a:cubicBezTo>
                              <a:lnTo>
                                <a:pt x="420474" y="112605"/>
                              </a:lnTo>
                              <a:cubicBezTo>
                                <a:pt x="423641" y="108775"/>
                                <a:pt x="429049" y="103980"/>
                                <a:pt x="430864" y="101438"/>
                              </a:cubicBezTo>
                              <a:cubicBezTo>
                                <a:pt x="433426" y="98364"/>
                                <a:pt x="438079" y="95466"/>
                                <a:pt x="442057" y="90242"/>
                              </a:cubicBezTo>
                              <a:cubicBezTo>
                                <a:pt x="445354" y="82524"/>
                                <a:pt x="456971" y="75641"/>
                                <a:pt x="464393" y="67879"/>
                              </a:cubicBezTo>
                              <a:cubicBezTo>
                                <a:pt x="473373" y="57609"/>
                                <a:pt x="480700" y="53697"/>
                                <a:pt x="484371" y="48711"/>
                              </a:cubicBezTo>
                              <a:cubicBezTo>
                                <a:pt x="487588" y="45344"/>
                                <a:pt x="489815" y="44382"/>
                                <a:pt x="491548" y="41530"/>
                              </a:cubicBezTo>
                              <a:cubicBezTo>
                                <a:pt x="492833" y="39266"/>
                                <a:pt x="494692" y="37673"/>
                                <a:pt x="496367" y="35141"/>
                              </a:cubicBezTo>
                              <a:lnTo>
                                <a:pt x="496367" y="35141"/>
                              </a:lnTo>
                              <a:cubicBezTo>
                                <a:pt x="497646" y="33125"/>
                                <a:pt x="498312" y="31609"/>
                                <a:pt x="498726" y="29543"/>
                              </a:cubicBezTo>
                              <a:cubicBezTo>
                                <a:pt x="499328" y="27817"/>
                                <a:pt x="499971" y="24948"/>
                                <a:pt x="501135" y="23154"/>
                              </a:cubicBezTo>
                              <a:cubicBezTo>
                                <a:pt x="501302" y="21278"/>
                                <a:pt x="501525" y="18803"/>
                                <a:pt x="501939" y="15973"/>
                              </a:cubicBezTo>
                              <a:cubicBezTo>
                                <a:pt x="501399" y="13894"/>
                                <a:pt x="502010" y="11727"/>
                                <a:pt x="501939" y="9584"/>
                              </a:cubicBezTo>
                              <a:cubicBezTo>
                                <a:pt x="501714" y="8252"/>
                                <a:pt x="502411" y="5791"/>
                                <a:pt x="501939" y="3986"/>
                              </a:cubicBezTo>
                              <a:cubicBezTo>
                                <a:pt x="501989" y="2970"/>
                                <a:pt x="501245" y="1818"/>
                                <a:pt x="501135" y="791"/>
                              </a:cubicBezTo>
                              <a:cubicBezTo>
                                <a:pt x="500929" y="461"/>
                                <a:pt x="500543" y="231"/>
                                <a:pt x="500332" y="0"/>
                              </a:cubicBezTo>
                              <a:cubicBezTo>
                                <a:pt x="500081" y="69"/>
                                <a:pt x="499748" y="-71"/>
                                <a:pt x="499529" y="0"/>
                              </a:cubicBezTo>
                              <a:cubicBezTo>
                                <a:pt x="499044" y="216"/>
                                <a:pt x="498444" y="503"/>
                                <a:pt x="497923" y="791"/>
                              </a:cubicBezTo>
                              <a:cubicBezTo>
                                <a:pt x="497716" y="1652"/>
                                <a:pt x="497211" y="2000"/>
                                <a:pt x="497170" y="2403"/>
                              </a:cubicBezTo>
                              <a:lnTo>
                                <a:pt x="497170" y="2403"/>
                              </a:lnTo>
                              <a:cubicBezTo>
                                <a:pt x="495746" y="5881"/>
                                <a:pt x="494257" y="5490"/>
                                <a:pt x="492351" y="8792"/>
                              </a:cubicBezTo>
                              <a:cubicBezTo>
                                <a:pt x="489867" y="12882"/>
                                <a:pt x="487716" y="12725"/>
                                <a:pt x="485174" y="15973"/>
                              </a:cubicBezTo>
                              <a:cubicBezTo>
                                <a:pt x="479559" y="25613"/>
                                <a:pt x="469278" y="28397"/>
                                <a:pt x="465197" y="35933"/>
                              </a:cubicBezTo>
                              <a:cubicBezTo>
                                <a:pt x="461881" y="42308"/>
                                <a:pt x="448469" y="46387"/>
                                <a:pt x="442057" y="57504"/>
                              </a:cubicBezTo>
                              <a:cubicBezTo>
                                <a:pt x="440358" y="61489"/>
                                <a:pt x="435024" y="64384"/>
                                <a:pt x="430864" y="69491"/>
                              </a:cubicBezTo>
                              <a:cubicBezTo>
                                <a:pt x="428861" y="72772"/>
                                <a:pt x="422743" y="77220"/>
                                <a:pt x="420474" y="80658"/>
                              </a:cubicBezTo>
                              <a:lnTo>
                                <a:pt x="420474" y="80658"/>
                              </a:lnTo>
                              <a:cubicBezTo>
                                <a:pt x="419817" y="82895"/>
                                <a:pt x="416290" y="85280"/>
                                <a:pt x="414902" y="88659"/>
                              </a:cubicBezTo>
                              <a:cubicBezTo>
                                <a:pt x="412748" y="91590"/>
                                <a:pt x="409969" y="95095"/>
                                <a:pt x="408477" y="99035"/>
                              </a:cubicBezTo>
                              <a:cubicBezTo>
                                <a:pt x="405147" y="109632"/>
                                <a:pt x="398529" y="115462"/>
                                <a:pt x="394122" y="123800"/>
                              </a:cubicBezTo>
                              <a:cubicBezTo>
                                <a:pt x="391719" y="130050"/>
                                <a:pt x="388137" y="131649"/>
                                <a:pt x="386944" y="136579"/>
                              </a:cubicBezTo>
                              <a:cubicBezTo>
                                <a:pt x="385135" y="140922"/>
                                <a:pt x="381112" y="143541"/>
                                <a:pt x="378963" y="149330"/>
                              </a:cubicBezTo>
                              <a:cubicBezTo>
                                <a:pt x="375368" y="155017"/>
                                <a:pt x="373626" y="155798"/>
                                <a:pt x="370983" y="160525"/>
                              </a:cubicBezTo>
                              <a:cubicBezTo>
                                <a:pt x="369044" y="163243"/>
                                <a:pt x="364072" y="166567"/>
                                <a:pt x="362199" y="170901"/>
                              </a:cubicBezTo>
                              <a:lnTo>
                                <a:pt x="362199" y="170901"/>
                              </a:lnTo>
                              <a:cubicBezTo>
                                <a:pt x="357477" y="178225"/>
                                <a:pt x="354492" y="178620"/>
                                <a:pt x="349399" y="184471"/>
                              </a:cubicBezTo>
                              <a:cubicBezTo>
                                <a:pt x="343903" y="189597"/>
                                <a:pt x="340182" y="192051"/>
                                <a:pt x="337403" y="194875"/>
                              </a:cubicBezTo>
                              <a:cubicBezTo>
                                <a:pt x="333058" y="199053"/>
                                <a:pt x="330942" y="200030"/>
                                <a:pt x="327063" y="204459"/>
                              </a:cubicBezTo>
                              <a:cubicBezTo>
                                <a:pt x="325334" y="206555"/>
                                <a:pt x="320800" y="207929"/>
                                <a:pt x="316673" y="212432"/>
                              </a:cubicBezTo>
                              <a:cubicBezTo>
                                <a:pt x="313352" y="215313"/>
                                <a:pt x="308511" y="215868"/>
                                <a:pt x="305480" y="219613"/>
                              </a:cubicBezTo>
                              <a:cubicBezTo>
                                <a:pt x="302999" y="222522"/>
                                <a:pt x="298552" y="221490"/>
                                <a:pt x="293483" y="225210"/>
                              </a:cubicBezTo>
                              <a:cubicBezTo>
                                <a:pt x="290341" y="228227"/>
                                <a:pt x="283616" y="229197"/>
                                <a:pt x="279128" y="231600"/>
                              </a:cubicBezTo>
                              <a:cubicBezTo>
                                <a:pt x="274222" y="233389"/>
                                <a:pt x="266769" y="235732"/>
                                <a:pt x="263166" y="237197"/>
                              </a:cubicBezTo>
                              <a:lnTo>
                                <a:pt x="263166" y="237197"/>
                              </a:lnTo>
                              <a:cubicBezTo>
                                <a:pt x="261841" y="238175"/>
                                <a:pt x="258826" y="238812"/>
                                <a:pt x="257544" y="239600"/>
                              </a:cubicBezTo>
                              <a:lnTo>
                                <a:pt x="257544" y="239600"/>
                              </a:lnTo>
                              <a:cubicBezTo>
                                <a:pt x="257404" y="237046"/>
                                <a:pt x="260278" y="233231"/>
                                <a:pt x="259954" y="230808"/>
                              </a:cubicBezTo>
                              <a:lnTo>
                                <a:pt x="259954" y="230808"/>
                              </a:lnTo>
                              <a:cubicBezTo>
                                <a:pt x="260331" y="227235"/>
                                <a:pt x="261596" y="224870"/>
                                <a:pt x="261560" y="221224"/>
                              </a:cubicBezTo>
                              <a:cubicBezTo>
                                <a:pt x="260573" y="217597"/>
                                <a:pt x="260638" y="213499"/>
                                <a:pt x="260757" y="210848"/>
                              </a:cubicBezTo>
                              <a:cubicBezTo>
                                <a:pt x="260133" y="206815"/>
                                <a:pt x="259387" y="204757"/>
                                <a:pt x="259151" y="201264"/>
                              </a:cubicBezTo>
                              <a:cubicBezTo>
                                <a:pt x="258398" y="198208"/>
                                <a:pt x="257323" y="193757"/>
                                <a:pt x="255938" y="190860"/>
                              </a:cubicBezTo>
                              <a:cubicBezTo>
                                <a:pt x="254269" y="188375"/>
                                <a:pt x="253617" y="184437"/>
                                <a:pt x="251973" y="181276"/>
                              </a:cubicBezTo>
                              <a:cubicBezTo>
                                <a:pt x="250615" y="177885"/>
                                <a:pt x="248175" y="175608"/>
                                <a:pt x="246753" y="171692"/>
                              </a:cubicBezTo>
                              <a:cubicBezTo>
                                <a:pt x="243789" y="168575"/>
                                <a:pt x="242338" y="164587"/>
                                <a:pt x="240378" y="162928"/>
                              </a:cubicBezTo>
                              <a:cubicBezTo>
                                <a:pt x="236330" y="158822"/>
                                <a:pt x="235390" y="157234"/>
                                <a:pt x="232397" y="154136"/>
                              </a:cubicBezTo>
                              <a:cubicBezTo>
                                <a:pt x="228039" y="150274"/>
                                <a:pt x="227985" y="149076"/>
                                <a:pt x="223613" y="146135"/>
                              </a:cubicBezTo>
                              <a:cubicBezTo>
                                <a:pt x="218194" y="143018"/>
                                <a:pt x="215666" y="139306"/>
                                <a:pt x="213223" y="138162"/>
                              </a:cubicBezTo>
                              <a:cubicBezTo>
                                <a:pt x="208512" y="136429"/>
                                <a:pt x="205603" y="131901"/>
                                <a:pt x="202833" y="130981"/>
                              </a:cubicBezTo>
                              <a:cubicBezTo>
                                <a:pt x="198956" y="130214"/>
                                <a:pt x="194680" y="125229"/>
                                <a:pt x="190887" y="123800"/>
                              </a:cubicBezTo>
                              <a:cubicBezTo>
                                <a:pt x="187544" y="123270"/>
                                <a:pt x="182394" y="119004"/>
                                <a:pt x="178891" y="118203"/>
                              </a:cubicBezTo>
                              <a:cubicBezTo>
                                <a:pt x="173075" y="117382"/>
                                <a:pt x="172109" y="115066"/>
                                <a:pt x="165338" y="112605"/>
                              </a:cubicBezTo>
                              <a:cubicBezTo>
                                <a:pt x="161584" y="112404"/>
                                <a:pt x="156941" y="109679"/>
                                <a:pt x="151736" y="108619"/>
                              </a:cubicBezTo>
                              <a:cubicBezTo>
                                <a:pt x="147997" y="108671"/>
                                <a:pt x="140964" y="105125"/>
                                <a:pt x="137380" y="104632"/>
                              </a:cubicBezTo>
                              <a:lnTo>
                                <a:pt x="137380" y="104632"/>
                              </a:lnTo>
                              <a:cubicBezTo>
                                <a:pt x="134572" y="104081"/>
                                <a:pt x="132180" y="102404"/>
                                <a:pt x="126990" y="102229"/>
                              </a:cubicBezTo>
                              <a:cubicBezTo>
                                <a:pt x="122035" y="102144"/>
                                <a:pt x="120623" y="101462"/>
                                <a:pt x="115797" y="101438"/>
                              </a:cubicBezTo>
                              <a:cubicBezTo>
                                <a:pt x="110750" y="101662"/>
                                <a:pt x="108977" y="100214"/>
                                <a:pt x="105407" y="100618"/>
                              </a:cubicBezTo>
                              <a:cubicBezTo>
                                <a:pt x="101487" y="100971"/>
                                <a:pt x="98946" y="99952"/>
                                <a:pt x="95820" y="99826"/>
                              </a:cubicBezTo>
                              <a:cubicBezTo>
                                <a:pt x="91828" y="100994"/>
                                <a:pt x="89248" y="98628"/>
                                <a:pt x="85430" y="99826"/>
                              </a:cubicBezTo>
                              <a:cubicBezTo>
                                <a:pt x="80737" y="100429"/>
                                <a:pt x="78315" y="100231"/>
                                <a:pt x="75893" y="100618"/>
                              </a:cubicBezTo>
                              <a:cubicBezTo>
                                <a:pt x="71909" y="101444"/>
                                <a:pt x="69394" y="101230"/>
                                <a:pt x="66306" y="102229"/>
                              </a:cubicBezTo>
                              <a:cubicBezTo>
                                <a:pt x="63101" y="102972"/>
                                <a:pt x="59629" y="102165"/>
                                <a:pt x="56719" y="103812"/>
                              </a:cubicBezTo>
                              <a:lnTo>
                                <a:pt x="56719" y="103812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7" name="Freeform 7">
                  <a:extLst>
                    <a:ext uri="{FF2B5EF4-FFF2-40B4-BE49-F238E27FC236}">
                      <a16:creationId xmlns:a16="http://schemas.microsoft.com/office/drawing/2014/main" id="{25AF6C8A-7200-7D9D-11C5-4F017D2FD8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1763" y="3543300"/>
                  <a:ext cx="701675" cy="422275"/>
                </a:xfrm>
                <a:custGeom>
                  <a:avLst/>
                  <a:gdLst>
                    <a:gd name="T0" fmla="*/ 4 w 442"/>
                    <a:gd name="T1" fmla="*/ 0 h 266"/>
                    <a:gd name="T2" fmla="*/ 4 w 442"/>
                    <a:gd name="T3" fmla="*/ 0 h 266"/>
                    <a:gd name="T4" fmla="*/ 0 w 442"/>
                    <a:gd name="T5" fmla="*/ 24 h 266"/>
                    <a:gd name="T6" fmla="*/ 2 w 442"/>
                    <a:gd name="T7" fmla="*/ 48 h 266"/>
                    <a:gd name="T8" fmla="*/ 8 w 442"/>
                    <a:gd name="T9" fmla="*/ 72 h 266"/>
                    <a:gd name="T10" fmla="*/ 16 w 442"/>
                    <a:gd name="T11" fmla="*/ 94 h 266"/>
                    <a:gd name="T12" fmla="*/ 30 w 442"/>
                    <a:gd name="T13" fmla="*/ 118 h 266"/>
                    <a:gd name="T14" fmla="*/ 48 w 442"/>
                    <a:gd name="T15" fmla="*/ 140 h 266"/>
                    <a:gd name="T16" fmla="*/ 68 w 442"/>
                    <a:gd name="T17" fmla="*/ 160 h 266"/>
                    <a:gd name="T18" fmla="*/ 94 w 442"/>
                    <a:gd name="T19" fmla="*/ 182 h 266"/>
                    <a:gd name="T20" fmla="*/ 94 w 442"/>
                    <a:gd name="T21" fmla="*/ 182 h 266"/>
                    <a:gd name="T22" fmla="*/ 112 w 442"/>
                    <a:gd name="T23" fmla="*/ 194 h 266"/>
                    <a:gd name="T24" fmla="*/ 132 w 442"/>
                    <a:gd name="T25" fmla="*/ 206 h 266"/>
                    <a:gd name="T26" fmla="*/ 152 w 442"/>
                    <a:gd name="T27" fmla="*/ 216 h 266"/>
                    <a:gd name="T28" fmla="*/ 172 w 442"/>
                    <a:gd name="T29" fmla="*/ 226 h 266"/>
                    <a:gd name="T30" fmla="*/ 214 w 442"/>
                    <a:gd name="T31" fmla="*/ 240 h 266"/>
                    <a:gd name="T32" fmla="*/ 260 w 442"/>
                    <a:gd name="T33" fmla="*/ 252 h 266"/>
                    <a:gd name="T34" fmla="*/ 306 w 442"/>
                    <a:gd name="T35" fmla="*/ 260 h 266"/>
                    <a:gd name="T36" fmla="*/ 352 w 442"/>
                    <a:gd name="T37" fmla="*/ 264 h 266"/>
                    <a:gd name="T38" fmla="*/ 398 w 442"/>
                    <a:gd name="T39" fmla="*/ 266 h 266"/>
                    <a:gd name="T40" fmla="*/ 442 w 442"/>
                    <a:gd name="T41" fmla="*/ 266 h 266"/>
                    <a:gd name="T42" fmla="*/ 442 w 442"/>
                    <a:gd name="T43" fmla="*/ 266 h 266"/>
                    <a:gd name="T44" fmla="*/ 432 w 442"/>
                    <a:gd name="T45" fmla="*/ 264 h 266"/>
                    <a:gd name="T46" fmla="*/ 420 w 442"/>
                    <a:gd name="T47" fmla="*/ 260 h 266"/>
                    <a:gd name="T48" fmla="*/ 420 w 442"/>
                    <a:gd name="T49" fmla="*/ 260 h 266"/>
                    <a:gd name="T50" fmla="*/ 384 w 442"/>
                    <a:gd name="T51" fmla="*/ 250 h 266"/>
                    <a:gd name="T52" fmla="*/ 350 w 442"/>
                    <a:gd name="T53" fmla="*/ 238 h 266"/>
                    <a:gd name="T54" fmla="*/ 322 w 442"/>
                    <a:gd name="T55" fmla="*/ 224 h 266"/>
                    <a:gd name="T56" fmla="*/ 296 w 442"/>
                    <a:gd name="T57" fmla="*/ 208 h 266"/>
                    <a:gd name="T58" fmla="*/ 272 w 442"/>
                    <a:gd name="T59" fmla="*/ 190 h 266"/>
                    <a:gd name="T60" fmla="*/ 250 w 442"/>
                    <a:gd name="T61" fmla="*/ 172 h 266"/>
                    <a:gd name="T62" fmla="*/ 208 w 442"/>
                    <a:gd name="T63" fmla="*/ 132 h 266"/>
                    <a:gd name="T64" fmla="*/ 170 w 442"/>
                    <a:gd name="T65" fmla="*/ 92 h 266"/>
                    <a:gd name="T66" fmla="*/ 150 w 442"/>
                    <a:gd name="T67" fmla="*/ 74 h 266"/>
                    <a:gd name="T68" fmla="*/ 130 w 442"/>
                    <a:gd name="T69" fmla="*/ 56 h 266"/>
                    <a:gd name="T70" fmla="*/ 108 w 442"/>
                    <a:gd name="T71" fmla="*/ 40 h 266"/>
                    <a:gd name="T72" fmla="*/ 82 w 442"/>
                    <a:gd name="T73" fmla="*/ 26 h 266"/>
                    <a:gd name="T74" fmla="*/ 56 w 442"/>
                    <a:gd name="T75" fmla="*/ 14 h 266"/>
                    <a:gd name="T76" fmla="*/ 26 w 442"/>
                    <a:gd name="T77" fmla="*/ 4 h 266"/>
                    <a:gd name="T78" fmla="*/ 26 w 442"/>
                    <a:gd name="T79" fmla="*/ 4 h 266"/>
                    <a:gd name="T80" fmla="*/ 14 w 442"/>
                    <a:gd name="T81" fmla="*/ 2 h 266"/>
                    <a:gd name="T82" fmla="*/ 4 w 442"/>
                    <a:gd name="T83" fmla="*/ 0 h 266"/>
                    <a:gd name="T84" fmla="*/ 4 w 442"/>
                    <a:gd name="T85" fmla="*/ 0 h 2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442" h="266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24"/>
                      </a:lnTo>
                      <a:lnTo>
                        <a:pt x="2" y="48"/>
                      </a:lnTo>
                      <a:lnTo>
                        <a:pt x="8" y="72"/>
                      </a:lnTo>
                      <a:lnTo>
                        <a:pt x="16" y="94"/>
                      </a:lnTo>
                      <a:lnTo>
                        <a:pt x="30" y="118"/>
                      </a:lnTo>
                      <a:lnTo>
                        <a:pt x="48" y="140"/>
                      </a:lnTo>
                      <a:lnTo>
                        <a:pt x="68" y="160"/>
                      </a:lnTo>
                      <a:lnTo>
                        <a:pt x="94" y="182"/>
                      </a:lnTo>
                      <a:lnTo>
                        <a:pt x="94" y="182"/>
                      </a:lnTo>
                      <a:lnTo>
                        <a:pt x="112" y="194"/>
                      </a:lnTo>
                      <a:lnTo>
                        <a:pt x="132" y="206"/>
                      </a:lnTo>
                      <a:lnTo>
                        <a:pt x="152" y="216"/>
                      </a:lnTo>
                      <a:lnTo>
                        <a:pt x="172" y="226"/>
                      </a:lnTo>
                      <a:lnTo>
                        <a:pt x="214" y="240"/>
                      </a:lnTo>
                      <a:lnTo>
                        <a:pt x="260" y="252"/>
                      </a:lnTo>
                      <a:lnTo>
                        <a:pt x="306" y="260"/>
                      </a:lnTo>
                      <a:lnTo>
                        <a:pt x="352" y="264"/>
                      </a:lnTo>
                      <a:lnTo>
                        <a:pt x="398" y="266"/>
                      </a:lnTo>
                      <a:lnTo>
                        <a:pt x="442" y="266"/>
                      </a:lnTo>
                      <a:lnTo>
                        <a:pt x="442" y="266"/>
                      </a:lnTo>
                      <a:lnTo>
                        <a:pt x="432" y="264"/>
                      </a:lnTo>
                      <a:lnTo>
                        <a:pt x="420" y="260"/>
                      </a:lnTo>
                      <a:lnTo>
                        <a:pt x="420" y="260"/>
                      </a:lnTo>
                      <a:lnTo>
                        <a:pt x="384" y="250"/>
                      </a:lnTo>
                      <a:lnTo>
                        <a:pt x="350" y="238"/>
                      </a:lnTo>
                      <a:lnTo>
                        <a:pt x="322" y="224"/>
                      </a:lnTo>
                      <a:lnTo>
                        <a:pt x="296" y="208"/>
                      </a:lnTo>
                      <a:lnTo>
                        <a:pt x="272" y="190"/>
                      </a:lnTo>
                      <a:lnTo>
                        <a:pt x="250" y="172"/>
                      </a:lnTo>
                      <a:lnTo>
                        <a:pt x="208" y="132"/>
                      </a:lnTo>
                      <a:lnTo>
                        <a:pt x="170" y="92"/>
                      </a:lnTo>
                      <a:lnTo>
                        <a:pt x="150" y="74"/>
                      </a:lnTo>
                      <a:lnTo>
                        <a:pt x="130" y="56"/>
                      </a:lnTo>
                      <a:lnTo>
                        <a:pt x="108" y="40"/>
                      </a:lnTo>
                      <a:lnTo>
                        <a:pt x="82" y="26"/>
                      </a:lnTo>
                      <a:lnTo>
                        <a:pt x="56" y="14"/>
                      </a:lnTo>
                      <a:lnTo>
                        <a:pt x="26" y="4"/>
                      </a:lnTo>
                      <a:lnTo>
                        <a:pt x="26" y="4"/>
                      </a:lnTo>
                      <a:lnTo>
                        <a:pt x="1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966307668">
                        <a:custGeom>
                          <a:avLst/>
                          <a:gdLst>
                            <a:gd name="csX0" fmla="*/ 1588 w 176497"/>
                            <a:gd name="csY0" fmla="*/ 0 h 106218"/>
                            <a:gd name="csX1" fmla="*/ 1588 w 176497"/>
                            <a:gd name="csY1" fmla="*/ 0 h 106218"/>
                            <a:gd name="csX2" fmla="*/ 0 w 176497"/>
                            <a:gd name="csY2" fmla="*/ 9580 h 106218"/>
                            <a:gd name="csX3" fmla="*/ 794 w 176497"/>
                            <a:gd name="csY3" fmla="*/ 19172 h 106218"/>
                            <a:gd name="csX4" fmla="*/ 3194 w 176497"/>
                            <a:gd name="csY4" fmla="*/ 28753 h 106218"/>
                            <a:gd name="csX5" fmla="*/ 6389 w 176497"/>
                            <a:gd name="csY5" fmla="*/ 37537 h 106218"/>
                            <a:gd name="csX6" fmla="*/ 11984 w 176497"/>
                            <a:gd name="csY6" fmla="*/ 47118 h 106218"/>
                            <a:gd name="csX7" fmla="*/ 19167 w 176497"/>
                            <a:gd name="csY7" fmla="*/ 55902 h 106218"/>
                            <a:gd name="csX8" fmla="*/ 27145 w 176497"/>
                            <a:gd name="csY8" fmla="*/ 63890 h 106218"/>
                            <a:gd name="csX9" fmla="*/ 37540 w 176497"/>
                            <a:gd name="csY9" fmla="*/ 72674 h 106218"/>
                            <a:gd name="csX10" fmla="*/ 37540 w 176497"/>
                            <a:gd name="csY10" fmla="*/ 72674 h 106218"/>
                            <a:gd name="csX11" fmla="*/ 44724 w 176497"/>
                            <a:gd name="csY11" fmla="*/ 77464 h 106218"/>
                            <a:gd name="csX12" fmla="*/ 52702 w 176497"/>
                            <a:gd name="csY12" fmla="*/ 82255 h 106218"/>
                            <a:gd name="csX13" fmla="*/ 60697 w 176497"/>
                            <a:gd name="csY13" fmla="*/ 86249 h 106218"/>
                            <a:gd name="csX14" fmla="*/ 68674 w 176497"/>
                            <a:gd name="csY14" fmla="*/ 90242 h 106218"/>
                            <a:gd name="csX15" fmla="*/ 85459 w 176497"/>
                            <a:gd name="csY15" fmla="*/ 95840 h 106218"/>
                            <a:gd name="csX16" fmla="*/ 103815 w 176497"/>
                            <a:gd name="csY16" fmla="*/ 100630 h 106218"/>
                            <a:gd name="csX17" fmla="*/ 122188 w 176497"/>
                            <a:gd name="csY17" fmla="*/ 103817 h 106218"/>
                            <a:gd name="csX18" fmla="*/ 140562 w 176497"/>
                            <a:gd name="csY18" fmla="*/ 105421 h 106218"/>
                            <a:gd name="csX19" fmla="*/ 158935 w 176497"/>
                            <a:gd name="csY19" fmla="*/ 106218 h 106218"/>
                            <a:gd name="csX20" fmla="*/ 176497 w 176497"/>
                            <a:gd name="csY20" fmla="*/ 106218 h 106218"/>
                            <a:gd name="csX21" fmla="*/ 176497 w 176497"/>
                            <a:gd name="csY21" fmla="*/ 106218 h 106218"/>
                            <a:gd name="csX22" fmla="*/ 172508 w 176497"/>
                            <a:gd name="csY22" fmla="*/ 105421 h 106218"/>
                            <a:gd name="csX23" fmla="*/ 167707 w 176497"/>
                            <a:gd name="csY23" fmla="*/ 103817 h 106218"/>
                            <a:gd name="csX24" fmla="*/ 167707 w 176497"/>
                            <a:gd name="csY24" fmla="*/ 103817 h 106218"/>
                            <a:gd name="csX25" fmla="*/ 153340 w 176497"/>
                            <a:gd name="csY25" fmla="*/ 99823 h 106218"/>
                            <a:gd name="csX26" fmla="*/ 139767 w 176497"/>
                            <a:gd name="csY26" fmla="*/ 95033 h 106218"/>
                            <a:gd name="csX27" fmla="*/ 128578 w 176497"/>
                            <a:gd name="csY27" fmla="*/ 89446 h 106218"/>
                            <a:gd name="csX28" fmla="*/ 118200 w 176497"/>
                            <a:gd name="csY28" fmla="*/ 83062 h 106218"/>
                            <a:gd name="csX29" fmla="*/ 108616 w 176497"/>
                            <a:gd name="csY29" fmla="*/ 75871 h 106218"/>
                            <a:gd name="csX30" fmla="*/ 99826 w 176497"/>
                            <a:gd name="csY30" fmla="*/ 68680 h 106218"/>
                            <a:gd name="csX31" fmla="*/ 83059 w 176497"/>
                            <a:gd name="csY31" fmla="*/ 52705 h 106218"/>
                            <a:gd name="csX32" fmla="*/ 67880 w 176497"/>
                            <a:gd name="csY32" fmla="*/ 36740 h 106218"/>
                            <a:gd name="csX33" fmla="*/ 59903 w 176497"/>
                            <a:gd name="csY33" fmla="*/ 29549 h 106218"/>
                            <a:gd name="csX34" fmla="*/ 51907 w 176497"/>
                            <a:gd name="csY34" fmla="*/ 22358 h 106218"/>
                            <a:gd name="csX35" fmla="*/ 43118 w 176497"/>
                            <a:gd name="csY35" fmla="*/ 15975 h 106218"/>
                            <a:gd name="csX36" fmla="*/ 32740 w 176497"/>
                            <a:gd name="csY36" fmla="*/ 10377 h 106218"/>
                            <a:gd name="csX37" fmla="*/ 22362 w 176497"/>
                            <a:gd name="csY37" fmla="*/ 5587 h 106218"/>
                            <a:gd name="csX38" fmla="*/ 10378 w 176497"/>
                            <a:gd name="csY38" fmla="*/ 1593 h 106218"/>
                            <a:gd name="csX39" fmla="*/ 10378 w 176497"/>
                            <a:gd name="csY39" fmla="*/ 1593 h 106218"/>
                            <a:gd name="csX40" fmla="*/ 5594 w 176497"/>
                            <a:gd name="csY40" fmla="*/ 796 h 106218"/>
                            <a:gd name="csX41" fmla="*/ 1588 w 176497"/>
                            <a:gd name="csY41" fmla="*/ 0 h 106218"/>
                            <a:gd name="csX42" fmla="*/ 1588 w 176497"/>
                            <a:gd name="csY42" fmla="*/ 0 h 106218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</a:cxnLst>
                          <a:rect l="l" t="t" r="r" b="b"/>
                          <a:pathLst>
                            <a:path w="176497" h="106218" fill="none" extrusionOk="0">
                              <a:moveTo>
                                <a:pt x="1588" y="0"/>
                              </a:moveTo>
                              <a:lnTo>
                                <a:pt x="1588" y="0"/>
                              </a:lnTo>
                              <a:cubicBezTo>
                                <a:pt x="2155" y="2226"/>
                                <a:pt x="-12" y="6041"/>
                                <a:pt x="0" y="9580"/>
                              </a:cubicBezTo>
                              <a:cubicBezTo>
                                <a:pt x="302" y="12478"/>
                                <a:pt x="918" y="16305"/>
                                <a:pt x="794" y="19172"/>
                              </a:cubicBezTo>
                              <a:cubicBezTo>
                                <a:pt x="1521" y="22615"/>
                                <a:pt x="2347" y="25498"/>
                                <a:pt x="3194" y="28753"/>
                              </a:cubicBezTo>
                              <a:cubicBezTo>
                                <a:pt x="3735" y="31616"/>
                                <a:pt x="4649" y="34112"/>
                                <a:pt x="6389" y="37537"/>
                              </a:cubicBezTo>
                              <a:cubicBezTo>
                                <a:pt x="9172" y="41895"/>
                                <a:pt x="9466" y="43186"/>
                                <a:pt x="11984" y="47118"/>
                              </a:cubicBezTo>
                              <a:cubicBezTo>
                                <a:pt x="14491" y="49677"/>
                                <a:pt x="15774" y="51960"/>
                                <a:pt x="19167" y="55902"/>
                              </a:cubicBezTo>
                              <a:cubicBezTo>
                                <a:pt x="23356" y="58336"/>
                                <a:pt x="24581" y="62457"/>
                                <a:pt x="27145" y="63890"/>
                              </a:cubicBezTo>
                              <a:cubicBezTo>
                                <a:pt x="31693" y="66306"/>
                                <a:pt x="34246" y="70625"/>
                                <a:pt x="37540" y="72674"/>
                              </a:cubicBezTo>
                              <a:lnTo>
                                <a:pt x="37540" y="72674"/>
                              </a:lnTo>
                              <a:cubicBezTo>
                                <a:pt x="39940" y="73047"/>
                                <a:pt x="41564" y="76049"/>
                                <a:pt x="44724" y="77464"/>
                              </a:cubicBezTo>
                              <a:cubicBezTo>
                                <a:pt x="48623" y="79355"/>
                                <a:pt x="50649" y="81586"/>
                                <a:pt x="52702" y="82255"/>
                              </a:cubicBezTo>
                              <a:cubicBezTo>
                                <a:pt x="55658" y="83540"/>
                                <a:pt x="56323" y="85173"/>
                                <a:pt x="60697" y="86249"/>
                              </a:cubicBezTo>
                              <a:cubicBezTo>
                                <a:pt x="63604" y="87495"/>
                                <a:pt x="65410" y="89785"/>
                                <a:pt x="68674" y="90242"/>
                              </a:cubicBezTo>
                              <a:cubicBezTo>
                                <a:pt x="74217" y="90232"/>
                                <a:pt x="79949" y="94347"/>
                                <a:pt x="85459" y="95840"/>
                              </a:cubicBezTo>
                              <a:cubicBezTo>
                                <a:pt x="90791" y="97103"/>
                                <a:pt x="98640" y="99783"/>
                                <a:pt x="103815" y="100630"/>
                              </a:cubicBezTo>
                              <a:cubicBezTo>
                                <a:pt x="111170" y="100397"/>
                                <a:pt x="113070" y="103121"/>
                                <a:pt x="122188" y="103817"/>
                              </a:cubicBezTo>
                              <a:cubicBezTo>
                                <a:pt x="129807" y="103062"/>
                                <a:pt x="132253" y="105615"/>
                                <a:pt x="140562" y="105421"/>
                              </a:cubicBezTo>
                              <a:cubicBezTo>
                                <a:pt x="145942" y="104971"/>
                                <a:pt x="150938" y="106514"/>
                                <a:pt x="158935" y="106218"/>
                              </a:cubicBezTo>
                              <a:cubicBezTo>
                                <a:pt x="164988" y="105186"/>
                                <a:pt x="168114" y="107998"/>
                                <a:pt x="176497" y="106218"/>
                              </a:cubicBezTo>
                              <a:lnTo>
                                <a:pt x="176497" y="106218"/>
                              </a:lnTo>
                              <a:cubicBezTo>
                                <a:pt x="175574" y="106101"/>
                                <a:pt x="173903" y="105603"/>
                                <a:pt x="172508" y="105421"/>
                              </a:cubicBezTo>
                              <a:cubicBezTo>
                                <a:pt x="171176" y="105361"/>
                                <a:pt x="169648" y="104276"/>
                                <a:pt x="167707" y="103817"/>
                              </a:cubicBezTo>
                              <a:lnTo>
                                <a:pt x="167707" y="103817"/>
                              </a:lnTo>
                              <a:cubicBezTo>
                                <a:pt x="162959" y="103912"/>
                                <a:pt x="158090" y="100043"/>
                                <a:pt x="153340" y="99823"/>
                              </a:cubicBezTo>
                              <a:cubicBezTo>
                                <a:pt x="147237" y="98573"/>
                                <a:pt x="145712" y="96596"/>
                                <a:pt x="139767" y="95033"/>
                              </a:cubicBezTo>
                              <a:cubicBezTo>
                                <a:pt x="136897" y="93665"/>
                                <a:pt x="131823" y="90099"/>
                                <a:pt x="128578" y="89446"/>
                              </a:cubicBezTo>
                              <a:cubicBezTo>
                                <a:pt x="123075" y="87047"/>
                                <a:pt x="121869" y="83856"/>
                                <a:pt x="118200" y="83062"/>
                              </a:cubicBezTo>
                              <a:cubicBezTo>
                                <a:pt x="113653" y="81002"/>
                                <a:pt x="113544" y="78005"/>
                                <a:pt x="108616" y="75871"/>
                              </a:cubicBezTo>
                              <a:cubicBezTo>
                                <a:pt x="103896" y="72921"/>
                                <a:pt x="103298" y="71145"/>
                                <a:pt x="99826" y="68680"/>
                              </a:cubicBezTo>
                              <a:cubicBezTo>
                                <a:pt x="92437" y="61821"/>
                                <a:pt x="87879" y="55188"/>
                                <a:pt x="83059" y="52705"/>
                              </a:cubicBezTo>
                              <a:cubicBezTo>
                                <a:pt x="79120" y="49060"/>
                                <a:pt x="77165" y="42938"/>
                                <a:pt x="67880" y="36740"/>
                              </a:cubicBezTo>
                              <a:cubicBezTo>
                                <a:pt x="63961" y="33990"/>
                                <a:pt x="64141" y="32860"/>
                                <a:pt x="59903" y="29549"/>
                              </a:cubicBezTo>
                              <a:cubicBezTo>
                                <a:pt x="57570" y="28786"/>
                                <a:pt x="54622" y="24610"/>
                                <a:pt x="51907" y="22358"/>
                              </a:cubicBezTo>
                              <a:cubicBezTo>
                                <a:pt x="47744" y="20701"/>
                                <a:pt x="47888" y="18619"/>
                                <a:pt x="43118" y="15975"/>
                              </a:cubicBezTo>
                              <a:cubicBezTo>
                                <a:pt x="37754" y="13578"/>
                                <a:pt x="35190" y="11498"/>
                                <a:pt x="32740" y="10377"/>
                              </a:cubicBezTo>
                              <a:cubicBezTo>
                                <a:pt x="28372" y="9421"/>
                                <a:pt x="24786" y="5885"/>
                                <a:pt x="22362" y="5587"/>
                              </a:cubicBezTo>
                              <a:cubicBezTo>
                                <a:pt x="17797" y="4645"/>
                                <a:pt x="15494" y="3138"/>
                                <a:pt x="10378" y="1593"/>
                              </a:cubicBezTo>
                              <a:lnTo>
                                <a:pt x="10378" y="1593"/>
                              </a:lnTo>
                              <a:cubicBezTo>
                                <a:pt x="8668" y="1759"/>
                                <a:pt x="7447" y="709"/>
                                <a:pt x="5594" y="796"/>
                              </a:cubicBezTo>
                              <a:cubicBezTo>
                                <a:pt x="4665" y="1051"/>
                                <a:pt x="3589" y="60"/>
                                <a:pt x="1588" y="0"/>
                              </a:cubicBezTo>
                              <a:lnTo>
                                <a:pt x="1588" y="0"/>
                              </a:lnTo>
                              <a:close/>
                            </a:path>
                            <a:path w="176497" h="106218" stroke="0" extrusionOk="0">
                              <a:moveTo>
                                <a:pt x="1588" y="0"/>
                              </a:moveTo>
                              <a:lnTo>
                                <a:pt x="1588" y="0"/>
                              </a:lnTo>
                              <a:cubicBezTo>
                                <a:pt x="1374" y="4007"/>
                                <a:pt x="-549" y="7448"/>
                                <a:pt x="0" y="9580"/>
                              </a:cubicBezTo>
                              <a:cubicBezTo>
                                <a:pt x="272" y="11896"/>
                                <a:pt x="297" y="15916"/>
                                <a:pt x="794" y="19172"/>
                              </a:cubicBezTo>
                              <a:cubicBezTo>
                                <a:pt x="673" y="22008"/>
                                <a:pt x="1758" y="25130"/>
                                <a:pt x="3194" y="28753"/>
                              </a:cubicBezTo>
                              <a:cubicBezTo>
                                <a:pt x="4170" y="31628"/>
                                <a:pt x="5295" y="34883"/>
                                <a:pt x="6389" y="37537"/>
                              </a:cubicBezTo>
                              <a:cubicBezTo>
                                <a:pt x="8032" y="40248"/>
                                <a:pt x="9436" y="44273"/>
                                <a:pt x="11984" y="47118"/>
                              </a:cubicBezTo>
                              <a:cubicBezTo>
                                <a:pt x="15418" y="49256"/>
                                <a:pt x="16579" y="53162"/>
                                <a:pt x="19167" y="55902"/>
                              </a:cubicBezTo>
                              <a:cubicBezTo>
                                <a:pt x="23244" y="58424"/>
                                <a:pt x="24637" y="62121"/>
                                <a:pt x="27145" y="63890"/>
                              </a:cubicBezTo>
                              <a:cubicBezTo>
                                <a:pt x="31160" y="66373"/>
                                <a:pt x="33263" y="71120"/>
                                <a:pt x="37540" y="72674"/>
                              </a:cubicBezTo>
                              <a:lnTo>
                                <a:pt x="37540" y="72674"/>
                              </a:lnTo>
                              <a:cubicBezTo>
                                <a:pt x="40808" y="74651"/>
                                <a:pt x="41682" y="75808"/>
                                <a:pt x="44724" y="77464"/>
                              </a:cubicBezTo>
                              <a:cubicBezTo>
                                <a:pt x="46882" y="78408"/>
                                <a:pt x="49085" y="80991"/>
                                <a:pt x="52702" y="82255"/>
                              </a:cubicBezTo>
                              <a:cubicBezTo>
                                <a:pt x="56159" y="83843"/>
                                <a:pt x="58376" y="85702"/>
                                <a:pt x="60697" y="86249"/>
                              </a:cubicBezTo>
                              <a:cubicBezTo>
                                <a:pt x="63431" y="87389"/>
                                <a:pt x="66604" y="89367"/>
                                <a:pt x="68674" y="90242"/>
                              </a:cubicBezTo>
                              <a:cubicBezTo>
                                <a:pt x="74389" y="90006"/>
                                <a:pt x="78095" y="93553"/>
                                <a:pt x="85459" y="95840"/>
                              </a:cubicBezTo>
                              <a:cubicBezTo>
                                <a:pt x="91900" y="96627"/>
                                <a:pt x="96076" y="100808"/>
                                <a:pt x="103815" y="100630"/>
                              </a:cubicBezTo>
                              <a:cubicBezTo>
                                <a:pt x="111337" y="100269"/>
                                <a:pt x="118186" y="103461"/>
                                <a:pt x="122188" y="103817"/>
                              </a:cubicBezTo>
                              <a:cubicBezTo>
                                <a:pt x="127410" y="103057"/>
                                <a:pt x="132251" y="104788"/>
                                <a:pt x="140562" y="105421"/>
                              </a:cubicBezTo>
                              <a:cubicBezTo>
                                <a:pt x="148107" y="104506"/>
                                <a:pt x="149930" y="107665"/>
                                <a:pt x="158935" y="106218"/>
                              </a:cubicBezTo>
                              <a:cubicBezTo>
                                <a:pt x="162764" y="105292"/>
                                <a:pt x="169927" y="106661"/>
                                <a:pt x="176497" y="106218"/>
                              </a:cubicBezTo>
                              <a:lnTo>
                                <a:pt x="176497" y="106218"/>
                              </a:lnTo>
                              <a:cubicBezTo>
                                <a:pt x="174835" y="106094"/>
                                <a:pt x="173812" y="105279"/>
                                <a:pt x="172508" y="105421"/>
                              </a:cubicBezTo>
                              <a:cubicBezTo>
                                <a:pt x="171120" y="104989"/>
                                <a:pt x="169082" y="103835"/>
                                <a:pt x="167707" y="103817"/>
                              </a:cubicBezTo>
                              <a:lnTo>
                                <a:pt x="167707" y="103817"/>
                              </a:lnTo>
                              <a:cubicBezTo>
                                <a:pt x="164009" y="103094"/>
                                <a:pt x="156792" y="99895"/>
                                <a:pt x="153340" y="99823"/>
                              </a:cubicBezTo>
                              <a:cubicBezTo>
                                <a:pt x="149355" y="99997"/>
                                <a:pt x="143222" y="95549"/>
                                <a:pt x="139767" y="95033"/>
                              </a:cubicBezTo>
                              <a:cubicBezTo>
                                <a:pt x="134179" y="92520"/>
                                <a:pt x="133396" y="91003"/>
                                <a:pt x="128578" y="89446"/>
                              </a:cubicBezTo>
                              <a:cubicBezTo>
                                <a:pt x="124155" y="87895"/>
                                <a:pt x="121335" y="84349"/>
                                <a:pt x="118200" y="83062"/>
                              </a:cubicBezTo>
                              <a:cubicBezTo>
                                <a:pt x="115125" y="82487"/>
                                <a:pt x="112478" y="77563"/>
                                <a:pt x="108616" y="75871"/>
                              </a:cubicBezTo>
                              <a:cubicBezTo>
                                <a:pt x="105888" y="74202"/>
                                <a:pt x="104540" y="71003"/>
                                <a:pt x="99826" y="68680"/>
                              </a:cubicBezTo>
                              <a:cubicBezTo>
                                <a:pt x="91855" y="62521"/>
                                <a:pt x="90203" y="56401"/>
                                <a:pt x="83059" y="52705"/>
                              </a:cubicBezTo>
                              <a:cubicBezTo>
                                <a:pt x="76388" y="47356"/>
                                <a:pt x="72512" y="38432"/>
                                <a:pt x="67880" y="36740"/>
                              </a:cubicBezTo>
                              <a:cubicBezTo>
                                <a:pt x="64878" y="35430"/>
                                <a:pt x="63071" y="32345"/>
                                <a:pt x="59903" y="29549"/>
                              </a:cubicBezTo>
                              <a:cubicBezTo>
                                <a:pt x="57263" y="28307"/>
                                <a:pt x="55077" y="23584"/>
                                <a:pt x="51907" y="22358"/>
                              </a:cubicBezTo>
                              <a:cubicBezTo>
                                <a:pt x="49381" y="20784"/>
                                <a:pt x="45970" y="17106"/>
                                <a:pt x="43118" y="15975"/>
                              </a:cubicBezTo>
                              <a:cubicBezTo>
                                <a:pt x="39364" y="15429"/>
                                <a:pt x="37802" y="12315"/>
                                <a:pt x="32740" y="10377"/>
                              </a:cubicBezTo>
                              <a:cubicBezTo>
                                <a:pt x="28117" y="8729"/>
                                <a:pt x="27693" y="7154"/>
                                <a:pt x="22362" y="5587"/>
                              </a:cubicBezTo>
                              <a:cubicBezTo>
                                <a:pt x="17370" y="5250"/>
                                <a:pt x="15673" y="3015"/>
                                <a:pt x="10378" y="1593"/>
                              </a:cubicBezTo>
                              <a:lnTo>
                                <a:pt x="10378" y="1593"/>
                              </a:lnTo>
                              <a:cubicBezTo>
                                <a:pt x="8236" y="1593"/>
                                <a:pt x="7819" y="676"/>
                                <a:pt x="5594" y="796"/>
                              </a:cubicBezTo>
                              <a:cubicBezTo>
                                <a:pt x="4029" y="888"/>
                                <a:pt x="2915" y="-3"/>
                                <a:pt x="1588" y="0"/>
                              </a:cubicBezTo>
                              <a:lnTo>
                                <a:pt x="1588" y="0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8" name="Freeform 8">
                  <a:extLst>
                    <a:ext uri="{FF2B5EF4-FFF2-40B4-BE49-F238E27FC236}">
                      <a16:creationId xmlns:a16="http://schemas.microsoft.com/office/drawing/2014/main" id="{E11B33CD-5A3B-E26B-E823-551718A6A8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36825" y="1987550"/>
                  <a:ext cx="752475" cy="628650"/>
                </a:xfrm>
                <a:custGeom>
                  <a:avLst/>
                  <a:gdLst>
                    <a:gd name="T0" fmla="*/ 228 w 474"/>
                    <a:gd name="T1" fmla="*/ 26 h 396"/>
                    <a:gd name="T2" fmla="*/ 170 w 474"/>
                    <a:gd name="T3" fmla="*/ 44 h 396"/>
                    <a:gd name="T4" fmla="*/ 124 w 474"/>
                    <a:gd name="T5" fmla="*/ 64 h 396"/>
                    <a:gd name="T6" fmla="*/ 94 w 474"/>
                    <a:gd name="T7" fmla="*/ 84 h 396"/>
                    <a:gd name="T8" fmla="*/ 86 w 474"/>
                    <a:gd name="T9" fmla="*/ 92 h 396"/>
                    <a:gd name="T10" fmla="*/ 58 w 474"/>
                    <a:gd name="T11" fmla="*/ 138 h 396"/>
                    <a:gd name="T12" fmla="*/ 30 w 474"/>
                    <a:gd name="T13" fmla="*/ 202 h 396"/>
                    <a:gd name="T14" fmla="*/ 0 w 474"/>
                    <a:gd name="T15" fmla="*/ 284 h 396"/>
                    <a:gd name="T16" fmla="*/ 10 w 474"/>
                    <a:gd name="T17" fmla="*/ 282 h 396"/>
                    <a:gd name="T18" fmla="*/ 50 w 474"/>
                    <a:gd name="T19" fmla="*/ 280 h 396"/>
                    <a:gd name="T20" fmla="*/ 86 w 474"/>
                    <a:gd name="T21" fmla="*/ 286 h 396"/>
                    <a:gd name="T22" fmla="*/ 106 w 474"/>
                    <a:gd name="T23" fmla="*/ 292 h 396"/>
                    <a:gd name="T24" fmla="*/ 126 w 474"/>
                    <a:gd name="T25" fmla="*/ 302 h 396"/>
                    <a:gd name="T26" fmla="*/ 172 w 474"/>
                    <a:gd name="T27" fmla="*/ 338 h 396"/>
                    <a:gd name="T28" fmla="*/ 226 w 474"/>
                    <a:gd name="T29" fmla="*/ 374 h 396"/>
                    <a:gd name="T30" fmla="*/ 256 w 474"/>
                    <a:gd name="T31" fmla="*/ 388 h 396"/>
                    <a:gd name="T32" fmla="*/ 286 w 474"/>
                    <a:gd name="T33" fmla="*/ 396 h 396"/>
                    <a:gd name="T34" fmla="*/ 318 w 474"/>
                    <a:gd name="T35" fmla="*/ 394 h 396"/>
                    <a:gd name="T36" fmla="*/ 330 w 474"/>
                    <a:gd name="T37" fmla="*/ 392 h 396"/>
                    <a:gd name="T38" fmla="*/ 350 w 474"/>
                    <a:gd name="T39" fmla="*/ 382 h 396"/>
                    <a:gd name="T40" fmla="*/ 378 w 474"/>
                    <a:gd name="T41" fmla="*/ 360 h 396"/>
                    <a:gd name="T42" fmla="*/ 410 w 474"/>
                    <a:gd name="T43" fmla="*/ 318 h 396"/>
                    <a:gd name="T44" fmla="*/ 434 w 474"/>
                    <a:gd name="T45" fmla="*/ 268 h 396"/>
                    <a:gd name="T46" fmla="*/ 454 w 474"/>
                    <a:gd name="T47" fmla="*/ 216 h 396"/>
                    <a:gd name="T48" fmla="*/ 470 w 474"/>
                    <a:gd name="T49" fmla="*/ 142 h 396"/>
                    <a:gd name="T50" fmla="*/ 474 w 474"/>
                    <a:gd name="T51" fmla="*/ 94 h 396"/>
                    <a:gd name="T52" fmla="*/ 474 w 474"/>
                    <a:gd name="T53" fmla="*/ 86 h 396"/>
                    <a:gd name="T54" fmla="*/ 462 w 474"/>
                    <a:gd name="T55" fmla="*/ 62 h 396"/>
                    <a:gd name="T56" fmla="*/ 436 w 474"/>
                    <a:gd name="T57" fmla="*/ 36 h 396"/>
                    <a:gd name="T58" fmla="*/ 400 w 474"/>
                    <a:gd name="T59" fmla="*/ 12 h 396"/>
                    <a:gd name="T60" fmla="*/ 354 w 474"/>
                    <a:gd name="T61" fmla="*/ 0 h 396"/>
                    <a:gd name="T62" fmla="*/ 334 w 474"/>
                    <a:gd name="T63" fmla="*/ 0 h 396"/>
                    <a:gd name="T64" fmla="*/ 292 w 474"/>
                    <a:gd name="T65" fmla="*/ 6 h 396"/>
                    <a:gd name="T66" fmla="*/ 240 w 474"/>
                    <a:gd name="T67" fmla="*/ 22 h 396"/>
                    <a:gd name="T68" fmla="*/ 228 w 474"/>
                    <a:gd name="T69" fmla="*/ 26 h 3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74" h="396">
                      <a:moveTo>
                        <a:pt x="228" y="26"/>
                      </a:moveTo>
                      <a:lnTo>
                        <a:pt x="228" y="26"/>
                      </a:lnTo>
                      <a:lnTo>
                        <a:pt x="210" y="30"/>
                      </a:lnTo>
                      <a:lnTo>
                        <a:pt x="170" y="44"/>
                      </a:lnTo>
                      <a:lnTo>
                        <a:pt x="146" y="54"/>
                      </a:lnTo>
                      <a:lnTo>
                        <a:pt x="124" y="64"/>
                      </a:lnTo>
                      <a:lnTo>
                        <a:pt x="102" y="78"/>
                      </a:lnTo>
                      <a:lnTo>
                        <a:pt x="94" y="84"/>
                      </a:lnTo>
                      <a:lnTo>
                        <a:pt x="86" y="92"/>
                      </a:lnTo>
                      <a:lnTo>
                        <a:pt x="86" y="92"/>
                      </a:lnTo>
                      <a:lnTo>
                        <a:pt x="72" y="112"/>
                      </a:lnTo>
                      <a:lnTo>
                        <a:pt x="58" y="138"/>
                      </a:lnTo>
                      <a:lnTo>
                        <a:pt x="42" y="170"/>
                      </a:lnTo>
                      <a:lnTo>
                        <a:pt x="30" y="202"/>
                      </a:lnTo>
                      <a:lnTo>
                        <a:pt x="8" y="260"/>
                      </a:lnTo>
                      <a:lnTo>
                        <a:pt x="0" y="284"/>
                      </a:lnTo>
                      <a:lnTo>
                        <a:pt x="0" y="284"/>
                      </a:lnTo>
                      <a:lnTo>
                        <a:pt x="10" y="282"/>
                      </a:lnTo>
                      <a:lnTo>
                        <a:pt x="34" y="280"/>
                      </a:lnTo>
                      <a:lnTo>
                        <a:pt x="50" y="280"/>
                      </a:lnTo>
                      <a:lnTo>
                        <a:pt x="68" y="282"/>
                      </a:lnTo>
                      <a:lnTo>
                        <a:pt x="86" y="286"/>
                      </a:lnTo>
                      <a:lnTo>
                        <a:pt x="106" y="292"/>
                      </a:lnTo>
                      <a:lnTo>
                        <a:pt x="106" y="292"/>
                      </a:lnTo>
                      <a:lnTo>
                        <a:pt x="116" y="296"/>
                      </a:lnTo>
                      <a:lnTo>
                        <a:pt x="126" y="302"/>
                      </a:lnTo>
                      <a:lnTo>
                        <a:pt x="148" y="318"/>
                      </a:lnTo>
                      <a:lnTo>
                        <a:pt x="172" y="338"/>
                      </a:lnTo>
                      <a:lnTo>
                        <a:pt x="198" y="356"/>
                      </a:lnTo>
                      <a:lnTo>
                        <a:pt x="226" y="374"/>
                      </a:lnTo>
                      <a:lnTo>
                        <a:pt x="240" y="382"/>
                      </a:lnTo>
                      <a:lnTo>
                        <a:pt x="256" y="388"/>
                      </a:lnTo>
                      <a:lnTo>
                        <a:pt x="270" y="392"/>
                      </a:lnTo>
                      <a:lnTo>
                        <a:pt x="286" y="396"/>
                      </a:lnTo>
                      <a:lnTo>
                        <a:pt x="302" y="396"/>
                      </a:lnTo>
                      <a:lnTo>
                        <a:pt x="318" y="394"/>
                      </a:lnTo>
                      <a:lnTo>
                        <a:pt x="318" y="394"/>
                      </a:lnTo>
                      <a:lnTo>
                        <a:pt x="330" y="392"/>
                      </a:lnTo>
                      <a:lnTo>
                        <a:pt x="340" y="386"/>
                      </a:lnTo>
                      <a:lnTo>
                        <a:pt x="350" y="382"/>
                      </a:lnTo>
                      <a:lnTo>
                        <a:pt x="360" y="376"/>
                      </a:lnTo>
                      <a:lnTo>
                        <a:pt x="378" y="360"/>
                      </a:lnTo>
                      <a:lnTo>
                        <a:pt x="394" y="340"/>
                      </a:lnTo>
                      <a:lnTo>
                        <a:pt x="410" y="318"/>
                      </a:lnTo>
                      <a:lnTo>
                        <a:pt x="424" y="294"/>
                      </a:lnTo>
                      <a:lnTo>
                        <a:pt x="434" y="268"/>
                      </a:lnTo>
                      <a:lnTo>
                        <a:pt x="444" y="242"/>
                      </a:lnTo>
                      <a:lnTo>
                        <a:pt x="454" y="216"/>
                      </a:lnTo>
                      <a:lnTo>
                        <a:pt x="460" y="190"/>
                      </a:lnTo>
                      <a:lnTo>
                        <a:pt x="470" y="142"/>
                      </a:lnTo>
                      <a:lnTo>
                        <a:pt x="474" y="106"/>
                      </a:lnTo>
                      <a:lnTo>
                        <a:pt x="474" y="94"/>
                      </a:lnTo>
                      <a:lnTo>
                        <a:pt x="474" y="86"/>
                      </a:lnTo>
                      <a:lnTo>
                        <a:pt x="474" y="86"/>
                      </a:lnTo>
                      <a:lnTo>
                        <a:pt x="470" y="74"/>
                      </a:lnTo>
                      <a:lnTo>
                        <a:pt x="462" y="62"/>
                      </a:lnTo>
                      <a:lnTo>
                        <a:pt x="450" y="48"/>
                      </a:lnTo>
                      <a:lnTo>
                        <a:pt x="436" y="36"/>
                      </a:lnTo>
                      <a:lnTo>
                        <a:pt x="420" y="24"/>
                      </a:lnTo>
                      <a:lnTo>
                        <a:pt x="400" y="12"/>
                      </a:lnTo>
                      <a:lnTo>
                        <a:pt x="378" y="4"/>
                      </a:lnTo>
                      <a:lnTo>
                        <a:pt x="354" y="0"/>
                      </a:lnTo>
                      <a:lnTo>
                        <a:pt x="354" y="0"/>
                      </a:lnTo>
                      <a:lnTo>
                        <a:pt x="334" y="0"/>
                      </a:lnTo>
                      <a:lnTo>
                        <a:pt x="312" y="2"/>
                      </a:lnTo>
                      <a:lnTo>
                        <a:pt x="292" y="6"/>
                      </a:lnTo>
                      <a:lnTo>
                        <a:pt x="272" y="10"/>
                      </a:lnTo>
                      <a:lnTo>
                        <a:pt x="240" y="22"/>
                      </a:lnTo>
                      <a:lnTo>
                        <a:pt x="228" y="26"/>
                      </a:lnTo>
                      <a:lnTo>
                        <a:pt x="228" y="26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674388101">
                        <a:custGeom>
                          <a:avLst/>
                          <a:gdLst>
                            <a:gd name="csX0" fmla="*/ 91041 w 189275"/>
                            <a:gd name="csY0" fmla="*/ 10389 h 158129"/>
                            <a:gd name="csX1" fmla="*/ 91041 w 189275"/>
                            <a:gd name="csY1" fmla="*/ 10389 h 158129"/>
                            <a:gd name="csX2" fmla="*/ 83848 w 189275"/>
                            <a:gd name="csY2" fmla="*/ 11986 h 158129"/>
                            <a:gd name="csX3" fmla="*/ 67874 w 189275"/>
                            <a:gd name="csY3" fmla="*/ 17568 h 158129"/>
                            <a:gd name="csX4" fmla="*/ 58296 w 189275"/>
                            <a:gd name="csY4" fmla="*/ 21568 h 158129"/>
                            <a:gd name="csX5" fmla="*/ 49514 w 189275"/>
                            <a:gd name="csY5" fmla="*/ 25553 h 158129"/>
                            <a:gd name="csX6" fmla="*/ 40731 w 189275"/>
                            <a:gd name="csY6" fmla="*/ 31151 h 158129"/>
                            <a:gd name="csX7" fmla="*/ 37533 w 189275"/>
                            <a:gd name="csY7" fmla="*/ 33539 h 158129"/>
                            <a:gd name="csX8" fmla="*/ 34334 w 189275"/>
                            <a:gd name="csY8" fmla="*/ 36733 h 158129"/>
                            <a:gd name="csX9" fmla="*/ 34334 w 189275"/>
                            <a:gd name="csY9" fmla="*/ 36733 h 158129"/>
                            <a:gd name="csX10" fmla="*/ 28750 w 189275"/>
                            <a:gd name="csY10" fmla="*/ 44718 h 158129"/>
                            <a:gd name="csX11" fmla="*/ 23167 w 189275"/>
                            <a:gd name="csY11" fmla="*/ 55107 h 158129"/>
                            <a:gd name="csX12" fmla="*/ 16769 w 189275"/>
                            <a:gd name="csY12" fmla="*/ 67884 h 158129"/>
                            <a:gd name="csX13" fmla="*/ 11981 w 189275"/>
                            <a:gd name="csY13" fmla="*/ 80661 h 158129"/>
                            <a:gd name="csX14" fmla="*/ 3198 w 189275"/>
                            <a:gd name="csY14" fmla="*/ 103827 h 158129"/>
                            <a:gd name="csX15" fmla="*/ 0 w 189275"/>
                            <a:gd name="csY15" fmla="*/ 113410 h 158129"/>
                            <a:gd name="csX16" fmla="*/ 0 w 189275"/>
                            <a:gd name="csY16" fmla="*/ 113410 h 158129"/>
                            <a:gd name="csX17" fmla="*/ 3993 w 189275"/>
                            <a:gd name="csY17" fmla="*/ 112603 h 158129"/>
                            <a:gd name="csX18" fmla="*/ 13571 w 189275"/>
                            <a:gd name="csY18" fmla="*/ 111813 h 158129"/>
                            <a:gd name="csX19" fmla="*/ 19968 w 189275"/>
                            <a:gd name="csY19" fmla="*/ 111813 h 158129"/>
                            <a:gd name="csX20" fmla="*/ 27160 w 189275"/>
                            <a:gd name="csY20" fmla="*/ 112603 h 158129"/>
                            <a:gd name="csX21" fmla="*/ 34334 w 189275"/>
                            <a:gd name="csY21" fmla="*/ 114200 h 158129"/>
                            <a:gd name="csX22" fmla="*/ 42321 w 189275"/>
                            <a:gd name="csY22" fmla="*/ 116604 h 158129"/>
                            <a:gd name="csX23" fmla="*/ 42321 w 189275"/>
                            <a:gd name="csY23" fmla="*/ 116604 h 158129"/>
                            <a:gd name="csX24" fmla="*/ 46315 w 189275"/>
                            <a:gd name="csY24" fmla="*/ 118201 h 158129"/>
                            <a:gd name="csX25" fmla="*/ 50309 w 189275"/>
                            <a:gd name="csY25" fmla="*/ 120589 h 158129"/>
                            <a:gd name="csX26" fmla="*/ 59091 w 189275"/>
                            <a:gd name="csY26" fmla="*/ 126977 h 158129"/>
                            <a:gd name="csX27" fmla="*/ 68687 w 189275"/>
                            <a:gd name="csY27" fmla="*/ 134963 h 158129"/>
                            <a:gd name="csX28" fmla="*/ 79060 w 189275"/>
                            <a:gd name="csY28" fmla="*/ 142157 h 158129"/>
                            <a:gd name="csX29" fmla="*/ 90246 w 189275"/>
                            <a:gd name="csY29" fmla="*/ 149337 h 158129"/>
                            <a:gd name="csX30" fmla="*/ 95829 w 189275"/>
                            <a:gd name="csY30" fmla="*/ 152531 h 158129"/>
                            <a:gd name="csX31" fmla="*/ 102227 w 189275"/>
                            <a:gd name="csY31" fmla="*/ 154934 h 158129"/>
                            <a:gd name="csX32" fmla="*/ 107811 w 189275"/>
                            <a:gd name="csY32" fmla="*/ 156531 h 158129"/>
                            <a:gd name="csX33" fmla="*/ 114208 w 189275"/>
                            <a:gd name="csY33" fmla="*/ 158129 h 158129"/>
                            <a:gd name="csX34" fmla="*/ 120587 w 189275"/>
                            <a:gd name="csY34" fmla="*/ 158129 h 158129"/>
                            <a:gd name="csX35" fmla="*/ 126984 w 189275"/>
                            <a:gd name="csY35" fmla="*/ 157322 h 158129"/>
                            <a:gd name="csX36" fmla="*/ 126984 w 189275"/>
                            <a:gd name="csY36" fmla="*/ 157322 h 158129"/>
                            <a:gd name="csX37" fmla="*/ 131773 w 189275"/>
                            <a:gd name="csY37" fmla="*/ 156531 h 158129"/>
                            <a:gd name="csX38" fmla="*/ 135766 w 189275"/>
                            <a:gd name="csY38" fmla="*/ 154128 h 158129"/>
                            <a:gd name="csX39" fmla="*/ 139760 w 189275"/>
                            <a:gd name="csY39" fmla="*/ 152531 h 158129"/>
                            <a:gd name="csX40" fmla="*/ 143754 w 189275"/>
                            <a:gd name="csY40" fmla="*/ 150143 h 158129"/>
                            <a:gd name="csX41" fmla="*/ 150946 w 189275"/>
                            <a:gd name="csY41" fmla="*/ 143755 h 158129"/>
                            <a:gd name="csX42" fmla="*/ 157325 w 189275"/>
                            <a:gd name="csY42" fmla="*/ 135769 h 158129"/>
                            <a:gd name="csX43" fmla="*/ 163722 w 189275"/>
                            <a:gd name="csY43" fmla="*/ 126977 h 158129"/>
                            <a:gd name="csX44" fmla="*/ 169306 w 189275"/>
                            <a:gd name="csY44" fmla="*/ 117394 h 158129"/>
                            <a:gd name="csX45" fmla="*/ 173300 w 189275"/>
                            <a:gd name="csY45" fmla="*/ 107021 h 158129"/>
                            <a:gd name="csX46" fmla="*/ 177293 w 189275"/>
                            <a:gd name="csY46" fmla="*/ 96632 h 158129"/>
                            <a:gd name="csX47" fmla="*/ 181287 w 189275"/>
                            <a:gd name="csY47" fmla="*/ 86259 h 158129"/>
                            <a:gd name="csX48" fmla="*/ 183691 w 189275"/>
                            <a:gd name="csY48" fmla="*/ 75870 h 158129"/>
                            <a:gd name="csX49" fmla="*/ 187685 w 189275"/>
                            <a:gd name="csY49" fmla="*/ 56705 h 158129"/>
                            <a:gd name="csX50" fmla="*/ 189274 w 189275"/>
                            <a:gd name="csY50" fmla="*/ 42331 h 158129"/>
                            <a:gd name="csX51" fmla="*/ 189274 w 189275"/>
                            <a:gd name="csY51" fmla="*/ 37539 h 158129"/>
                            <a:gd name="csX52" fmla="*/ 189274 w 189275"/>
                            <a:gd name="csY52" fmla="*/ 34345 h 158129"/>
                            <a:gd name="csX53" fmla="*/ 189274 w 189275"/>
                            <a:gd name="csY53" fmla="*/ 34345 h 158129"/>
                            <a:gd name="csX54" fmla="*/ 187685 w 189275"/>
                            <a:gd name="csY54" fmla="*/ 29554 h 158129"/>
                            <a:gd name="csX55" fmla="*/ 184486 w 189275"/>
                            <a:gd name="csY55" fmla="*/ 24763 h 158129"/>
                            <a:gd name="csX56" fmla="*/ 179697 w 189275"/>
                            <a:gd name="csY56" fmla="*/ 19165 h 158129"/>
                            <a:gd name="csX57" fmla="*/ 174095 w 189275"/>
                            <a:gd name="csY57" fmla="*/ 14373 h 158129"/>
                            <a:gd name="csX58" fmla="*/ 167716 w 189275"/>
                            <a:gd name="csY58" fmla="*/ 9582 h 158129"/>
                            <a:gd name="csX59" fmla="*/ 159729 w 189275"/>
                            <a:gd name="csY59" fmla="*/ 4791 h 158129"/>
                            <a:gd name="csX60" fmla="*/ 150946 w 189275"/>
                            <a:gd name="csY60" fmla="*/ 1597 h 158129"/>
                            <a:gd name="csX61" fmla="*/ 141350 w 189275"/>
                            <a:gd name="csY61" fmla="*/ 0 h 158129"/>
                            <a:gd name="csX62" fmla="*/ 141350 w 189275"/>
                            <a:gd name="csY62" fmla="*/ 0 h 158129"/>
                            <a:gd name="csX63" fmla="*/ 133363 w 189275"/>
                            <a:gd name="csY63" fmla="*/ 0 h 158129"/>
                            <a:gd name="csX64" fmla="*/ 124580 w 189275"/>
                            <a:gd name="csY64" fmla="*/ 806 h 158129"/>
                            <a:gd name="csX65" fmla="*/ 116593 w 189275"/>
                            <a:gd name="csY65" fmla="*/ 2403 h 158129"/>
                            <a:gd name="csX66" fmla="*/ 108605 w 189275"/>
                            <a:gd name="csY66" fmla="*/ 4000 h 158129"/>
                            <a:gd name="csX67" fmla="*/ 95829 w 189275"/>
                            <a:gd name="csY67" fmla="*/ 8791 h 158129"/>
                            <a:gd name="csX68" fmla="*/ 91041 w 189275"/>
                            <a:gd name="csY68" fmla="*/ 10389 h 158129"/>
                            <a:gd name="csX69" fmla="*/ 91041 w 189275"/>
                            <a:gd name="csY69" fmla="*/ 10389 h 158129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  <a:cxn ang="0">
                              <a:pos x="csX55" y="csY55"/>
                            </a:cxn>
                            <a:cxn ang="0">
                              <a:pos x="csX56" y="csY56"/>
                            </a:cxn>
                            <a:cxn ang="0">
                              <a:pos x="csX57" y="csY57"/>
                            </a:cxn>
                            <a:cxn ang="0">
                              <a:pos x="csX58" y="csY58"/>
                            </a:cxn>
                            <a:cxn ang="0">
                              <a:pos x="csX59" y="csY59"/>
                            </a:cxn>
                            <a:cxn ang="0">
                              <a:pos x="csX60" y="csY60"/>
                            </a:cxn>
                            <a:cxn ang="0">
                              <a:pos x="csX61" y="csY61"/>
                            </a:cxn>
                            <a:cxn ang="0">
                              <a:pos x="csX62" y="csY62"/>
                            </a:cxn>
                            <a:cxn ang="0">
                              <a:pos x="csX63" y="csY63"/>
                            </a:cxn>
                            <a:cxn ang="0">
                              <a:pos x="csX64" y="csY64"/>
                            </a:cxn>
                            <a:cxn ang="0">
                              <a:pos x="csX65" y="csY65"/>
                            </a:cxn>
                            <a:cxn ang="0">
                              <a:pos x="csX66" y="csY66"/>
                            </a:cxn>
                            <a:cxn ang="0">
                              <a:pos x="csX67" y="csY67"/>
                            </a:cxn>
                            <a:cxn ang="0">
                              <a:pos x="csX68" y="csY68"/>
                            </a:cxn>
                            <a:cxn ang="0">
                              <a:pos x="csX69" y="csY69"/>
                            </a:cxn>
                          </a:cxnLst>
                          <a:rect l="l" t="t" r="r" b="b"/>
                          <a:pathLst>
                            <a:path w="189275" h="158129" fill="none" extrusionOk="0">
                              <a:moveTo>
                                <a:pt x="91041" y="10389"/>
                              </a:moveTo>
                              <a:lnTo>
                                <a:pt x="91041" y="10389"/>
                              </a:lnTo>
                              <a:cubicBezTo>
                                <a:pt x="88893" y="10895"/>
                                <a:pt x="86755" y="11074"/>
                                <a:pt x="83848" y="11986"/>
                              </a:cubicBezTo>
                              <a:cubicBezTo>
                                <a:pt x="79162" y="13673"/>
                                <a:pt x="71717" y="14411"/>
                                <a:pt x="67874" y="17568"/>
                              </a:cubicBezTo>
                              <a:cubicBezTo>
                                <a:pt x="64213" y="19313"/>
                                <a:pt x="60300" y="19639"/>
                                <a:pt x="58296" y="21568"/>
                              </a:cubicBezTo>
                              <a:cubicBezTo>
                                <a:pt x="55996" y="22861"/>
                                <a:pt x="52887" y="23732"/>
                                <a:pt x="49514" y="25553"/>
                              </a:cubicBezTo>
                              <a:cubicBezTo>
                                <a:pt x="46707" y="28261"/>
                                <a:pt x="44103" y="28840"/>
                                <a:pt x="40731" y="31151"/>
                              </a:cubicBezTo>
                              <a:cubicBezTo>
                                <a:pt x="39802" y="32017"/>
                                <a:pt x="38242" y="32587"/>
                                <a:pt x="37533" y="33539"/>
                              </a:cubicBezTo>
                              <a:cubicBezTo>
                                <a:pt x="36342" y="34828"/>
                                <a:pt x="35623" y="35129"/>
                                <a:pt x="34334" y="36733"/>
                              </a:cubicBezTo>
                              <a:lnTo>
                                <a:pt x="34334" y="36733"/>
                              </a:lnTo>
                              <a:cubicBezTo>
                                <a:pt x="33662" y="39507"/>
                                <a:pt x="29031" y="42352"/>
                                <a:pt x="28750" y="44718"/>
                              </a:cubicBezTo>
                              <a:cubicBezTo>
                                <a:pt x="27355" y="49618"/>
                                <a:pt x="24352" y="52428"/>
                                <a:pt x="23167" y="55107"/>
                              </a:cubicBezTo>
                              <a:cubicBezTo>
                                <a:pt x="20704" y="61613"/>
                                <a:pt x="17780" y="62446"/>
                                <a:pt x="16769" y="67884"/>
                              </a:cubicBezTo>
                              <a:cubicBezTo>
                                <a:pt x="14777" y="74382"/>
                                <a:pt x="13478" y="75988"/>
                                <a:pt x="11981" y="80661"/>
                              </a:cubicBezTo>
                              <a:cubicBezTo>
                                <a:pt x="10679" y="91771"/>
                                <a:pt x="3411" y="98421"/>
                                <a:pt x="3198" y="103827"/>
                              </a:cubicBezTo>
                              <a:cubicBezTo>
                                <a:pt x="2196" y="107561"/>
                                <a:pt x="1288" y="110302"/>
                                <a:pt x="0" y="113410"/>
                              </a:cubicBezTo>
                              <a:lnTo>
                                <a:pt x="0" y="113410"/>
                              </a:lnTo>
                              <a:cubicBezTo>
                                <a:pt x="1326" y="112955"/>
                                <a:pt x="2571" y="112982"/>
                                <a:pt x="3993" y="112603"/>
                              </a:cubicBezTo>
                              <a:cubicBezTo>
                                <a:pt x="8298" y="111945"/>
                                <a:pt x="9394" y="112350"/>
                                <a:pt x="13571" y="111813"/>
                              </a:cubicBezTo>
                              <a:cubicBezTo>
                                <a:pt x="16537" y="111719"/>
                                <a:pt x="17294" y="111813"/>
                                <a:pt x="19968" y="111813"/>
                              </a:cubicBezTo>
                              <a:cubicBezTo>
                                <a:pt x="23201" y="111568"/>
                                <a:pt x="24060" y="112855"/>
                                <a:pt x="27160" y="112603"/>
                              </a:cubicBezTo>
                              <a:cubicBezTo>
                                <a:pt x="29654" y="113034"/>
                                <a:pt x="32011" y="113711"/>
                                <a:pt x="34334" y="114200"/>
                              </a:cubicBezTo>
                              <a:cubicBezTo>
                                <a:pt x="36871" y="114250"/>
                                <a:pt x="38686" y="116184"/>
                                <a:pt x="42321" y="116604"/>
                              </a:cubicBezTo>
                              <a:lnTo>
                                <a:pt x="42321" y="116604"/>
                              </a:lnTo>
                              <a:cubicBezTo>
                                <a:pt x="43331" y="116932"/>
                                <a:pt x="45184" y="117887"/>
                                <a:pt x="46315" y="118201"/>
                              </a:cubicBezTo>
                              <a:cubicBezTo>
                                <a:pt x="47584" y="118442"/>
                                <a:pt x="48401" y="120036"/>
                                <a:pt x="50309" y="120589"/>
                              </a:cubicBezTo>
                              <a:cubicBezTo>
                                <a:pt x="53243" y="121202"/>
                                <a:pt x="54996" y="124472"/>
                                <a:pt x="59091" y="126977"/>
                              </a:cubicBezTo>
                              <a:cubicBezTo>
                                <a:pt x="62923" y="130110"/>
                                <a:pt x="64252" y="132169"/>
                                <a:pt x="68687" y="134963"/>
                              </a:cubicBezTo>
                              <a:cubicBezTo>
                                <a:pt x="72052" y="136251"/>
                                <a:pt x="74946" y="140345"/>
                                <a:pt x="79060" y="142157"/>
                              </a:cubicBezTo>
                              <a:cubicBezTo>
                                <a:pt x="83864" y="143652"/>
                                <a:pt x="84591" y="146324"/>
                                <a:pt x="90246" y="149337"/>
                              </a:cubicBezTo>
                              <a:cubicBezTo>
                                <a:pt x="93222" y="150552"/>
                                <a:pt x="93446" y="151946"/>
                                <a:pt x="95829" y="152531"/>
                              </a:cubicBezTo>
                              <a:cubicBezTo>
                                <a:pt x="98712" y="152841"/>
                                <a:pt x="99866" y="154612"/>
                                <a:pt x="102227" y="154934"/>
                              </a:cubicBezTo>
                              <a:cubicBezTo>
                                <a:pt x="103647" y="154856"/>
                                <a:pt x="105935" y="156537"/>
                                <a:pt x="107811" y="156531"/>
                              </a:cubicBezTo>
                              <a:cubicBezTo>
                                <a:pt x="109312" y="156468"/>
                                <a:pt x="111377" y="157684"/>
                                <a:pt x="114208" y="158129"/>
                              </a:cubicBezTo>
                              <a:cubicBezTo>
                                <a:pt x="116445" y="157690"/>
                                <a:pt x="118685" y="158867"/>
                                <a:pt x="120587" y="158129"/>
                              </a:cubicBezTo>
                              <a:cubicBezTo>
                                <a:pt x="122109" y="157260"/>
                                <a:pt x="125164" y="157741"/>
                                <a:pt x="126984" y="157322"/>
                              </a:cubicBezTo>
                              <a:lnTo>
                                <a:pt x="126984" y="157322"/>
                              </a:lnTo>
                              <a:cubicBezTo>
                                <a:pt x="128402" y="156610"/>
                                <a:pt x="129883" y="157245"/>
                                <a:pt x="131773" y="156531"/>
                              </a:cubicBezTo>
                              <a:cubicBezTo>
                                <a:pt x="132980" y="155425"/>
                                <a:pt x="134041" y="155737"/>
                                <a:pt x="135766" y="154128"/>
                              </a:cubicBezTo>
                              <a:cubicBezTo>
                                <a:pt x="137605" y="153213"/>
                                <a:pt x="138263" y="153444"/>
                                <a:pt x="139760" y="152531"/>
                              </a:cubicBezTo>
                              <a:cubicBezTo>
                                <a:pt x="140948" y="151698"/>
                                <a:pt x="142235" y="151272"/>
                                <a:pt x="143754" y="150143"/>
                              </a:cubicBezTo>
                              <a:cubicBezTo>
                                <a:pt x="145319" y="148176"/>
                                <a:pt x="148213" y="147403"/>
                                <a:pt x="150946" y="143755"/>
                              </a:cubicBezTo>
                              <a:cubicBezTo>
                                <a:pt x="151557" y="141416"/>
                                <a:pt x="155662" y="138549"/>
                                <a:pt x="157325" y="135769"/>
                              </a:cubicBezTo>
                              <a:cubicBezTo>
                                <a:pt x="158244" y="132662"/>
                                <a:pt x="161233" y="131719"/>
                                <a:pt x="163722" y="126977"/>
                              </a:cubicBezTo>
                              <a:cubicBezTo>
                                <a:pt x="165883" y="122984"/>
                                <a:pt x="168795" y="119996"/>
                                <a:pt x="169306" y="117394"/>
                              </a:cubicBezTo>
                              <a:cubicBezTo>
                                <a:pt x="171329" y="114408"/>
                                <a:pt x="172054" y="109946"/>
                                <a:pt x="173300" y="107021"/>
                              </a:cubicBezTo>
                              <a:cubicBezTo>
                                <a:pt x="174073" y="102757"/>
                                <a:pt x="176701" y="100500"/>
                                <a:pt x="177293" y="96632"/>
                              </a:cubicBezTo>
                              <a:cubicBezTo>
                                <a:pt x="179353" y="92652"/>
                                <a:pt x="180414" y="90127"/>
                                <a:pt x="181287" y="86259"/>
                              </a:cubicBezTo>
                              <a:cubicBezTo>
                                <a:pt x="182187" y="82998"/>
                                <a:pt x="182971" y="79235"/>
                                <a:pt x="183691" y="75870"/>
                              </a:cubicBezTo>
                              <a:cubicBezTo>
                                <a:pt x="185296" y="69634"/>
                                <a:pt x="186385" y="61900"/>
                                <a:pt x="187685" y="56705"/>
                              </a:cubicBezTo>
                              <a:cubicBezTo>
                                <a:pt x="187503" y="50228"/>
                                <a:pt x="189452" y="49294"/>
                                <a:pt x="189274" y="42331"/>
                              </a:cubicBezTo>
                              <a:cubicBezTo>
                                <a:pt x="189007" y="40743"/>
                                <a:pt x="189470" y="39503"/>
                                <a:pt x="189274" y="37539"/>
                              </a:cubicBezTo>
                              <a:cubicBezTo>
                                <a:pt x="188961" y="36555"/>
                                <a:pt x="189351" y="35825"/>
                                <a:pt x="189274" y="34345"/>
                              </a:cubicBezTo>
                              <a:lnTo>
                                <a:pt x="189274" y="34345"/>
                              </a:lnTo>
                              <a:cubicBezTo>
                                <a:pt x="188104" y="32419"/>
                                <a:pt x="188357" y="30520"/>
                                <a:pt x="187685" y="29554"/>
                              </a:cubicBezTo>
                              <a:cubicBezTo>
                                <a:pt x="186494" y="28574"/>
                                <a:pt x="185457" y="25812"/>
                                <a:pt x="184486" y="24763"/>
                              </a:cubicBezTo>
                              <a:cubicBezTo>
                                <a:pt x="182894" y="22921"/>
                                <a:pt x="181877" y="20470"/>
                                <a:pt x="179697" y="19165"/>
                              </a:cubicBezTo>
                              <a:cubicBezTo>
                                <a:pt x="177860" y="17696"/>
                                <a:pt x="176556" y="16225"/>
                                <a:pt x="174095" y="14373"/>
                              </a:cubicBezTo>
                              <a:cubicBezTo>
                                <a:pt x="172192" y="13167"/>
                                <a:pt x="170828" y="11733"/>
                                <a:pt x="167716" y="9582"/>
                              </a:cubicBezTo>
                              <a:cubicBezTo>
                                <a:pt x="164372" y="8414"/>
                                <a:pt x="163162" y="6592"/>
                                <a:pt x="159729" y="4791"/>
                              </a:cubicBezTo>
                              <a:cubicBezTo>
                                <a:pt x="157577" y="4178"/>
                                <a:pt x="154447" y="2859"/>
                                <a:pt x="150946" y="1597"/>
                              </a:cubicBezTo>
                              <a:cubicBezTo>
                                <a:pt x="147739" y="1149"/>
                                <a:pt x="145321" y="642"/>
                                <a:pt x="141350" y="0"/>
                              </a:cubicBezTo>
                              <a:lnTo>
                                <a:pt x="141350" y="0"/>
                              </a:lnTo>
                              <a:cubicBezTo>
                                <a:pt x="138726" y="409"/>
                                <a:pt x="137332" y="-619"/>
                                <a:pt x="133363" y="0"/>
                              </a:cubicBezTo>
                              <a:cubicBezTo>
                                <a:pt x="129866" y="645"/>
                                <a:pt x="126656" y="201"/>
                                <a:pt x="124580" y="806"/>
                              </a:cubicBezTo>
                              <a:cubicBezTo>
                                <a:pt x="121763" y="2021"/>
                                <a:pt x="119202" y="1588"/>
                                <a:pt x="116593" y="2403"/>
                              </a:cubicBezTo>
                              <a:cubicBezTo>
                                <a:pt x="114716" y="2980"/>
                                <a:pt x="110131" y="3054"/>
                                <a:pt x="108605" y="4000"/>
                              </a:cubicBezTo>
                              <a:cubicBezTo>
                                <a:pt x="103729" y="6444"/>
                                <a:pt x="100467" y="6441"/>
                                <a:pt x="95829" y="8791"/>
                              </a:cubicBezTo>
                              <a:cubicBezTo>
                                <a:pt x="94476" y="9313"/>
                                <a:pt x="92858" y="9384"/>
                                <a:pt x="91041" y="10389"/>
                              </a:cubicBezTo>
                              <a:lnTo>
                                <a:pt x="91041" y="10389"/>
                              </a:lnTo>
                              <a:close/>
                            </a:path>
                            <a:path w="189275" h="158129" stroke="0" extrusionOk="0">
                              <a:moveTo>
                                <a:pt x="91041" y="10389"/>
                              </a:moveTo>
                              <a:lnTo>
                                <a:pt x="91041" y="10389"/>
                              </a:lnTo>
                              <a:cubicBezTo>
                                <a:pt x="89515" y="10760"/>
                                <a:pt x="85374" y="10755"/>
                                <a:pt x="83848" y="11986"/>
                              </a:cubicBezTo>
                              <a:cubicBezTo>
                                <a:pt x="76818" y="16545"/>
                                <a:pt x="75661" y="14613"/>
                                <a:pt x="67874" y="17568"/>
                              </a:cubicBezTo>
                              <a:cubicBezTo>
                                <a:pt x="64393" y="20342"/>
                                <a:pt x="61128" y="19439"/>
                                <a:pt x="58296" y="21568"/>
                              </a:cubicBezTo>
                              <a:cubicBezTo>
                                <a:pt x="56081" y="23187"/>
                                <a:pt x="53275" y="22977"/>
                                <a:pt x="49514" y="25553"/>
                              </a:cubicBezTo>
                              <a:cubicBezTo>
                                <a:pt x="45430" y="28173"/>
                                <a:pt x="42977" y="29597"/>
                                <a:pt x="40731" y="31151"/>
                              </a:cubicBezTo>
                              <a:cubicBezTo>
                                <a:pt x="39964" y="31944"/>
                                <a:pt x="38793" y="32002"/>
                                <a:pt x="37533" y="33539"/>
                              </a:cubicBezTo>
                              <a:cubicBezTo>
                                <a:pt x="36213" y="34929"/>
                                <a:pt x="35477" y="35464"/>
                                <a:pt x="34334" y="36733"/>
                              </a:cubicBezTo>
                              <a:lnTo>
                                <a:pt x="34334" y="36733"/>
                              </a:lnTo>
                              <a:cubicBezTo>
                                <a:pt x="32649" y="39698"/>
                                <a:pt x="29979" y="41921"/>
                                <a:pt x="28750" y="44718"/>
                              </a:cubicBezTo>
                              <a:cubicBezTo>
                                <a:pt x="26816" y="49967"/>
                                <a:pt x="25264" y="49620"/>
                                <a:pt x="23167" y="55107"/>
                              </a:cubicBezTo>
                              <a:cubicBezTo>
                                <a:pt x="22657" y="58843"/>
                                <a:pt x="18245" y="61941"/>
                                <a:pt x="16769" y="67884"/>
                              </a:cubicBezTo>
                              <a:cubicBezTo>
                                <a:pt x="15658" y="73490"/>
                                <a:pt x="11509" y="77288"/>
                                <a:pt x="11981" y="80661"/>
                              </a:cubicBezTo>
                              <a:cubicBezTo>
                                <a:pt x="10744" y="90028"/>
                                <a:pt x="5207" y="91771"/>
                                <a:pt x="3198" y="103827"/>
                              </a:cubicBezTo>
                              <a:cubicBezTo>
                                <a:pt x="1473" y="106386"/>
                                <a:pt x="1587" y="110499"/>
                                <a:pt x="0" y="113410"/>
                              </a:cubicBezTo>
                              <a:lnTo>
                                <a:pt x="0" y="113410"/>
                              </a:lnTo>
                              <a:cubicBezTo>
                                <a:pt x="1909" y="112854"/>
                                <a:pt x="3193" y="113211"/>
                                <a:pt x="3993" y="112603"/>
                              </a:cubicBezTo>
                              <a:cubicBezTo>
                                <a:pt x="8369" y="111172"/>
                                <a:pt x="10885" y="112365"/>
                                <a:pt x="13571" y="111813"/>
                              </a:cubicBezTo>
                              <a:cubicBezTo>
                                <a:pt x="15927" y="111759"/>
                                <a:pt x="18081" y="112239"/>
                                <a:pt x="19968" y="111813"/>
                              </a:cubicBezTo>
                              <a:cubicBezTo>
                                <a:pt x="22742" y="111502"/>
                                <a:pt x="23850" y="112944"/>
                                <a:pt x="27160" y="112603"/>
                              </a:cubicBezTo>
                              <a:cubicBezTo>
                                <a:pt x="30351" y="112853"/>
                                <a:pt x="32819" y="114116"/>
                                <a:pt x="34334" y="114200"/>
                              </a:cubicBezTo>
                              <a:cubicBezTo>
                                <a:pt x="36094" y="114550"/>
                                <a:pt x="40430" y="116570"/>
                                <a:pt x="42321" y="116604"/>
                              </a:cubicBezTo>
                              <a:lnTo>
                                <a:pt x="42321" y="116604"/>
                              </a:lnTo>
                              <a:cubicBezTo>
                                <a:pt x="44233" y="117008"/>
                                <a:pt x="44406" y="117964"/>
                                <a:pt x="46315" y="118201"/>
                              </a:cubicBezTo>
                              <a:cubicBezTo>
                                <a:pt x="47641" y="118482"/>
                                <a:pt x="48816" y="120330"/>
                                <a:pt x="50309" y="120589"/>
                              </a:cubicBezTo>
                              <a:cubicBezTo>
                                <a:pt x="53342" y="121863"/>
                                <a:pt x="55506" y="125625"/>
                                <a:pt x="59091" y="126977"/>
                              </a:cubicBezTo>
                              <a:cubicBezTo>
                                <a:pt x="63068" y="129271"/>
                                <a:pt x="65492" y="133519"/>
                                <a:pt x="68687" y="134963"/>
                              </a:cubicBezTo>
                              <a:cubicBezTo>
                                <a:pt x="72031" y="136746"/>
                                <a:pt x="76208" y="140604"/>
                                <a:pt x="79060" y="142157"/>
                              </a:cubicBezTo>
                              <a:cubicBezTo>
                                <a:pt x="83450" y="144934"/>
                                <a:pt x="84364" y="146560"/>
                                <a:pt x="90246" y="149337"/>
                              </a:cubicBezTo>
                              <a:cubicBezTo>
                                <a:pt x="92292" y="149996"/>
                                <a:pt x="94392" y="152347"/>
                                <a:pt x="95829" y="152531"/>
                              </a:cubicBezTo>
                              <a:cubicBezTo>
                                <a:pt x="98149" y="153148"/>
                                <a:pt x="100546" y="154531"/>
                                <a:pt x="102227" y="154934"/>
                              </a:cubicBezTo>
                              <a:cubicBezTo>
                                <a:pt x="104444" y="155354"/>
                                <a:pt x="106211" y="156586"/>
                                <a:pt x="107811" y="156531"/>
                              </a:cubicBezTo>
                              <a:cubicBezTo>
                                <a:pt x="110415" y="156503"/>
                                <a:pt x="111290" y="158155"/>
                                <a:pt x="114208" y="158129"/>
                              </a:cubicBezTo>
                              <a:cubicBezTo>
                                <a:pt x="116909" y="158052"/>
                                <a:pt x="119030" y="158669"/>
                                <a:pt x="120587" y="158129"/>
                              </a:cubicBezTo>
                              <a:cubicBezTo>
                                <a:pt x="123029" y="157126"/>
                                <a:pt x="124242" y="158348"/>
                                <a:pt x="126984" y="157322"/>
                              </a:cubicBezTo>
                              <a:lnTo>
                                <a:pt x="126984" y="157322"/>
                              </a:lnTo>
                              <a:cubicBezTo>
                                <a:pt x="128388" y="157069"/>
                                <a:pt x="130095" y="157367"/>
                                <a:pt x="131773" y="156531"/>
                              </a:cubicBezTo>
                              <a:cubicBezTo>
                                <a:pt x="133689" y="155322"/>
                                <a:pt x="134367" y="155086"/>
                                <a:pt x="135766" y="154128"/>
                              </a:cubicBezTo>
                              <a:cubicBezTo>
                                <a:pt x="137513" y="153121"/>
                                <a:pt x="138865" y="153045"/>
                                <a:pt x="139760" y="152531"/>
                              </a:cubicBezTo>
                              <a:cubicBezTo>
                                <a:pt x="140393" y="151736"/>
                                <a:pt x="142080" y="151628"/>
                                <a:pt x="143754" y="150143"/>
                              </a:cubicBezTo>
                              <a:cubicBezTo>
                                <a:pt x="144941" y="148368"/>
                                <a:pt x="148104" y="147154"/>
                                <a:pt x="150946" y="143755"/>
                              </a:cubicBezTo>
                              <a:cubicBezTo>
                                <a:pt x="152196" y="140251"/>
                                <a:pt x="155452" y="139090"/>
                                <a:pt x="157325" y="135769"/>
                              </a:cubicBezTo>
                              <a:cubicBezTo>
                                <a:pt x="159791" y="132254"/>
                                <a:pt x="162490" y="130097"/>
                                <a:pt x="163722" y="126977"/>
                              </a:cubicBezTo>
                              <a:cubicBezTo>
                                <a:pt x="166095" y="122014"/>
                                <a:pt x="167981" y="120525"/>
                                <a:pt x="169306" y="117394"/>
                              </a:cubicBezTo>
                              <a:cubicBezTo>
                                <a:pt x="170104" y="114112"/>
                                <a:pt x="172663" y="110513"/>
                                <a:pt x="173300" y="107021"/>
                              </a:cubicBezTo>
                              <a:cubicBezTo>
                                <a:pt x="173650" y="103717"/>
                                <a:pt x="175991" y="99447"/>
                                <a:pt x="177293" y="96632"/>
                              </a:cubicBezTo>
                              <a:cubicBezTo>
                                <a:pt x="178224" y="92560"/>
                                <a:pt x="180419" y="89464"/>
                                <a:pt x="181287" y="86259"/>
                              </a:cubicBezTo>
                              <a:cubicBezTo>
                                <a:pt x="182118" y="82223"/>
                                <a:pt x="183667" y="78911"/>
                                <a:pt x="183691" y="75870"/>
                              </a:cubicBezTo>
                              <a:cubicBezTo>
                                <a:pt x="185250" y="67594"/>
                                <a:pt x="187139" y="61508"/>
                                <a:pt x="187685" y="56705"/>
                              </a:cubicBezTo>
                              <a:cubicBezTo>
                                <a:pt x="188148" y="50492"/>
                                <a:pt x="189011" y="48231"/>
                                <a:pt x="189274" y="42331"/>
                              </a:cubicBezTo>
                              <a:cubicBezTo>
                                <a:pt x="189260" y="40275"/>
                                <a:pt x="189718" y="38666"/>
                                <a:pt x="189274" y="37539"/>
                              </a:cubicBezTo>
                              <a:cubicBezTo>
                                <a:pt x="189127" y="36033"/>
                                <a:pt x="189493" y="34996"/>
                                <a:pt x="189274" y="34345"/>
                              </a:cubicBezTo>
                              <a:lnTo>
                                <a:pt x="189274" y="34345"/>
                              </a:lnTo>
                              <a:cubicBezTo>
                                <a:pt x="188506" y="33276"/>
                                <a:pt x="188787" y="31178"/>
                                <a:pt x="187685" y="29554"/>
                              </a:cubicBezTo>
                              <a:cubicBezTo>
                                <a:pt x="186334" y="27920"/>
                                <a:pt x="186116" y="26107"/>
                                <a:pt x="184486" y="24763"/>
                              </a:cubicBezTo>
                              <a:cubicBezTo>
                                <a:pt x="182003" y="23039"/>
                                <a:pt x="181282" y="20334"/>
                                <a:pt x="179697" y="19165"/>
                              </a:cubicBezTo>
                              <a:cubicBezTo>
                                <a:pt x="177814" y="17906"/>
                                <a:pt x="175842" y="15044"/>
                                <a:pt x="174095" y="14373"/>
                              </a:cubicBezTo>
                              <a:cubicBezTo>
                                <a:pt x="172133" y="13524"/>
                                <a:pt x="170667" y="10978"/>
                                <a:pt x="167716" y="9582"/>
                              </a:cubicBezTo>
                              <a:cubicBezTo>
                                <a:pt x="165060" y="8578"/>
                                <a:pt x="163110" y="6017"/>
                                <a:pt x="159729" y="4791"/>
                              </a:cubicBezTo>
                              <a:cubicBezTo>
                                <a:pt x="156729" y="4795"/>
                                <a:pt x="153979" y="2217"/>
                                <a:pt x="150946" y="1597"/>
                              </a:cubicBezTo>
                              <a:cubicBezTo>
                                <a:pt x="146933" y="941"/>
                                <a:pt x="143763" y="389"/>
                                <a:pt x="141350" y="0"/>
                              </a:cubicBezTo>
                              <a:lnTo>
                                <a:pt x="141350" y="0"/>
                              </a:lnTo>
                              <a:cubicBezTo>
                                <a:pt x="137935" y="829"/>
                                <a:pt x="136507" y="-741"/>
                                <a:pt x="133363" y="0"/>
                              </a:cubicBezTo>
                              <a:cubicBezTo>
                                <a:pt x="131506" y="534"/>
                                <a:pt x="126262" y="-325"/>
                                <a:pt x="124580" y="806"/>
                              </a:cubicBezTo>
                              <a:cubicBezTo>
                                <a:pt x="121833" y="1819"/>
                                <a:pt x="118296" y="1655"/>
                                <a:pt x="116593" y="2403"/>
                              </a:cubicBezTo>
                              <a:cubicBezTo>
                                <a:pt x="113455" y="3919"/>
                                <a:pt x="110291" y="3489"/>
                                <a:pt x="108605" y="4000"/>
                              </a:cubicBezTo>
                              <a:cubicBezTo>
                                <a:pt x="106067" y="6426"/>
                                <a:pt x="100266" y="6921"/>
                                <a:pt x="95829" y="8791"/>
                              </a:cubicBezTo>
                              <a:cubicBezTo>
                                <a:pt x="93621" y="9967"/>
                                <a:pt x="92236" y="9591"/>
                                <a:pt x="91041" y="10389"/>
                              </a:cubicBezTo>
                              <a:lnTo>
                                <a:pt x="91041" y="10389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9" name="Freeform 9">
                  <a:extLst>
                    <a:ext uri="{FF2B5EF4-FFF2-40B4-BE49-F238E27FC236}">
                      <a16:creationId xmlns:a16="http://schemas.microsoft.com/office/drawing/2014/main" id="{0DD0BF5C-DFF2-B851-F836-114D33923E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5213" y="25273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7 w 309"/>
                    <a:gd name="T7" fmla="*/ 2 h 170"/>
                    <a:gd name="T8" fmla="*/ 79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1 w 309"/>
                    <a:gd name="T81" fmla="*/ 60 h 170"/>
                    <a:gd name="T82" fmla="*/ 67 w 309"/>
                    <a:gd name="T83" fmla="*/ 58 h 170"/>
                    <a:gd name="T84" fmla="*/ 43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7" y="2"/>
                      </a:lnTo>
                      <a:lnTo>
                        <a:pt x="79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1" y="60"/>
                      </a:lnTo>
                      <a:lnTo>
                        <a:pt x="67" y="58"/>
                      </a:lnTo>
                      <a:lnTo>
                        <a:pt x="43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59615151">
                        <a:custGeom>
                          <a:avLst/>
                          <a:gdLst>
                            <a:gd name="csX0" fmla="*/ 10376 w 123388"/>
                            <a:gd name="csY0" fmla="*/ 3197 h 67884"/>
                            <a:gd name="csX1" fmla="*/ 10376 w 123388"/>
                            <a:gd name="csY1" fmla="*/ 3197 h 67884"/>
                            <a:gd name="csX2" fmla="*/ 15966 w 123388"/>
                            <a:gd name="csY2" fmla="*/ 1595 h 67884"/>
                            <a:gd name="csX3" fmla="*/ 22765 w 123388"/>
                            <a:gd name="csY3" fmla="*/ 801 h 67884"/>
                            <a:gd name="csX4" fmla="*/ 31550 w 123388"/>
                            <a:gd name="csY4" fmla="*/ 0 h 67884"/>
                            <a:gd name="csX5" fmla="*/ 41125 w 123388"/>
                            <a:gd name="csY5" fmla="*/ 0 h 67884"/>
                            <a:gd name="csX6" fmla="*/ 52304 w 123388"/>
                            <a:gd name="csY6" fmla="*/ 801 h 67884"/>
                            <a:gd name="csX7" fmla="*/ 64285 w 123388"/>
                            <a:gd name="csY7" fmla="*/ 3991 h 67884"/>
                            <a:gd name="csX8" fmla="*/ 69874 w 123388"/>
                            <a:gd name="csY8" fmla="*/ 5593 h 67884"/>
                            <a:gd name="csX9" fmla="*/ 75476 w 123388"/>
                            <a:gd name="csY9" fmla="*/ 8784 h 67884"/>
                            <a:gd name="csX10" fmla="*/ 75476 w 123388"/>
                            <a:gd name="csY10" fmla="*/ 8784 h 67884"/>
                            <a:gd name="csX11" fmla="*/ 85853 w 123388"/>
                            <a:gd name="csY11" fmla="*/ 14377 h 67884"/>
                            <a:gd name="csX12" fmla="*/ 94638 w 123388"/>
                            <a:gd name="csY12" fmla="*/ 20765 h 67884"/>
                            <a:gd name="csX13" fmla="*/ 101819 w 123388"/>
                            <a:gd name="csY13" fmla="*/ 26352 h 67884"/>
                            <a:gd name="csX14" fmla="*/ 108211 w 123388"/>
                            <a:gd name="csY14" fmla="*/ 31145 h 67884"/>
                            <a:gd name="csX15" fmla="*/ 113011 w 123388"/>
                            <a:gd name="csY15" fmla="*/ 35937 h 67884"/>
                            <a:gd name="csX16" fmla="*/ 116996 w 123388"/>
                            <a:gd name="csY16" fmla="*/ 40730 h 67884"/>
                            <a:gd name="csX17" fmla="*/ 120192 w 123388"/>
                            <a:gd name="csY17" fmla="*/ 44721 h 67884"/>
                            <a:gd name="csX18" fmla="*/ 121796 w 123388"/>
                            <a:gd name="csY18" fmla="*/ 47919 h 67884"/>
                            <a:gd name="csX19" fmla="*/ 121796 w 123388"/>
                            <a:gd name="csY19" fmla="*/ 47919 h 67884"/>
                            <a:gd name="csX20" fmla="*/ 123388 w 123388"/>
                            <a:gd name="csY20" fmla="*/ 53506 h 67884"/>
                            <a:gd name="csX21" fmla="*/ 122585 w 123388"/>
                            <a:gd name="csY21" fmla="*/ 55108 h 67884"/>
                            <a:gd name="csX22" fmla="*/ 121796 w 123388"/>
                            <a:gd name="csY22" fmla="*/ 57504 h 67884"/>
                            <a:gd name="csX23" fmla="*/ 118600 w 123388"/>
                            <a:gd name="csY23" fmla="*/ 61496 h 67884"/>
                            <a:gd name="csX24" fmla="*/ 112209 w 123388"/>
                            <a:gd name="csY24" fmla="*/ 67082 h 67884"/>
                            <a:gd name="csX25" fmla="*/ 112209 w 123388"/>
                            <a:gd name="csY25" fmla="*/ 67082 h 67884"/>
                            <a:gd name="csX26" fmla="*/ 110605 w 123388"/>
                            <a:gd name="csY26" fmla="*/ 67884 h 67884"/>
                            <a:gd name="csX27" fmla="*/ 108211 w 123388"/>
                            <a:gd name="csY27" fmla="*/ 67884 h 67884"/>
                            <a:gd name="csX28" fmla="*/ 105817 w 123388"/>
                            <a:gd name="csY28" fmla="*/ 67082 h 67884"/>
                            <a:gd name="csX29" fmla="*/ 104225 w 123388"/>
                            <a:gd name="csY29" fmla="*/ 65487 h 67884"/>
                            <a:gd name="csX30" fmla="*/ 99426 w 123388"/>
                            <a:gd name="csY30" fmla="*/ 60695 h 67884"/>
                            <a:gd name="csX31" fmla="*/ 94638 w 123388"/>
                            <a:gd name="csY31" fmla="*/ 54307 h 67884"/>
                            <a:gd name="csX32" fmla="*/ 89049 w 123388"/>
                            <a:gd name="csY32" fmla="*/ 47118 h 67884"/>
                            <a:gd name="csX33" fmla="*/ 82657 w 123388"/>
                            <a:gd name="csY33" fmla="*/ 39929 h 67884"/>
                            <a:gd name="csX34" fmla="*/ 75476 w 123388"/>
                            <a:gd name="csY34" fmla="*/ 33541 h 67884"/>
                            <a:gd name="csX35" fmla="*/ 70676 w 123388"/>
                            <a:gd name="csY35" fmla="*/ 31145 h 67884"/>
                            <a:gd name="csX36" fmla="*/ 66691 w 123388"/>
                            <a:gd name="csY36" fmla="*/ 28748 h 67884"/>
                            <a:gd name="csX37" fmla="*/ 66691 w 123388"/>
                            <a:gd name="csY37" fmla="*/ 28748 h 67884"/>
                            <a:gd name="csX38" fmla="*/ 57103 w 123388"/>
                            <a:gd name="csY38" fmla="*/ 25558 h 67884"/>
                            <a:gd name="csX39" fmla="*/ 46714 w 123388"/>
                            <a:gd name="csY39" fmla="*/ 23956 h 67884"/>
                            <a:gd name="csX40" fmla="*/ 36337 w 123388"/>
                            <a:gd name="csY40" fmla="*/ 23956 h 67884"/>
                            <a:gd name="csX41" fmla="*/ 26750 w 123388"/>
                            <a:gd name="csY41" fmla="*/ 23162 h 67884"/>
                            <a:gd name="csX42" fmla="*/ 17175 w 123388"/>
                            <a:gd name="csY42" fmla="*/ 23162 h 67884"/>
                            <a:gd name="csX43" fmla="*/ 10376 w 123388"/>
                            <a:gd name="csY43" fmla="*/ 22360 h 67884"/>
                            <a:gd name="csX44" fmla="*/ 3997 w 123388"/>
                            <a:gd name="csY44" fmla="*/ 21559 h 67884"/>
                            <a:gd name="csX45" fmla="*/ 2393 w 123388"/>
                            <a:gd name="csY45" fmla="*/ 20765 h 67884"/>
                            <a:gd name="csX46" fmla="*/ 802 w 123388"/>
                            <a:gd name="csY46" fmla="*/ 19170 h 67884"/>
                            <a:gd name="csX47" fmla="*/ 802 w 123388"/>
                            <a:gd name="csY47" fmla="*/ 19170 h 67884"/>
                            <a:gd name="csX48" fmla="*/ 0 w 123388"/>
                            <a:gd name="csY48" fmla="*/ 15973 h 67884"/>
                            <a:gd name="csX49" fmla="*/ 0 w 123388"/>
                            <a:gd name="csY49" fmla="*/ 13576 h 67884"/>
                            <a:gd name="csX50" fmla="*/ 1591 w 123388"/>
                            <a:gd name="csY50" fmla="*/ 10379 h 67884"/>
                            <a:gd name="csX51" fmla="*/ 3195 w 123388"/>
                            <a:gd name="csY51" fmla="*/ 7983 h 67884"/>
                            <a:gd name="csX52" fmla="*/ 7983 w 123388"/>
                            <a:gd name="csY52" fmla="*/ 4792 h 67884"/>
                            <a:gd name="csX53" fmla="*/ 10376 w 123388"/>
                            <a:gd name="csY53" fmla="*/ 3197 h 67884"/>
                            <a:gd name="csX54" fmla="*/ 10376 w 123388"/>
                            <a:gd name="csY54" fmla="*/ 3197 h 678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23388" h="67884" fill="none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769" y="2313"/>
                                <a:pt x="13683" y="2769"/>
                                <a:pt x="15966" y="1595"/>
                              </a:cubicBezTo>
                              <a:cubicBezTo>
                                <a:pt x="17256" y="813"/>
                                <a:pt x="21159" y="1594"/>
                                <a:pt x="22765" y="801"/>
                              </a:cubicBezTo>
                              <a:cubicBezTo>
                                <a:pt x="25582" y="-367"/>
                                <a:pt x="27909" y="1223"/>
                                <a:pt x="31550" y="0"/>
                              </a:cubicBezTo>
                              <a:cubicBezTo>
                                <a:pt x="35689" y="-900"/>
                                <a:pt x="38785" y="1069"/>
                                <a:pt x="41125" y="0"/>
                              </a:cubicBezTo>
                              <a:cubicBezTo>
                                <a:pt x="44155" y="-1098"/>
                                <a:pt x="48252" y="1320"/>
                                <a:pt x="52304" y="801"/>
                              </a:cubicBezTo>
                              <a:cubicBezTo>
                                <a:pt x="54853" y="1305"/>
                                <a:pt x="60012" y="2916"/>
                                <a:pt x="64285" y="3991"/>
                              </a:cubicBezTo>
                              <a:cubicBezTo>
                                <a:pt x="66548" y="4001"/>
                                <a:pt x="68496" y="5304"/>
                                <a:pt x="69874" y="5593"/>
                              </a:cubicBezTo>
                              <a:cubicBezTo>
                                <a:pt x="71637" y="5781"/>
                                <a:pt x="73514" y="8186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80800" y="10351"/>
                                <a:pt x="82499" y="14111"/>
                                <a:pt x="85853" y="14377"/>
                              </a:cubicBezTo>
                              <a:cubicBezTo>
                                <a:pt x="88696" y="16163"/>
                                <a:pt x="91156" y="18493"/>
                                <a:pt x="94638" y="20765"/>
                              </a:cubicBezTo>
                              <a:cubicBezTo>
                                <a:pt x="97283" y="22600"/>
                                <a:pt x="99686" y="25268"/>
                                <a:pt x="101819" y="26352"/>
                              </a:cubicBezTo>
                              <a:cubicBezTo>
                                <a:pt x="103564" y="26961"/>
                                <a:pt x="106210" y="30239"/>
                                <a:pt x="108211" y="31145"/>
                              </a:cubicBezTo>
                              <a:cubicBezTo>
                                <a:pt x="109937" y="31809"/>
                                <a:pt x="111053" y="34791"/>
                                <a:pt x="113011" y="35937"/>
                              </a:cubicBezTo>
                              <a:cubicBezTo>
                                <a:pt x="114138" y="36643"/>
                                <a:pt x="114958" y="38732"/>
                                <a:pt x="116996" y="40730"/>
                              </a:cubicBezTo>
                              <a:cubicBezTo>
                                <a:pt x="118394" y="41847"/>
                                <a:pt x="119468" y="43847"/>
                                <a:pt x="120192" y="44721"/>
                              </a:cubicBezTo>
                              <a:cubicBezTo>
                                <a:pt x="120601" y="45569"/>
                                <a:pt x="121473" y="46631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281" y="49260"/>
                                <a:pt x="122785" y="52179"/>
                                <a:pt x="123388" y="53506"/>
                              </a:cubicBezTo>
                              <a:cubicBezTo>
                                <a:pt x="123251" y="54036"/>
                                <a:pt x="122836" y="54563"/>
                                <a:pt x="122585" y="55108"/>
                              </a:cubicBezTo>
                              <a:cubicBezTo>
                                <a:pt x="122357" y="56151"/>
                                <a:pt x="122121" y="56905"/>
                                <a:pt x="121796" y="57504"/>
                              </a:cubicBezTo>
                              <a:cubicBezTo>
                                <a:pt x="120981" y="59214"/>
                                <a:pt x="119559" y="59945"/>
                                <a:pt x="118600" y="61496"/>
                              </a:cubicBezTo>
                              <a:cubicBezTo>
                                <a:pt x="117291" y="63944"/>
                                <a:pt x="114467" y="63984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853" y="67455"/>
                                <a:pt x="111134" y="67564"/>
                                <a:pt x="110605" y="67884"/>
                              </a:cubicBezTo>
                              <a:cubicBezTo>
                                <a:pt x="109997" y="68047"/>
                                <a:pt x="109016" y="67659"/>
                                <a:pt x="108211" y="67884"/>
                              </a:cubicBezTo>
                              <a:cubicBezTo>
                                <a:pt x="107180" y="67566"/>
                                <a:pt x="106906" y="67230"/>
                                <a:pt x="105817" y="67082"/>
                              </a:cubicBezTo>
                              <a:cubicBezTo>
                                <a:pt x="105375" y="66819"/>
                                <a:pt x="105054" y="66033"/>
                                <a:pt x="104225" y="65487"/>
                              </a:cubicBezTo>
                              <a:cubicBezTo>
                                <a:pt x="101590" y="63650"/>
                                <a:pt x="101967" y="62497"/>
                                <a:pt x="99426" y="60695"/>
                              </a:cubicBezTo>
                              <a:cubicBezTo>
                                <a:pt x="98040" y="59047"/>
                                <a:pt x="97009" y="57240"/>
                                <a:pt x="94638" y="54307"/>
                              </a:cubicBezTo>
                              <a:cubicBezTo>
                                <a:pt x="92071" y="52441"/>
                                <a:pt x="91907" y="49198"/>
                                <a:pt x="89049" y="47118"/>
                              </a:cubicBezTo>
                              <a:cubicBezTo>
                                <a:pt x="86845" y="46139"/>
                                <a:pt x="84366" y="41822"/>
                                <a:pt x="82657" y="39929"/>
                              </a:cubicBezTo>
                              <a:cubicBezTo>
                                <a:pt x="80963" y="38456"/>
                                <a:pt x="79219" y="36406"/>
                                <a:pt x="75476" y="33541"/>
                              </a:cubicBezTo>
                              <a:cubicBezTo>
                                <a:pt x="73433" y="32767"/>
                                <a:pt x="72801" y="31748"/>
                                <a:pt x="70676" y="31145"/>
                              </a:cubicBezTo>
                              <a:cubicBezTo>
                                <a:pt x="69118" y="30210"/>
                                <a:pt x="68542" y="29233"/>
                                <a:pt x="66691" y="28748"/>
                              </a:cubicBezTo>
                              <a:lnTo>
                                <a:pt x="66691" y="28748"/>
                              </a:lnTo>
                              <a:cubicBezTo>
                                <a:pt x="63793" y="28209"/>
                                <a:pt x="61686" y="26843"/>
                                <a:pt x="57103" y="25558"/>
                              </a:cubicBezTo>
                              <a:cubicBezTo>
                                <a:pt x="54510" y="26144"/>
                                <a:pt x="51571" y="24551"/>
                                <a:pt x="46714" y="23956"/>
                              </a:cubicBezTo>
                              <a:cubicBezTo>
                                <a:pt x="44030" y="24152"/>
                                <a:pt x="40391" y="23246"/>
                                <a:pt x="36337" y="23956"/>
                              </a:cubicBezTo>
                              <a:cubicBezTo>
                                <a:pt x="32704" y="24169"/>
                                <a:pt x="29959" y="22757"/>
                                <a:pt x="26750" y="23162"/>
                              </a:cubicBezTo>
                              <a:cubicBezTo>
                                <a:pt x="23396" y="24271"/>
                                <a:pt x="19113" y="22496"/>
                                <a:pt x="17175" y="23162"/>
                              </a:cubicBezTo>
                              <a:cubicBezTo>
                                <a:pt x="15445" y="22992"/>
                                <a:pt x="13657" y="22607"/>
                                <a:pt x="10376" y="22360"/>
                              </a:cubicBezTo>
                              <a:cubicBezTo>
                                <a:pt x="7584" y="22501"/>
                                <a:pt x="5911" y="21362"/>
                                <a:pt x="3997" y="21559"/>
                              </a:cubicBezTo>
                              <a:cubicBezTo>
                                <a:pt x="3536" y="21553"/>
                                <a:pt x="3100" y="21003"/>
                                <a:pt x="2393" y="20765"/>
                              </a:cubicBezTo>
                              <a:cubicBezTo>
                                <a:pt x="1655" y="20309"/>
                                <a:pt x="1656" y="19722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738" y="18099"/>
                                <a:pt x="318" y="16889"/>
                                <a:pt x="0" y="15973"/>
                              </a:cubicBezTo>
                              <a:cubicBezTo>
                                <a:pt x="-203" y="14922"/>
                                <a:pt x="256" y="14622"/>
                                <a:pt x="0" y="13576"/>
                              </a:cubicBezTo>
                              <a:cubicBezTo>
                                <a:pt x="168" y="12809"/>
                                <a:pt x="1084" y="11727"/>
                                <a:pt x="1591" y="10379"/>
                              </a:cubicBezTo>
                              <a:cubicBezTo>
                                <a:pt x="1874" y="9647"/>
                                <a:pt x="2727" y="8605"/>
                                <a:pt x="3195" y="7983"/>
                              </a:cubicBezTo>
                              <a:cubicBezTo>
                                <a:pt x="5222" y="6470"/>
                                <a:pt x="5780" y="6640"/>
                                <a:pt x="7983" y="4792"/>
                              </a:cubicBezTo>
                              <a:cubicBezTo>
                                <a:pt x="8692" y="4061"/>
                                <a:pt x="9390" y="3935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  <a:path w="123388" h="67884" stroke="0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1483" y="2805"/>
                                <a:pt x="13852" y="2441"/>
                                <a:pt x="15966" y="1595"/>
                              </a:cubicBezTo>
                              <a:cubicBezTo>
                                <a:pt x="17765" y="1216"/>
                                <a:pt x="20544" y="1875"/>
                                <a:pt x="22765" y="801"/>
                              </a:cubicBezTo>
                              <a:cubicBezTo>
                                <a:pt x="25906" y="499"/>
                                <a:pt x="29052" y="618"/>
                                <a:pt x="31550" y="0"/>
                              </a:cubicBezTo>
                              <a:cubicBezTo>
                                <a:pt x="33729" y="-611"/>
                                <a:pt x="38868" y="116"/>
                                <a:pt x="41125" y="0"/>
                              </a:cubicBezTo>
                              <a:cubicBezTo>
                                <a:pt x="44752" y="-580"/>
                                <a:pt x="48952" y="1351"/>
                                <a:pt x="52304" y="801"/>
                              </a:cubicBezTo>
                              <a:cubicBezTo>
                                <a:pt x="55951" y="1409"/>
                                <a:pt x="58738" y="3549"/>
                                <a:pt x="64285" y="3991"/>
                              </a:cubicBezTo>
                              <a:cubicBezTo>
                                <a:pt x="66711" y="4013"/>
                                <a:pt x="67909" y="5410"/>
                                <a:pt x="69874" y="5593"/>
                              </a:cubicBezTo>
                              <a:cubicBezTo>
                                <a:pt x="72883" y="6818"/>
                                <a:pt x="73979" y="8630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78763" y="9461"/>
                                <a:pt x="83201" y="13143"/>
                                <a:pt x="85853" y="14377"/>
                              </a:cubicBezTo>
                              <a:cubicBezTo>
                                <a:pt x="89985" y="16640"/>
                                <a:pt x="92110" y="20426"/>
                                <a:pt x="94638" y="20765"/>
                              </a:cubicBezTo>
                              <a:cubicBezTo>
                                <a:pt x="97011" y="21871"/>
                                <a:pt x="99181" y="25102"/>
                                <a:pt x="101819" y="26352"/>
                              </a:cubicBezTo>
                              <a:cubicBezTo>
                                <a:pt x="104446" y="27774"/>
                                <a:pt x="105007" y="29201"/>
                                <a:pt x="108211" y="31145"/>
                              </a:cubicBezTo>
                              <a:cubicBezTo>
                                <a:pt x="109608" y="31727"/>
                                <a:pt x="110564" y="34035"/>
                                <a:pt x="113011" y="35937"/>
                              </a:cubicBezTo>
                              <a:cubicBezTo>
                                <a:pt x="114532" y="37087"/>
                                <a:pt x="115827" y="39579"/>
                                <a:pt x="116996" y="40730"/>
                              </a:cubicBezTo>
                              <a:cubicBezTo>
                                <a:pt x="119000" y="42272"/>
                                <a:pt x="118929" y="43570"/>
                                <a:pt x="120192" y="44721"/>
                              </a:cubicBezTo>
                              <a:cubicBezTo>
                                <a:pt x="120674" y="45780"/>
                                <a:pt x="121443" y="46886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550" y="49113"/>
                                <a:pt x="122526" y="50741"/>
                                <a:pt x="123388" y="53506"/>
                              </a:cubicBezTo>
                              <a:cubicBezTo>
                                <a:pt x="123045" y="53999"/>
                                <a:pt x="122887" y="54566"/>
                                <a:pt x="122585" y="55108"/>
                              </a:cubicBezTo>
                              <a:cubicBezTo>
                                <a:pt x="122169" y="55968"/>
                                <a:pt x="121966" y="56761"/>
                                <a:pt x="121796" y="57504"/>
                              </a:cubicBezTo>
                              <a:cubicBezTo>
                                <a:pt x="120716" y="59303"/>
                                <a:pt x="119102" y="60513"/>
                                <a:pt x="118600" y="61496"/>
                              </a:cubicBezTo>
                              <a:cubicBezTo>
                                <a:pt x="115902" y="64381"/>
                                <a:pt x="113367" y="65217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848" y="67445"/>
                                <a:pt x="111197" y="67349"/>
                                <a:pt x="110605" y="67884"/>
                              </a:cubicBezTo>
                              <a:cubicBezTo>
                                <a:pt x="109693" y="68103"/>
                                <a:pt x="109105" y="67632"/>
                                <a:pt x="108211" y="67884"/>
                              </a:cubicBezTo>
                              <a:cubicBezTo>
                                <a:pt x="107200" y="67723"/>
                                <a:pt x="106979" y="67335"/>
                                <a:pt x="105817" y="67082"/>
                              </a:cubicBezTo>
                              <a:cubicBezTo>
                                <a:pt x="105325" y="66850"/>
                                <a:pt x="104617" y="65879"/>
                                <a:pt x="104225" y="65487"/>
                              </a:cubicBezTo>
                              <a:cubicBezTo>
                                <a:pt x="102289" y="63675"/>
                                <a:pt x="101217" y="62277"/>
                                <a:pt x="99426" y="60695"/>
                              </a:cubicBezTo>
                              <a:cubicBezTo>
                                <a:pt x="97464" y="59179"/>
                                <a:pt x="97086" y="56197"/>
                                <a:pt x="94638" y="54307"/>
                              </a:cubicBezTo>
                              <a:cubicBezTo>
                                <a:pt x="91807" y="51078"/>
                                <a:pt x="91577" y="48781"/>
                                <a:pt x="89049" y="47118"/>
                              </a:cubicBezTo>
                              <a:cubicBezTo>
                                <a:pt x="86708" y="45175"/>
                                <a:pt x="84569" y="41380"/>
                                <a:pt x="82657" y="39929"/>
                              </a:cubicBezTo>
                              <a:cubicBezTo>
                                <a:pt x="79166" y="37264"/>
                                <a:pt x="79256" y="36239"/>
                                <a:pt x="75476" y="33541"/>
                              </a:cubicBezTo>
                              <a:cubicBezTo>
                                <a:pt x="73762" y="33103"/>
                                <a:pt x="73222" y="31817"/>
                                <a:pt x="70676" y="31145"/>
                              </a:cubicBezTo>
                              <a:cubicBezTo>
                                <a:pt x="68624" y="30148"/>
                                <a:pt x="68857" y="29587"/>
                                <a:pt x="66691" y="28748"/>
                              </a:cubicBezTo>
                              <a:lnTo>
                                <a:pt x="66691" y="28748"/>
                              </a:lnTo>
                              <a:cubicBezTo>
                                <a:pt x="62484" y="28429"/>
                                <a:pt x="59384" y="25744"/>
                                <a:pt x="57103" y="25558"/>
                              </a:cubicBezTo>
                              <a:cubicBezTo>
                                <a:pt x="52143" y="25398"/>
                                <a:pt x="49242" y="24234"/>
                                <a:pt x="46714" y="23956"/>
                              </a:cubicBezTo>
                              <a:cubicBezTo>
                                <a:pt x="42582" y="24215"/>
                                <a:pt x="40530" y="22989"/>
                                <a:pt x="36337" y="23956"/>
                              </a:cubicBezTo>
                              <a:cubicBezTo>
                                <a:pt x="32874" y="23928"/>
                                <a:pt x="29667" y="22615"/>
                                <a:pt x="26750" y="23162"/>
                              </a:cubicBezTo>
                              <a:cubicBezTo>
                                <a:pt x="23785" y="23267"/>
                                <a:pt x="20600" y="22099"/>
                                <a:pt x="17175" y="23162"/>
                              </a:cubicBezTo>
                              <a:cubicBezTo>
                                <a:pt x="14178" y="23113"/>
                                <a:pt x="12879" y="22078"/>
                                <a:pt x="10376" y="22360"/>
                              </a:cubicBezTo>
                              <a:cubicBezTo>
                                <a:pt x="8055" y="22070"/>
                                <a:pt x="6016" y="21253"/>
                                <a:pt x="3997" y="21559"/>
                              </a:cubicBezTo>
                              <a:cubicBezTo>
                                <a:pt x="3391" y="21327"/>
                                <a:pt x="3276" y="20984"/>
                                <a:pt x="2393" y="20765"/>
                              </a:cubicBezTo>
                              <a:cubicBezTo>
                                <a:pt x="1710" y="20228"/>
                                <a:pt x="1409" y="19726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355" y="18237"/>
                                <a:pt x="449" y="17128"/>
                                <a:pt x="0" y="15973"/>
                              </a:cubicBezTo>
                              <a:cubicBezTo>
                                <a:pt x="-64" y="15034"/>
                                <a:pt x="82" y="14771"/>
                                <a:pt x="0" y="13576"/>
                              </a:cubicBezTo>
                              <a:cubicBezTo>
                                <a:pt x="170" y="12826"/>
                                <a:pt x="1473" y="11441"/>
                                <a:pt x="1591" y="10379"/>
                              </a:cubicBezTo>
                              <a:cubicBezTo>
                                <a:pt x="2246" y="9666"/>
                                <a:pt x="2691" y="8741"/>
                                <a:pt x="3195" y="7983"/>
                              </a:cubicBezTo>
                              <a:cubicBezTo>
                                <a:pt x="4776" y="6865"/>
                                <a:pt x="6182" y="6127"/>
                                <a:pt x="7983" y="4792"/>
                              </a:cubicBezTo>
                              <a:cubicBezTo>
                                <a:pt x="8914" y="3873"/>
                                <a:pt x="9687" y="3939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0" name="Freeform 10">
                  <a:extLst>
                    <a:ext uri="{FF2B5EF4-FFF2-40B4-BE49-F238E27FC236}">
                      <a16:creationId xmlns:a16="http://schemas.microsoft.com/office/drawing/2014/main" id="{B39E9C31-4A36-2C80-7818-297C1174EB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9313" y="28194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2927389846">
                        <a:custGeom>
                          <a:avLst/>
                          <a:gdLst>
                            <a:gd name="csX0" fmla="*/ 10376 w 123388"/>
                            <a:gd name="csY0" fmla="*/ 3197 h 67884"/>
                            <a:gd name="csX1" fmla="*/ 10376 w 123388"/>
                            <a:gd name="csY1" fmla="*/ 3197 h 67884"/>
                            <a:gd name="csX2" fmla="*/ 15966 w 123388"/>
                            <a:gd name="csY2" fmla="*/ 1595 h 67884"/>
                            <a:gd name="csX3" fmla="*/ 23159 w 123388"/>
                            <a:gd name="csY3" fmla="*/ 801 h 67884"/>
                            <a:gd name="csX4" fmla="*/ 31945 w 123388"/>
                            <a:gd name="csY4" fmla="*/ 0 h 67884"/>
                            <a:gd name="csX5" fmla="*/ 41532 w 123388"/>
                            <a:gd name="csY5" fmla="*/ 0 h 67884"/>
                            <a:gd name="csX6" fmla="*/ 52711 w 123388"/>
                            <a:gd name="csY6" fmla="*/ 801 h 67884"/>
                            <a:gd name="csX7" fmla="*/ 64692 w 123388"/>
                            <a:gd name="csY7" fmla="*/ 3991 h 67884"/>
                            <a:gd name="csX8" fmla="*/ 70281 w 123388"/>
                            <a:gd name="csY8" fmla="*/ 5593 h 67884"/>
                            <a:gd name="csX9" fmla="*/ 75476 w 123388"/>
                            <a:gd name="csY9" fmla="*/ 8784 h 67884"/>
                            <a:gd name="csX10" fmla="*/ 75476 w 123388"/>
                            <a:gd name="csY10" fmla="*/ 8784 h 67884"/>
                            <a:gd name="csX11" fmla="*/ 85853 w 123388"/>
                            <a:gd name="csY11" fmla="*/ 14377 h 67884"/>
                            <a:gd name="csX12" fmla="*/ 94638 w 123388"/>
                            <a:gd name="csY12" fmla="*/ 20765 h 67884"/>
                            <a:gd name="csX13" fmla="*/ 101819 w 123388"/>
                            <a:gd name="csY13" fmla="*/ 26352 h 67884"/>
                            <a:gd name="csX14" fmla="*/ 108211 w 123388"/>
                            <a:gd name="csY14" fmla="*/ 31145 h 67884"/>
                            <a:gd name="csX15" fmla="*/ 113011 w 123388"/>
                            <a:gd name="csY15" fmla="*/ 35937 h 67884"/>
                            <a:gd name="csX16" fmla="*/ 116996 w 123388"/>
                            <a:gd name="csY16" fmla="*/ 40730 h 67884"/>
                            <a:gd name="csX17" fmla="*/ 120192 w 123388"/>
                            <a:gd name="csY17" fmla="*/ 44721 h 67884"/>
                            <a:gd name="csX18" fmla="*/ 121796 w 123388"/>
                            <a:gd name="csY18" fmla="*/ 47919 h 67884"/>
                            <a:gd name="csX19" fmla="*/ 121796 w 123388"/>
                            <a:gd name="csY19" fmla="*/ 47919 h 67884"/>
                            <a:gd name="csX20" fmla="*/ 123388 w 123388"/>
                            <a:gd name="csY20" fmla="*/ 53506 h 67884"/>
                            <a:gd name="csX21" fmla="*/ 122585 w 123388"/>
                            <a:gd name="csY21" fmla="*/ 55108 h 67884"/>
                            <a:gd name="csX22" fmla="*/ 121796 w 123388"/>
                            <a:gd name="csY22" fmla="*/ 57504 h 67884"/>
                            <a:gd name="csX23" fmla="*/ 118600 w 123388"/>
                            <a:gd name="csY23" fmla="*/ 61496 h 67884"/>
                            <a:gd name="csX24" fmla="*/ 112209 w 123388"/>
                            <a:gd name="csY24" fmla="*/ 67082 h 67884"/>
                            <a:gd name="csX25" fmla="*/ 112209 w 123388"/>
                            <a:gd name="csY25" fmla="*/ 67082 h 67884"/>
                            <a:gd name="csX26" fmla="*/ 110605 w 123388"/>
                            <a:gd name="csY26" fmla="*/ 67884 h 67884"/>
                            <a:gd name="csX27" fmla="*/ 108211 w 123388"/>
                            <a:gd name="csY27" fmla="*/ 67884 h 67884"/>
                            <a:gd name="csX28" fmla="*/ 105817 w 123388"/>
                            <a:gd name="csY28" fmla="*/ 67082 h 67884"/>
                            <a:gd name="csX29" fmla="*/ 104225 w 123388"/>
                            <a:gd name="csY29" fmla="*/ 65487 h 67884"/>
                            <a:gd name="csX30" fmla="*/ 99426 w 123388"/>
                            <a:gd name="csY30" fmla="*/ 60695 h 67884"/>
                            <a:gd name="csX31" fmla="*/ 94638 w 123388"/>
                            <a:gd name="csY31" fmla="*/ 54307 h 67884"/>
                            <a:gd name="csX32" fmla="*/ 89049 w 123388"/>
                            <a:gd name="csY32" fmla="*/ 47118 h 67884"/>
                            <a:gd name="csX33" fmla="*/ 82657 w 123388"/>
                            <a:gd name="csY33" fmla="*/ 39929 h 67884"/>
                            <a:gd name="csX34" fmla="*/ 75476 w 123388"/>
                            <a:gd name="csY34" fmla="*/ 33541 h 67884"/>
                            <a:gd name="csX35" fmla="*/ 71083 w 123388"/>
                            <a:gd name="csY35" fmla="*/ 31145 h 67884"/>
                            <a:gd name="csX36" fmla="*/ 67086 w 123388"/>
                            <a:gd name="csY36" fmla="*/ 28748 h 67884"/>
                            <a:gd name="csX37" fmla="*/ 67086 w 123388"/>
                            <a:gd name="csY37" fmla="*/ 28748 h 67884"/>
                            <a:gd name="csX38" fmla="*/ 57498 w 123388"/>
                            <a:gd name="csY38" fmla="*/ 25558 h 67884"/>
                            <a:gd name="csX39" fmla="*/ 47121 w 123388"/>
                            <a:gd name="csY39" fmla="*/ 23956 h 67884"/>
                            <a:gd name="csX40" fmla="*/ 36732 w 123388"/>
                            <a:gd name="csY40" fmla="*/ 23956 h 67884"/>
                            <a:gd name="csX41" fmla="*/ 27157 w 123388"/>
                            <a:gd name="csY41" fmla="*/ 23162 h 67884"/>
                            <a:gd name="csX42" fmla="*/ 17570 w 123388"/>
                            <a:gd name="csY42" fmla="*/ 23162 h 67884"/>
                            <a:gd name="csX43" fmla="*/ 10376 w 123388"/>
                            <a:gd name="csY43" fmla="*/ 22360 h 67884"/>
                            <a:gd name="csX44" fmla="*/ 3997 w 123388"/>
                            <a:gd name="csY44" fmla="*/ 21559 h 67884"/>
                            <a:gd name="csX45" fmla="*/ 2393 w 123388"/>
                            <a:gd name="csY45" fmla="*/ 20765 h 67884"/>
                            <a:gd name="csX46" fmla="*/ 802 w 123388"/>
                            <a:gd name="csY46" fmla="*/ 19170 h 67884"/>
                            <a:gd name="csX47" fmla="*/ 802 w 123388"/>
                            <a:gd name="csY47" fmla="*/ 19170 h 67884"/>
                            <a:gd name="csX48" fmla="*/ 0 w 123388"/>
                            <a:gd name="csY48" fmla="*/ 15973 h 67884"/>
                            <a:gd name="csX49" fmla="*/ 0 w 123388"/>
                            <a:gd name="csY49" fmla="*/ 13576 h 67884"/>
                            <a:gd name="csX50" fmla="*/ 1591 w 123388"/>
                            <a:gd name="csY50" fmla="*/ 10379 h 67884"/>
                            <a:gd name="csX51" fmla="*/ 3195 w 123388"/>
                            <a:gd name="csY51" fmla="*/ 7983 h 67884"/>
                            <a:gd name="csX52" fmla="*/ 7983 w 123388"/>
                            <a:gd name="csY52" fmla="*/ 4792 h 67884"/>
                            <a:gd name="csX53" fmla="*/ 10376 w 123388"/>
                            <a:gd name="csY53" fmla="*/ 3197 h 67884"/>
                            <a:gd name="csX54" fmla="*/ 10376 w 123388"/>
                            <a:gd name="csY54" fmla="*/ 3197 h 678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23388" h="67884" fill="none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842" y="2141"/>
                                <a:pt x="14594" y="2040"/>
                                <a:pt x="15966" y="1595"/>
                              </a:cubicBezTo>
                              <a:cubicBezTo>
                                <a:pt x="17761" y="1019"/>
                                <a:pt x="20116" y="1704"/>
                                <a:pt x="23159" y="801"/>
                              </a:cubicBezTo>
                              <a:cubicBezTo>
                                <a:pt x="25552" y="441"/>
                                <a:pt x="28113" y="639"/>
                                <a:pt x="31945" y="0"/>
                              </a:cubicBezTo>
                              <a:cubicBezTo>
                                <a:pt x="34062" y="-443"/>
                                <a:pt x="38005" y="198"/>
                                <a:pt x="41532" y="0"/>
                              </a:cubicBezTo>
                              <a:cubicBezTo>
                                <a:pt x="46625" y="39"/>
                                <a:pt x="49742" y="592"/>
                                <a:pt x="52711" y="801"/>
                              </a:cubicBezTo>
                              <a:cubicBezTo>
                                <a:pt x="57474" y="1055"/>
                                <a:pt x="60875" y="3717"/>
                                <a:pt x="64692" y="3991"/>
                              </a:cubicBezTo>
                              <a:cubicBezTo>
                                <a:pt x="66279" y="3833"/>
                                <a:pt x="67957" y="5398"/>
                                <a:pt x="70281" y="5593"/>
                              </a:cubicBezTo>
                              <a:cubicBezTo>
                                <a:pt x="71605" y="6060"/>
                                <a:pt x="72794" y="7713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79206" y="9610"/>
                                <a:pt x="82813" y="13257"/>
                                <a:pt x="85853" y="14377"/>
                              </a:cubicBezTo>
                              <a:cubicBezTo>
                                <a:pt x="88816" y="15389"/>
                                <a:pt x="90107" y="18815"/>
                                <a:pt x="94638" y="20765"/>
                              </a:cubicBezTo>
                              <a:cubicBezTo>
                                <a:pt x="96796" y="22394"/>
                                <a:pt x="99732" y="25893"/>
                                <a:pt x="101819" y="26352"/>
                              </a:cubicBezTo>
                              <a:cubicBezTo>
                                <a:pt x="104511" y="27501"/>
                                <a:pt x="105877" y="30513"/>
                                <a:pt x="108211" y="31145"/>
                              </a:cubicBezTo>
                              <a:cubicBezTo>
                                <a:pt x="110324" y="32270"/>
                                <a:pt x="111269" y="34733"/>
                                <a:pt x="113011" y="35937"/>
                              </a:cubicBezTo>
                              <a:cubicBezTo>
                                <a:pt x="114798" y="37006"/>
                                <a:pt x="115459" y="38963"/>
                                <a:pt x="116996" y="40730"/>
                              </a:cubicBezTo>
                              <a:cubicBezTo>
                                <a:pt x="117938" y="41315"/>
                                <a:pt x="119142" y="43775"/>
                                <a:pt x="120192" y="44721"/>
                              </a:cubicBezTo>
                              <a:cubicBezTo>
                                <a:pt x="120739" y="45719"/>
                                <a:pt x="121559" y="46841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623" y="49767"/>
                                <a:pt x="122546" y="51013"/>
                                <a:pt x="123388" y="53506"/>
                              </a:cubicBezTo>
                              <a:cubicBezTo>
                                <a:pt x="123226" y="54123"/>
                                <a:pt x="122957" y="54630"/>
                                <a:pt x="122585" y="55108"/>
                              </a:cubicBezTo>
                              <a:cubicBezTo>
                                <a:pt x="122416" y="55901"/>
                                <a:pt x="122141" y="56768"/>
                                <a:pt x="121796" y="57504"/>
                              </a:cubicBezTo>
                              <a:cubicBezTo>
                                <a:pt x="120743" y="59069"/>
                                <a:pt x="119742" y="59965"/>
                                <a:pt x="118600" y="61496"/>
                              </a:cubicBezTo>
                              <a:cubicBezTo>
                                <a:pt x="116109" y="64587"/>
                                <a:pt x="114510" y="64969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924" y="67382"/>
                                <a:pt x="111271" y="67381"/>
                                <a:pt x="110605" y="67884"/>
                              </a:cubicBezTo>
                              <a:cubicBezTo>
                                <a:pt x="109515" y="68017"/>
                                <a:pt x="109023" y="67871"/>
                                <a:pt x="108211" y="67884"/>
                              </a:cubicBezTo>
                              <a:cubicBezTo>
                                <a:pt x="107636" y="67840"/>
                                <a:pt x="106877" y="67130"/>
                                <a:pt x="105817" y="67082"/>
                              </a:cubicBezTo>
                              <a:cubicBezTo>
                                <a:pt x="105395" y="66773"/>
                                <a:pt x="104819" y="65887"/>
                                <a:pt x="104225" y="65487"/>
                              </a:cubicBezTo>
                              <a:cubicBezTo>
                                <a:pt x="102386" y="64225"/>
                                <a:pt x="100534" y="61514"/>
                                <a:pt x="99426" y="60695"/>
                              </a:cubicBezTo>
                              <a:cubicBezTo>
                                <a:pt x="97897" y="58701"/>
                                <a:pt x="96587" y="56871"/>
                                <a:pt x="94638" y="54307"/>
                              </a:cubicBezTo>
                              <a:cubicBezTo>
                                <a:pt x="92680" y="53239"/>
                                <a:pt x="91793" y="50053"/>
                                <a:pt x="89049" y="47118"/>
                              </a:cubicBezTo>
                              <a:cubicBezTo>
                                <a:pt x="87403" y="45366"/>
                                <a:pt x="84377" y="41079"/>
                                <a:pt x="82657" y="39929"/>
                              </a:cubicBezTo>
                              <a:cubicBezTo>
                                <a:pt x="79939" y="37616"/>
                                <a:pt x="79458" y="35689"/>
                                <a:pt x="75476" y="33541"/>
                              </a:cubicBezTo>
                              <a:cubicBezTo>
                                <a:pt x="73942" y="33292"/>
                                <a:pt x="72183" y="31572"/>
                                <a:pt x="71083" y="31145"/>
                              </a:cubicBezTo>
                              <a:cubicBezTo>
                                <a:pt x="69478" y="30288"/>
                                <a:pt x="69244" y="29458"/>
                                <a:pt x="67086" y="28748"/>
                              </a:cubicBezTo>
                              <a:lnTo>
                                <a:pt x="67086" y="28748"/>
                              </a:lnTo>
                              <a:cubicBezTo>
                                <a:pt x="63442" y="28565"/>
                                <a:pt x="60527" y="26379"/>
                                <a:pt x="57498" y="25558"/>
                              </a:cubicBezTo>
                              <a:cubicBezTo>
                                <a:pt x="54539" y="25965"/>
                                <a:pt x="52400" y="23514"/>
                                <a:pt x="47121" y="23956"/>
                              </a:cubicBezTo>
                              <a:cubicBezTo>
                                <a:pt x="44761" y="24145"/>
                                <a:pt x="39056" y="23550"/>
                                <a:pt x="36732" y="23956"/>
                              </a:cubicBezTo>
                              <a:cubicBezTo>
                                <a:pt x="32902" y="24311"/>
                                <a:pt x="30899" y="22896"/>
                                <a:pt x="27157" y="23162"/>
                              </a:cubicBezTo>
                              <a:cubicBezTo>
                                <a:pt x="23391" y="23465"/>
                                <a:pt x="22160" y="23083"/>
                                <a:pt x="17570" y="23162"/>
                              </a:cubicBezTo>
                              <a:cubicBezTo>
                                <a:pt x="15073" y="23692"/>
                                <a:pt x="12464" y="22472"/>
                                <a:pt x="10376" y="22360"/>
                              </a:cubicBezTo>
                              <a:cubicBezTo>
                                <a:pt x="8285" y="22544"/>
                                <a:pt x="7049" y="21911"/>
                                <a:pt x="3997" y="21559"/>
                              </a:cubicBezTo>
                              <a:cubicBezTo>
                                <a:pt x="3642" y="21410"/>
                                <a:pt x="3241" y="20981"/>
                                <a:pt x="2393" y="20765"/>
                              </a:cubicBezTo>
                              <a:cubicBezTo>
                                <a:pt x="1496" y="20069"/>
                                <a:pt x="1484" y="19684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620" y="18180"/>
                                <a:pt x="573" y="17052"/>
                                <a:pt x="0" y="15973"/>
                              </a:cubicBezTo>
                              <a:cubicBezTo>
                                <a:pt x="-218" y="15143"/>
                                <a:pt x="105" y="14633"/>
                                <a:pt x="0" y="13576"/>
                              </a:cubicBezTo>
                              <a:cubicBezTo>
                                <a:pt x="696" y="12141"/>
                                <a:pt x="1019" y="11929"/>
                                <a:pt x="1591" y="10379"/>
                              </a:cubicBezTo>
                              <a:cubicBezTo>
                                <a:pt x="2032" y="9603"/>
                                <a:pt x="2706" y="8751"/>
                                <a:pt x="3195" y="7983"/>
                              </a:cubicBezTo>
                              <a:cubicBezTo>
                                <a:pt x="4378" y="7187"/>
                                <a:pt x="6564" y="6341"/>
                                <a:pt x="7983" y="4792"/>
                              </a:cubicBezTo>
                              <a:cubicBezTo>
                                <a:pt x="8718" y="4192"/>
                                <a:pt x="9431" y="4012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  <a:path w="123388" h="67884" stroke="0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322" y="2482"/>
                                <a:pt x="14166" y="2477"/>
                                <a:pt x="15966" y="1595"/>
                              </a:cubicBezTo>
                              <a:cubicBezTo>
                                <a:pt x="17599" y="740"/>
                                <a:pt x="19973" y="1174"/>
                                <a:pt x="23159" y="801"/>
                              </a:cubicBezTo>
                              <a:cubicBezTo>
                                <a:pt x="26935" y="-271"/>
                                <a:pt x="28514" y="787"/>
                                <a:pt x="31945" y="0"/>
                              </a:cubicBezTo>
                              <a:cubicBezTo>
                                <a:pt x="34379" y="-1048"/>
                                <a:pt x="36759" y="769"/>
                                <a:pt x="41532" y="0"/>
                              </a:cubicBezTo>
                              <a:cubicBezTo>
                                <a:pt x="46870" y="281"/>
                                <a:pt x="50036" y="1470"/>
                                <a:pt x="52711" y="801"/>
                              </a:cubicBezTo>
                              <a:cubicBezTo>
                                <a:pt x="56436" y="1212"/>
                                <a:pt x="58929" y="2952"/>
                                <a:pt x="64692" y="3991"/>
                              </a:cubicBezTo>
                              <a:cubicBezTo>
                                <a:pt x="67599" y="4296"/>
                                <a:pt x="67792" y="5187"/>
                                <a:pt x="70281" y="5593"/>
                              </a:cubicBezTo>
                              <a:cubicBezTo>
                                <a:pt x="73118" y="6616"/>
                                <a:pt x="73282" y="8176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80210" y="10668"/>
                                <a:pt x="83297" y="14135"/>
                                <a:pt x="85853" y="14377"/>
                              </a:cubicBezTo>
                              <a:cubicBezTo>
                                <a:pt x="90148" y="16578"/>
                                <a:pt x="92057" y="18916"/>
                                <a:pt x="94638" y="20765"/>
                              </a:cubicBezTo>
                              <a:cubicBezTo>
                                <a:pt x="97871" y="21991"/>
                                <a:pt x="97819" y="24144"/>
                                <a:pt x="101819" y="26352"/>
                              </a:cubicBezTo>
                              <a:cubicBezTo>
                                <a:pt x="104206" y="27557"/>
                                <a:pt x="105247" y="29007"/>
                                <a:pt x="108211" y="31145"/>
                              </a:cubicBezTo>
                              <a:cubicBezTo>
                                <a:pt x="109584" y="31826"/>
                                <a:pt x="110654" y="34712"/>
                                <a:pt x="113011" y="35937"/>
                              </a:cubicBezTo>
                              <a:cubicBezTo>
                                <a:pt x="114595" y="36885"/>
                                <a:pt x="115009" y="38472"/>
                                <a:pt x="116996" y="40730"/>
                              </a:cubicBezTo>
                              <a:cubicBezTo>
                                <a:pt x="117898" y="41595"/>
                                <a:pt x="119215" y="43896"/>
                                <a:pt x="120192" y="44721"/>
                              </a:cubicBezTo>
                              <a:cubicBezTo>
                                <a:pt x="120455" y="45688"/>
                                <a:pt x="121270" y="46663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3020" y="50578"/>
                                <a:pt x="122449" y="52016"/>
                                <a:pt x="123388" y="53506"/>
                              </a:cubicBezTo>
                              <a:cubicBezTo>
                                <a:pt x="123093" y="53910"/>
                                <a:pt x="122781" y="54579"/>
                                <a:pt x="122585" y="55108"/>
                              </a:cubicBezTo>
                              <a:cubicBezTo>
                                <a:pt x="122087" y="55829"/>
                                <a:pt x="122115" y="56886"/>
                                <a:pt x="121796" y="57504"/>
                              </a:cubicBezTo>
                              <a:cubicBezTo>
                                <a:pt x="121067" y="58944"/>
                                <a:pt x="119639" y="59224"/>
                                <a:pt x="118600" y="61496"/>
                              </a:cubicBezTo>
                              <a:cubicBezTo>
                                <a:pt x="116763" y="64436"/>
                                <a:pt x="113563" y="65341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744" y="67551"/>
                                <a:pt x="110974" y="67466"/>
                                <a:pt x="110605" y="67884"/>
                              </a:cubicBezTo>
                              <a:cubicBezTo>
                                <a:pt x="109926" y="68091"/>
                                <a:pt x="108882" y="67731"/>
                                <a:pt x="108211" y="67884"/>
                              </a:cubicBezTo>
                              <a:cubicBezTo>
                                <a:pt x="107019" y="67803"/>
                                <a:pt x="106714" y="67087"/>
                                <a:pt x="105817" y="67082"/>
                              </a:cubicBezTo>
                              <a:cubicBezTo>
                                <a:pt x="105065" y="66681"/>
                                <a:pt x="105063" y="66133"/>
                                <a:pt x="104225" y="65487"/>
                              </a:cubicBezTo>
                              <a:cubicBezTo>
                                <a:pt x="101779" y="63997"/>
                                <a:pt x="102175" y="62354"/>
                                <a:pt x="99426" y="60695"/>
                              </a:cubicBezTo>
                              <a:cubicBezTo>
                                <a:pt x="96941" y="58674"/>
                                <a:pt x="95636" y="55589"/>
                                <a:pt x="94638" y="54307"/>
                              </a:cubicBezTo>
                              <a:cubicBezTo>
                                <a:pt x="92372" y="52232"/>
                                <a:pt x="91447" y="48820"/>
                                <a:pt x="89049" y="47118"/>
                              </a:cubicBezTo>
                              <a:cubicBezTo>
                                <a:pt x="86661" y="45903"/>
                                <a:pt x="85835" y="42881"/>
                                <a:pt x="82657" y="39929"/>
                              </a:cubicBezTo>
                              <a:cubicBezTo>
                                <a:pt x="79469" y="37639"/>
                                <a:pt x="79019" y="36021"/>
                                <a:pt x="75476" y="33541"/>
                              </a:cubicBezTo>
                              <a:cubicBezTo>
                                <a:pt x="73682" y="32725"/>
                                <a:pt x="73381" y="31788"/>
                                <a:pt x="71083" y="31145"/>
                              </a:cubicBezTo>
                              <a:cubicBezTo>
                                <a:pt x="69419" y="30562"/>
                                <a:pt x="69176" y="29453"/>
                                <a:pt x="67086" y="28748"/>
                              </a:cubicBezTo>
                              <a:lnTo>
                                <a:pt x="67086" y="28748"/>
                              </a:lnTo>
                              <a:cubicBezTo>
                                <a:pt x="64759" y="28412"/>
                                <a:pt x="60474" y="25668"/>
                                <a:pt x="57498" y="25558"/>
                              </a:cubicBezTo>
                              <a:cubicBezTo>
                                <a:pt x="53924" y="25846"/>
                                <a:pt x="51044" y="23525"/>
                                <a:pt x="47121" y="23956"/>
                              </a:cubicBezTo>
                              <a:cubicBezTo>
                                <a:pt x="42859" y="24483"/>
                                <a:pt x="41249" y="22714"/>
                                <a:pt x="36732" y="23956"/>
                              </a:cubicBezTo>
                              <a:cubicBezTo>
                                <a:pt x="34099" y="24295"/>
                                <a:pt x="30414" y="22712"/>
                                <a:pt x="27157" y="23162"/>
                              </a:cubicBezTo>
                              <a:cubicBezTo>
                                <a:pt x="23489" y="23283"/>
                                <a:pt x="20709" y="22666"/>
                                <a:pt x="17570" y="23162"/>
                              </a:cubicBezTo>
                              <a:cubicBezTo>
                                <a:pt x="14290" y="23446"/>
                                <a:pt x="12113" y="22196"/>
                                <a:pt x="10376" y="22360"/>
                              </a:cubicBezTo>
                              <a:cubicBezTo>
                                <a:pt x="7899" y="22141"/>
                                <a:pt x="7239" y="21532"/>
                                <a:pt x="3997" y="21559"/>
                              </a:cubicBezTo>
                              <a:cubicBezTo>
                                <a:pt x="3635" y="21418"/>
                                <a:pt x="3086" y="20939"/>
                                <a:pt x="2393" y="20765"/>
                              </a:cubicBezTo>
                              <a:cubicBezTo>
                                <a:pt x="1701" y="20226"/>
                                <a:pt x="1608" y="19914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356" y="18081"/>
                                <a:pt x="61" y="17029"/>
                                <a:pt x="0" y="15973"/>
                              </a:cubicBezTo>
                              <a:cubicBezTo>
                                <a:pt x="-225" y="15224"/>
                                <a:pt x="80" y="14133"/>
                                <a:pt x="0" y="13576"/>
                              </a:cubicBezTo>
                              <a:cubicBezTo>
                                <a:pt x="301" y="12051"/>
                                <a:pt x="1335" y="11603"/>
                                <a:pt x="1591" y="10379"/>
                              </a:cubicBezTo>
                              <a:cubicBezTo>
                                <a:pt x="2217" y="9602"/>
                                <a:pt x="2628" y="8793"/>
                                <a:pt x="3195" y="7983"/>
                              </a:cubicBezTo>
                              <a:cubicBezTo>
                                <a:pt x="4391" y="6655"/>
                                <a:pt x="6444" y="6477"/>
                                <a:pt x="7983" y="4792"/>
                              </a:cubicBezTo>
                              <a:cubicBezTo>
                                <a:pt x="8658" y="4297"/>
                                <a:pt x="9373" y="4042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1" name="Freeform 11">
                  <a:extLst>
                    <a:ext uri="{FF2B5EF4-FFF2-40B4-BE49-F238E27FC236}">
                      <a16:creationId xmlns:a16="http://schemas.microsoft.com/office/drawing/2014/main" id="{B498288C-41C7-B3F7-30CB-C9D86C89E7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6313" y="26670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3 w 309"/>
                    <a:gd name="T11" fmla="*/ 0 h 170"/>
                    <a:gd name="T12" fmla="*/ 131 w 309"/>
                    <a:gd name="T13" fmla="*/ 2 h 170"/>
                    <a:gd name="T14" fmla="*/ 161 w 309"/>
                    <a:gd name="T15" fmla="*/ 10 h 170"/>
                    <a:gd name="T16" fmla="*/ 175 w 309"/>
                    <a:gd name="T17" fmla="*/ 14 h 170"/>
                    <a:gd name="T18" fmla="*/ 189 w 309"/>
                    <a:gd name="T19" fmla="*/ 22 h 170"/>
                    <a:gd name="T20" fmla="*/ 189 w 309"/>
                    <a:gd name="T21" fmla="*/ 22 h 170"/>
                    <a:gd name="T22" fmla="*/ 215 w 309"/>
                    <a:gd name="T23" fmla="*/ 36 h 170"/>
                    <a:gd name="T24" fmla="*/ 237 w 309"/>
                    <a:gd name="T25" fmla="*/ 52 h 170"/>
                    <a:gd name="T26" fmla="*/ 255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49 w 309"/>
                    <a:gd name="T61" fmla="*/ 152 h 170"/>
                    <a:gd name="T62" fmla="*/ 237 w 309"/>
                    <a:gd name="T63" fmla="*/ 136 h 170"/>
                    <a:gd name="T64" fmla="*/ 223 w 309"/>
                    <a:gd name="T65" fmla="*/ 118 h 170"/>
                    <a:gd name="T66" fmla="*/ 207 w 309"/>
                    <a:gd name="T67" fmla="*/ 100 h 170"/>
                    <a:gd name="T68" fmla="*/ 189 w 309"/>
                    <a:gd name="T69" fmla="*/ 84 h 170"/>
                    <a:gd name="T70" fmla="*/ 177 w 309"/>
                    <a:gd name="T71" fmla="*/ 78 h 170"/>
                    <a:gd name="T72" fmla="*/ 167 w 309"/>
                    <a:gd name="T73" fmla="*/ 72 h 170"/>
                    <a:gd name="T74" fmla="*/ 167 w 309"/>
                    <a:gd name="T75" fmla="*/ 72 h 170"/>
                    <a:gd name="T76" fmla="*/ 143 w 309"/>
                    <a:gd name="T77" fmla="*/ 64 h 170"/>
                    <a:gd name="T78" fmla="*/ 117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3" y="0"/>
                      </a:lnTo>
                      <a:lnTo>
                        <a:pt x="131" y="2"/>
                      </a:lnTo>
                      <a:lnTo>
                        <a:pt x="161" y="10"/>
                      </a:lnTo>
                      <a:lnTo>
                        <a:pt x="175" y="14"/>
                      </a:lnTo>
                      <a:lnTo>
                        <a:pt x="189" y="22"/>
                      </a:lnTo>
                      <a:lnTo>
                        <a:pt x="189" y="22"/>
                      </a:lnTo>
                      <a:lnTo>
                        <a:pt x="215" y="36"/>
                      </a:lnTo>
                      <a:lnTo>
                        <a:pt x="237" y="52"/>
                      </a:lnTo>
                      <a:lnTo>
                        <a:pt x="255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49" y="152"/>
                      </a:lnTo>
                      <a:lnTo>
                        <a:pt x="237" y="136"/>
                      </a:lnTo>
                      <a:lnTo>
                        <a:pt x="223" y="118"/>
                      </a:lnTo>
                      <a:lnTo>
                        <a:pt x="207" y="100"/>
                      </a:lnTo>
                      <a:lnTo>
                        <a:pt x="189" y="84"/>
                      </a:lnTo>
                      <a:lnTo>
                        <a:pt x="177" y="78"/>
                      </a:lnTo>
                      <a:lnTo>
                        <a:pt x="167" y="72"/>
                      </a:lnTo>
                      <a:lnTo>
                        <a:pt x="167" y="72"/>
                      </a:lnTo>
                      <a:lnTo>
                        <a:pt x="143" y="64"/>
                      </a:lnTo>
                      <a:lnTo>
                        <a:pt x="117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1586235450">
                        <a:custGeom>
                          <a:avLst/>
                          <a:gdLst>
                            <a:gd name="csX0" fmla="*/ 10376 w 123388"/>
                            <a:gd name="csY0" fmla="*/ 3197 h 67884"/>
                            <a:gd name="csX1" fmla="*/ 10376 w 123388"/>
                            <a:gd name="csY1" fmla="*/ 3197 h 67884"/>
                            <a:gd name="csX2" fmla="*/ 15966 w 123388"/>
                            <a:gd name="csY2" fmla="*/ 1595 h 67884"/>
                            <a:gd name="csX3" fmla="*/ 23159 w 123388"/>
                            <a:gd name="csY3" fmla="*/ 801 h 67884"/>
                            <a:gd name="csX4" fmla="*/ 31945 w 123388"/>
                            <a:gd name="csY4" fmla="*/ 0 h 67884"/>
                            <a:gd name="csX5" fmla="*/ 41125 w 123388"/>
                            <a:gd name="csY5" fmla="*/ 0 h 67884"/>
                            <a:gd name="csX6" fmla="*/ 52304 w 123388"/>
                            <a:gd name="csY6" fmla="*/ 801 h 67884"/>
                            <a:gd name="csX7" fmla="*/ 64285 w 123388"/>
                            <a:gd name="csY7" fmla="*/ 3991 h 67884"/>
                            <a:gd name="csX8" fmla="*/ 69874 w 123388"/>
                            <a:gd name="csY8" fmla="*/ 5593 h 67884"/>
                            <a:gd name="csX9" fmla="*/ 75476 w 123388"/>
                            <a:gd name="csY9" fmla="*/ 8784 h 67884"/>
                            <a:gd name="csX10" fmla="*/ 75476 w 123388"/>
                            <a:gd name="csY10" fmla="*/ 8784 h 67884"/>
                            <a:gd name="csX11" fmla="*/ 85853 w 123388"/>
                            <a:gd name="csY11" fmla="*/ 14377 h 67884"/>
                            <a:gd name="csX12" fmla="*/ 94638 w 123388"/>
                            <a:gd name="csY12" fmla="*/ 20765 h 67884"/>
                            <a:gd name="csX13" fmla="*/ 101819 w 123388"/>
                            <a:gd name="csY13" fmla="*/ 26352 h 67884"/>
                            <a:gd name="csX14" fmla="*/ 108211 w 123388"/>
                            <a:gd name="csY14" fmla="*/ 31145 h 67884"/>
                            <a:gd name="csX15" fmla="*/ 113011 w 123388"/>
                            <a:gd name="csY15" fmla="*/ 35937 h 67884"/>
                            <a:gd name="csX16" fmla="*/ 116996 w 123388"/>
                            <a:gd name="csY16" fmla="*/ 40730 h 67884"/>
                            <a:gd name="csX17" fmla="*/ 120192 w 123388"/>
                            <a:gd name="csY17" fmla="*/ 44721 h 67884"/>
                            <a:gd name="csX18" fmla="*/ 121796 w 123388"/>
                            <a:gd name="csY18" fmla="*/ 47919 h 67884"/>
                            <a:gd name="csX19" fmla="*/ 121796 w 123388"/>
                            <a:gd name="csY19" fmla="*/ 47919 h 67884"/>
                            <a:gd name="csX20" fmla="*/ 123388 w 123388"/>
                            <a:gd name="csY20" fmla="*/ 53506 h 67884"/>
                            <a:gd name="csX21" fmla="*/ 122585 w 123388"/>
                            <a:gd name="csY21" fmla="*/ 55108 h 67884"/>
                            <a:gd name="csX22" fmla="*/ 121796 w 123388"/>
                            <a:gd name="csY22" fmla="*/ 57504 h 67884"/>
                            <a:gd name="csX23" fmla="*/ 118600 w 123388"/>
                            <a:gd name="csY23" fmla="*/ 61496 h 67884"/>
                            <a:gd name="csX24" fmla="*/ 112209 w 123388"/>
                            <a:gd name="csY24" fmla="*/ 67082 h 67884"/>
                            <a:gd name="csX25" fmla="*/ 112209 w 123388"/>
                            <a:gd name="csY25" fmla="*/ 67082 h 67884"/>
                            <a:gd name="csX26" fmla="*/ 110605 w 123388"/>
                            <a:gd name="csY26" fmla="*/ 67884 h 67884"/>
                            <a:gd name="csX27" fmla="*/ 108211 w 123388"/>
                            <a:gd name="csY27" fmla="*/ 67884 h 67884"/>
                            <a:gd name="csX28" fmla="*/ 105817 w 123388"/>
                            <a:gd name="csY28" fmla="*/ 67082 h 67884"/>
                            <a:gd name="csX29" fmla="*/ 104225 w 123388"/>
                            <a:gd name="csY29" fmla="*/ 65487 h 67884"/>
                            <a:gd name="csX30" fmla="*/ 99426 w 123388"/>
                            <a:gd name="csY30" fmla="*/ 60695 h 67884"/>
                            <a:gd name="csX31" fmla="*/ 94638 w 123388"/>
                            <a:gd name="csY31" fmla="*/ 54307 h 67884"/>
                            <a:gd name="csX32" fmla="*/ 89049 w 123388"/>
                            <a:gd name="csY32" fmla="*/ 47118 h 67884"/>
                            <a:gd name="csX33" fmla="*/ 82657 w 123388"/>
                            <a:gd name="csY33" fmla="*/ 39929 h 67884"/>
                            <a:gd name="csX34" fmla="*/ 75476 w 123388"/>
                            <a:gd name="csY34" fmla="*/ 33541 h 67884"/>
                            <a:gd name="csX35" fmla="*/ 70676 w 123388"/>
                            <a:gd name="csY35" fmla="*/ 31145 h 67884"/>
                            <a:gd name="csX36" fmla="*/ 66691 w 123388"/>
                            <a:gd name="csY36" fmla="*/ 28748 h 67884"/>
                            <a:gd name="csX37" fmla="*/ 66691 w 123388"/>
                            <a:gd name="csY37" fmla="*/ 28748 h 67884"/>
                            <a:gd name="csX38" fmla="*/ 57103 w 123388"/>
                            <a:gd name="csY38" fmla="*/ 25558 h 67884"/>
                            <a:gd name="csX39" fmla="*/ 46714 w 123388"/>
                            <a:gd name="csY39" fmla="*/ 23956 h 67884"/>
                            <a:gd name="csX40" fmla="*/ 36732 w 123388"/>
                            <a:gd name="csY40" fmla="*/ 23956 h 67884"/>
                            <a:gd name="csX41" fmla="*/ 27157 w 123388"/>
                            <a:gd name="csY41" fmla="*/ 23162 h 67884"/>
                            <a:gd name="csX42" fmla="*/ 17570 w 123388"/>
                            <a:gd name="csY42" fmla="*/ 23162 h 67884"/>
                            <a:gd name="csX43" fmla="*/ 10376 w 123388"/>
                            <a:gd name="csY43" fmla="*/ 22360 h 67884"/>
                            <a:gd name="csX44" fmla="*/ 3997 w 123388"/>
                            <a:gd name="csY44" fmla="*/ 21559 h 67884"/>
                            <a:gd name="csX45" fmla="*/ 2393 w 123388"/>
                            <a:gd name="csY45" fmla="*/ 20765 h 67884"/>
                            <a:gd name="csX46" fmla="*/ 802 w 123388"/>
                            <a:gd name="csY46" fmla="*/ 19170 h 67884"/>
                            <a:gd name="csX47" fmla="*/ 802 w 123388"/>
                            <a:gd name="csY47" fmla="*/ 19170 h 67884"/>
                            <a:gd name="csX48" fmla="*/ 0 w 123388"/>
                            <a:gd name="csY48" fmla="*/ 15973 h 67884"/>
                            <a:gd name="csX49" fmla="*/ 0 w 123388"/>
                            <a:gd name="csY49" fmla="*/ 13576 h 67884"/>
                            <a:gd name="csX50" fmla="*/ 1591 w 123388"/>
                            <a:gd name="csY50" fmla="*/ 10379 h 67884"/>
                            <a:gd name="csX51" fmla="*/ 3195 w 123388"/>
                            <a:gd name="csY51" fmla="*/ 7983 h 67884"/>
                            <a:gd name="csX52" fmla="*/ 7983 w 123388"/>
                            <a:gd name="csY52" fmla="*/ 4792 h 67884"/>
                            <a:gd name="csX53" fmla="*/ 10376 w 123388"/>
                            <a:gd name="csY53" fmla="*/ 3197 h 67884"/>
                            <a:gd name="csX54" fmla="*/ 10376 w 123388"/>
                            <a:gd name="csY54" fmla="*/ 3197 h 678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23388" h="67884" fill="none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497" y="2483"/>
                                <a:pt x="14583" y="2359"/>
                                <a:pt x="15966" y="1595"/>
                              </a:cubicBezTo>
                              <a:cubicBezTo>
                                <a:pt x="18543" y="711"/>
                                <a:pt x="21316" y="1175"/>
                                <a:pt x="23159" y="801"/>
                              </a:cubicBezTo>
                              <a:cubicBezTo>
                                <a:pt x="26537" y="4"/>
                                <a:pt x="29388" y="630"/>
                                <a:pt x="31945" y="0"/>
                              </a:cubicBezTo>
                              <a:cubicBezTo>
                                <a:pt x="34284" y="-14"/>
                                <a:pt x="36681" y="357"/>
                                <a:pt x="41125" y="0"/>
                              </a:cubicBezTo>
                              <a:cubicBezTo>
                                <a:pt x="46091" y="-957"/>
                                <a:pt x="49866" y="1579"/>
                                <a:pt x="52304" y="801"/>
                              </a:cubicBezTo>
                              <a:cubicBezTo>
                                <a:pt x="56984" y="577"/>
                                <a:pt x="61308" y="3958"/>
                                <a:pt x="64285" y="3991"/>
                              </a:cubicBezTo>
                              <a:cubicBezTo>
                                <a:pt x="66549" y="4050"/>
                                <a:pt x="68353" y="5710"/>
                                <a:pt x="69874" y="5593"/>
                              </a:cubicBezTo>
                              <a:cubicBezTo>
                                <a:pt x="71276" y="6081"/>
                                <a:pt x="72993" y="7625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78153" y="9211"/>
                                <a:pt x="82076" y="13024"/>
                                <a:pt x="85853" y="14377"/>
                              </a:cubicBezTo>
                              <a:cubicBezTo>
                                <a:pt x="88549" y="15695"/>
                                <a:pt x="91906" y="19384"/>
                                <a:pt x="94638" y="20765"/>
                              </a:cubicBezTo>
                              <a:cubicBezTo>
                                <a:pt x="96608" y="21230"/>
                                <a:pt x="98705" y="24528"/>
                                <a:pt x="101819" y="26352"/>
                              </a:cubicBezTo>
                              <a:cubicBezTo>
                                <a:pt x="103851" y="27852"/>
                                <a:pt x="105147" y="29365"/>
                                <a:pt x="108211" y="31145"/>
                              </a:cubicBezTo>
                              <a:cubicBezTo>
                                <a:pt x="109519" y="32426"/>
                                <a:pt x="110924" y="34356"/>
                                <a:pt x="113011" y="35937"/>
                              </a:cubicBezTo>
                              <a:cubicBezTo>
                                <a:pt x="114794" y="36926"/>
                                <a:pt x="115081" y="38590"/>
                                <a:pt x="116996" y="40730"/>
                              </a:cubicBezTo>
                              <a:cubicBezTo>
                                <a:pt x="118313" y="42037"/>
                                <a:pt x="119452" y="43834"/>
                                <a:pt x="120192" y="44721"/>
                              </a:cubicBezTo>
                              <a:cubicBezTo>
                                <a:pt x="120682" y="45629"/>
                                <a:pt x="121135" y="46947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693" y="50245"/>
                                <a:pt x="122298" y="50815"/>
                                <a:pt x="123388" y="53506"/>
                              </a:cubicBezTo>
                              <a:cubicBezTo>
                                <a:pt x="123172" y="53976"/>
                                <a:pt x="122985" y="54539"/>
                                <a:pt x="122585" y="55108"/>
                              </a:cubicBezTo>
                              <a:cubicBezTo>
                                <a:pt x="122263" y="55930"/>
                                <a:pt x="122140" y="56710"/>
                                <a:pt x="121796" y="57504"/>
                              </a:cubicBezTo>
                              <a:cubicBezTo>
                                <a:pt x="120885" y="59271"/>
                                <a:pt x="119067" y="60075"/>
                                <a:pt x="118600" y="61496"/>
                              </a:cubicBezTo>
                              <a:cubicBezTo>
                                <a:pt x="117311" y="63788"/>
                                <a:pt x="113970" y="64205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531" y="67646"/>
                                <a:pt x="111285" y="67391"/>
                                <a:pt x="110605" y="67884"/>
                              </a:cubicBezTo>
                              <a:cubicBezTo>
                                <a:pt x="109498" y="67886"/>
                                <a:pt x="108835" y="67750"/>
                                <a:pt x="108211" y="67884"/>
                              </a:cubicBezTo>
                              <a:cubicBezTo>
                                <a:pt x="107225" y="67727"/>
                                <a:pt x="106849" y="67327"/>
                                <a:pt x="105817" y="67082"/>
                              </a:cubicBezTo>
                              <a:cubicBezTo>
                                <a:pt x="105219" y="66837"/>
                                <a:pt x="104702" y="65867"/>
                                <a:pt x="104225" y="65487"/>
                              </a:cubicBezTo>
                              <a:cubicBezTo>
                                <a:pt x="102269" y="63573"/>
                                <a:pt x="101334" y="61572"/>
                                <a:pt x="99426" y="60695"/>
                              </a:cubicBezTo>
                              <a:cubicBezTo>
                                <a:pt x="97863" y="59152"/>
                                <a:pt x="97057" y="56755"/>
                                <a:pt x="94638" y="54307"/>
                              </a:cubicBezTo>
                              <a:cubicBezTo>
                                <a:pt x="91420" y="51906"/>
                                <a:pt x="91673" y="49279"/>
                                <a:pt x="89049" y="47118"/>
                              </a:cubicBezTo>
                              <a:cubicBezTo>
                                <a:pt x="85828" y="45116"/>
                                <a:pt x="85357" y="41362"/>
                                <a:pt x="82657" y="39929"/>
                              </a:cubicBezTo>
                              <a:cubicBezTo>
                                <a:pt x="79877" y="37622"/>
                                <a:pt x="79166" y="36280"/>
                                <a:pt x="75476" y="33541"/>
                              </a:cubicBezTo>
                              <a:cubicBezTo>
                                <a:pt x="73519" y="33054"/>
                                <a:pt x="72293" y="31809"/>
                                <a:pt x="70676" y="31145"/>
                              </a:cubicBezTo>
                              <a:cubicBezTo>
                                <a:pt x="68796" y="30233"/>
                                <a:pt x="68235" y="29456"/>
                                <a:pt x="66691" y="28748"/>
                              </a:cubicBezTo>
                              <a:lnTo>
                                <a:pt x="66691" y="28748"/>
                              </a:lnTo>
                              <a:cubicBezTo>
                                <a:pt x="63452" y="27914"/>
                                <a:pt x="60549" y="26136"/>
                                <a:pt x="57103" y="25558"/>
                              </a:cubicBezTo>
                              <a:cubicBezTo>
                                <a:pt x="54428" y="25290"/>
                                <a:pt x="50216" y="23958"/>
                                <a:pt x="46714" y="23956"/>
                              </a:cubicBezTo>
                              <a:cubicBezTo>
                                <a:pt x="44653" y="24893"/>
                                <a:pt x="41493" y="23035"/>
                                <a:pt x="36732" y="23956"/>
                              </a:cubicBezTo>
                              <a:cubicBezTo>
                                <a:pt x="34179" y="23826"/>
                                <a:pt x="30874" y="23362"/>
                                <a:pt x="27157" y="23162"/>
                              </a:cubicBezTo>
                              <a:cubicBezTo>
                                <a:pt x="23973" y="23241"/>
                                <a:pt x="22335" y="22890"/>
                                <a:pt x="17570" y="23162"/>
                              </a:cubicBezTo>
                              <a:cubicBezTo>
                                <a:pt x="15850" y="23260"/>
                                <a:pt x="13360" y="22100"/>
                                <a:pt x="10376" y="22360"/>
                              </a:cubicBezTo>
                              <a:cubicBezTo>
                                <a:pt x="7638" y="22175"/>
                                <a:pt x="5869" y="21113"/>
                                <a:pt x="3997" y="21559"/>
                              </a:cubicBezTo>
                              <a:cubicBezTo>
                                <a:pt x="3373" y="21296"/>
                                <a:pt x="2941" y="20916"/>
                                <a:pt x="2393" y="20765"/>
                              </a:cubicBezTo>
                              <a:cubicBezTo>
                                <a:pt x="1645" y="20043"/>
                                <a:pt x="1489" y="19550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400" y="18110"/>
                                <a:pt x="300" y="17028"/>
                                <a:pt x="0" y="15973"/>
                              </a:cubicBezTo>
                              <a:cubicBezTo>
                                <a:pt x="-26" y="14827"/>
                                <a:pt x="239" y="14141"/>
                                <a:pt x="0" y="13576"/>
                              </a:cubicBezTo>
                              <a:cubicBezTo>
                                <a:pt x="489" y="12552"/>
                                <a:pt x="1400" y="11312"/>
                                <a:pt x="1591" y="10379"/>
                              </a:cubicBezTo>
                              <a:cubicBezTo>
                                <a:pt x="1991" y="9668"/>
                                <a:pt x="2881" y="8824"/>
                                <a:pt x="3195" y="7983"/>
                              </a:cubicBezTo>
                              <a:cubicBezTo>
                                <a:pt x="4274" y="6999"/>
                                <a:pt x="7187" y="5782"/>
                                <a:pt x="7983" y="4792"/>
                              </a:cubicBezTo>
                              <a:cubicBezTo>
                                <a:pt x="8953" y="3928"/>
                                <a:pt x="9792" y="3816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  <a:path w="123388" h="67884" stroke="0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113" y="2203"/>
                                <a:pt x="13466" y="2971"/>
                                <a:pt x="15966" y="1595"/>
                              </a:cubicBezTo>
                              <a:cubicBezTo>
                                <a:pt x="19048" y="1143"/>
                                <a:pt x="20882" y="1225"/>
                                <a:pt x="23159" y="801"/>
                              </a:cubicBezTo>
                              <a:cubicBezTo>
                                <a:pt x="25135" y="421"/>
                                <a:pt x="28543" y="894"/>
                                <a:pt x="31945" y="0"/>
                              </a:cubicBezTo>
                              <a:cubicBezTo>
                                <a:pt x="36263" y="-361"/>
                                <a:pt x="37940" y="898"/>
                                <a:pt x="41125" y="0"/>
                              </a:cubicBezTo>
                              <a:cubicBezTo>
                                <a:pt x="44485" y="-840"/>
                                <a:pt x="49062" y="985"/>
                                <a:pt x="52304" y="801"/>
                              </a:cubicBezTo>
                              <a:cubicBezTo>
                                <a:pt x="57052" y="672"/>
                                <a:pt x="60471" y="3316"/>
                                <a:pt x="64285" y="3991"/>
                              </a:cubicBezTo>
                              <a:cubicBezTo>
                                <a:pt x="66678" y="4115"/>
                                <a:pt x="68094" y="5210"/>
                                <a:pt x="69874" y="5593"/>
                              </a:cubicBezTo>
                              <a:cubicBezTo>
                                <a:pt x="72470" y="6641"/>
                                <a:pt x="72843" y="7454"/>
                                <a:pt x="75476" y="8784"/>
                              </a:cubicBezTo>
                              <a:lnTo>
                                <a:pt x="75476" y="8784"/>
                              </a:lnTo>
                              <a:cubicBezTo>
                                <a:pt x="79884" y="9744"/>
                                <a:pt x="82448" y="13099"/>
                                <a:pt x="85853" y="14377"/>
                              </a:cubicBezTo>
                              <a:cubicBezTo>
                                <a:pt x="90253" y="16286"/>
                                <a:pt x="90449" y="18283"/>
                                <a:pt x="94638" y="20765"/>
                              </a:cubicBezTo>
                              <a:cubicBezTo>
                                <a:pt x="96620" y="21835"/>
                                <a:pt x="98805" y="25164"/>
                                <a:pt x="101819" y="26352"/>
                              </a:cubicBezTo>
                              <a:cubicBezTo>
                                <a:pt x="104770" y="28150"/>
                                <a:pt x="106535" y="30653"/>
                                <a:pt x="108211" y="31145"/>
                              </a:cubicBezTo>
                              <a:cubicBezTo>
                                <a:pt x="110248" y="33005"/>
                                <a:pt x="111096" y="34242"/>
                                <a:pt x="113011" y="35937"/>
                              </a:cubicBezTo>
                              <a:cubicBezTo>
                                <a:pt x="114160" y="37062"/>
                                <a:pt x="115462" y="39698"/>
                                <a:pt x="116996" y="40730"/>
                              </a:cubicBezTo>
                              <a:cubicBezTo>
                                <a:pt x="118053" y="41957"/>
                                <a:pt x="119155" y="43905"/>
                                <a:pt x="120192" y="44721"/>
                              </a:cubicBezTo>
                              <a:cubicBezTo>
                                <a:pt x="120523" y="45777"/>
                                <a:pt x="121044" y="47015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665" y="50270"/>
                                <a:pt x="122448" y="51488"/>
                                <a:pt x="123388" y="53506"/>
                              </a:cubicBezTo>
                              <a:cubicBezTo>
                                <a:pt x="123047" y="54001"/>
                                <a:pt x="122994" y="54570"/>
                                <a:pt x="122585" y="55108"/>
                              </a:cubicBezTo>
                              <a:cubicBezTo>
                                <a:pt x="122235" y="55849"/>
                                <a:pt x="122059" y="56648"/>
                                <a:pt x="121796" y="57504"/>
                              </a:cubicBezTo>
                              <a:cubicBezTo>
                                <a:pt x="120654" y="59283"/>
                                <a:pt x="119618" y="59722"/>
                                <a:pt x="118600" y="61496"/>
                              </a:cubicBezTo>
                              <a:cubicBezTo>
                                <a:pt x="117394" y="63863"/>
                                <a:pt x="114482" y="64840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605" y="67397"/>
                                <a:pt x="111107" y="67607"/>
                                <a:pt x="110605" y="67884"/>
                              </a:cubicBezTo>
                              <a:cubicBezTo>
                                <a:pt x="109738" y="67910"/>
                                <a:pt x="109151" y="67729"/>
                                <a:pt x="108211" y="67884"/>
                              </a:cubicBezTo>
                              <a:cubicBezTo>
                                <a:pt x="107663" y="67714"/>
                                <a:pt x="106639" y="67143"/>
                                <a:pt x="105817" y="67082"/>
                              </a:cubicBezTo>
                              <a:cubicBezTo>
                                <a:pt x="105341" y="66848"/>
                                <a:pt x="104756" y="65779"/>
                                <a:pt x="104225" y="65487"/>
                              </a:cubicBezTo>
                              <a:cubicBezTo>
                                <a:pt x="102040" y="63769"/>
                                <a:pt x="102090" y="62411"/>
                                <a:pt x="99426" y="60695"/>
                              </a:cubicBezTo>
                              <a:cubicBezTo>
                                <a:pt x="97398" y="58529"/>
                                <a:pt x="96463" y="56604"/>
                                <a:pt x="94638" y="54307"/>
                              </a:cubicBezTo>
                              <a:cubicBezTo>
                                <a:pt x="91681" y="50892"/>
                                <a:pt x="91906" y="49757"/>
                                <a:pt x="89049" y="47118"/>
                              </a:cubicBezTo>
                              <a:cubicBezTo>
                                <a:pt x="87685" y="45692"/>
                                <a:pt x="85493" y="41383"/>
                                <a:pt x="82657" y="39929"/>
                              </a:cubicBezTo>
                              <a:cubicBezTo>
                                <a:pt x="79329" y="37223"/>
                                <a:pt x="78491" y="34703"/>
                                <a:pt x="75476" y="33541"/>
                              </a:cubicBezTo>
                              <a:cubicBezTo>
                                <a:pt x="73792" y="32850"/>
                                <a:pt x="72235" y="31390"/>
                                <a:pt x="70676" y="31145"/>
                              </a:cubicBezTo>
                              <a:cubicBezTo>
                                <a:pt x="69123" y="30322"/>
                                <a:pt x="68683" y="29568"/>
                                <a:pt x="66691" y="28748"/>
                              </a:cubicBezTo>
                              <a:lnTo>
                                <a:pt x="66691" y="28748"/>
                              </a:lnTo>
                              <a:cubicBezTo>
                                <a:pt x="64251" y="28255"/>
                                <a:pt x="61067" y="26290"/>
                                <a:pt x="57103" y="25558"/>
                              </a:cubicBezTo>
                              <a:cubicBezTo>
                                <a:pt x="54664" y="25464"/>
                                <a:pt x="50464" y="23259"/>
                                <a:pt x="46714" y="23956"/>
                              </a:cubicBezTo>
                              <a:cubicBezTo>
                                <a:pt x="44406" y="24119"/>
                                <a:pt x="39139" y="23596"/>
                                <a:pt x="36732" y="23956"/>
                              </a:cubicBezTo>
                              <a:cubicBezTo>
                                <a:pt x="34295" y="24109"/>
                                <a:pt x="30735" y="22381"/>
                                <a:pt x="27157" y="23162"/>
                              </a:cubicBezTo>
                              <a:cubicBezTo>
                                <a:pt x="24697" y="24191"/>
                                <a:pt x="20811" y="22941"/>
                                <a:pt x="17570" y="23162"/>
                              </a:cubicBezTo>
                              <a:cubicBezTo>
                                <a:pt x="15811" y="23324"/>
                                <a:pt x="13224" y="21835"/>
                                <a:pt x="10376" y="22360"/>
                              </a:cubicBezTo>
                              <a:cubicBezTo>
                                <a:pt x="8913" y="22360"/>
                                <a:pt x="6086" y="21205"/>
                                <a:pt x="3997" y="21559"/>
                              </a:cubicBezTo>
                              <a:cubicBezTo>
                                <a:pt x="3583" y="21477"/>
                                <a:pt x="2866" y="20829"/>
                                <a:pt x="2393" y="20765"/>
                              </a:cubicBezTo>
                              <a:cubicBezTo>
                                <a:pt x="1851" y="20323"/>
                                <a:pt x="1370" y="19562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430" y="17855"/>
                                <a:pt x="447" y="17145"/>
                                <a:pt x="0" y="15973"/>
                              </a:cubicBezTo>
                              <a:cubicBezTo>
                                <a:pt x="-245" y="15225"/>
                                <a:pt x="24" y="14515"/>
                                <a:pt x="0" y="13576"/>
                              </a:cubicBezTo>
                              <a:cubicBezTo>
                                <a:pt x="723" y="12098"/>
                                <a:pt x="1330" y="11295"/>
                                <a:pt x="1591" y="10379"/>
                              </a:cubicBezTo>
                              <a:cubicBezTo>
                                <a:pt x="2148" y="9583"/>
                                <a:pt x="2467" y="8991"/>
                                <a:pt x="3195" y="7983"/>
                              </a:cubicBezTo>
                              <a:cubicBezTo>
                                <a:pt x="4306" y="6620"/>
                                <a:pt x="6203" y="6460"/>
                                <a:pt x="7983" y="4792"/>
                              </a:cubicBezTo>
                              <a:cubicBezTo>
                                <a:pt x="8603" y="4295"/>
                                <a:pt x="9594" y="4028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32" name="Freeform 12">
                  <a:extLst>
                    <a:ext uri="{FF2B5EF4-FFF2-40B4-BE49-F238E27FC236}">
                      <a16:creationId xmlns:a16="http://schemas.microsoft.com/office/drawing/2014/main" id="{DC8F1E48-4457-2DE5-375D-41A5DBCB86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92313" y="2959100"/>
                  <a:ext cx="490537" cy="269875"/>
                </a:xfrm>
                <a:custGeom>
                  <a:avLst/>
                  <a:gdLst>
                    <a:gd name="T0" fmla="*/ 26 w 309"/>
                    <a:gd name="T1" fmla="*/ 8 h 170"/>
                    <a:gd name="T2" fmla="*/ 26 w 309"/>
                    <a:gd name="T3" fmla="*/ 8 h 170"/>
                    <a:gd name="T4" fmla="*/ 40 w 309"/>
                    <a:gd name="T5" fmla="*/ 4 h 170"/>
                    <a:gd name="T6" fmla="*/ 58 w 309"/>
                    <a:gd name="T7" fmla="*/ 2 h 170"/>
                    <a:gd name="T8" fmla="*/ 80 w 309"/>
                    <a:gd name="T9" fmla="*/ 0 h 170"/>
                    <a:gd name="T10" fmla="*/ 104 w 309"/>
                    <a:gd name="T11" fmla="*/ 0 h 170"/>
                    <a:gd name="T12" fmla="*/ 132 w 309"/>
                    <a:gd name="T13" fmla="*/ 2 h 170"/>
                    <a:gd name="T14" fmla="*/ 162 w 309"/>
                    <a:gd name="T15" fmla="*/ 10 h 170"/>
                    <a:gd name="T16" fmla="*/ 176 w 309"/>
                    <a:gd name="T17" fmla="*/ 14 h 170"/>
                    <a:gd name="T18" fmla="*/ 190 w 309"/>
                    <a:gd name="T19" fmla="*/ 22 h 170"/>
                    <a:gd name="T20" fmla="*/ 190 w 309"/>
                    <a:gd name="T21" fmla="*/ 22 h 170"/>
                    <a:gd name="T22" fmla="*/ 216 w 309"/>
                    <a:gd name="T23" fmla="*/ 36 h 170"/>
                    <a:gd name="T24" fmla="*/ 238 w 309"/>
                    <a:gd name="T25" fmla="*/ 52 h 170"/>
                    <a:gd name="T26" fmla="*/ 256 w 309"/>
                    <a:gd name="T27" fmla="*/ 66 h 170"/>
                    <a:gd name="T28" fmla="*/ 271 w 309"/>
                    <a:gd name="T29" fmla="*/ 78 h 170"/>
                    <a:gd name="T30" fmla="*/ 283 w 309"/>
                    <a:gd name="T31" fmla="*/ 90 h 170"/>
                    <a:gd name="T32" fmla="*/ 293 w 309"/>
                    <a:gd name="T33" fmla="*/ 102 h 170"/>
                    <a:gd name="T34" fmla="*/ 301 w 309"/>
                    <a:gd name="T35" fmla="*/ 112 h 170"/>
                    <a:gd name="T36" fmla="*/ 305 w 309"/>
                    <a:gd name="T37" fmla="*/ 120 h 170"/>
                    <a:gd name="T38" fmla="*/ 305 w 309"/>
                    <a:gd name="T39" fmla="*/ 120 h 170"/>
                    <a:gd name="T40" fmla="*/ 309 w 309"/>
                    <a:gd name="T41" fmla="*/ 134 h 170"/>
                    <a:gd name="T42" fmla="*/ 307 w 309"/>
                    <a:gd name="T43" fmla="*/ 138 h 170"/>
                    <a:gd name="T44" fmla="*/ 305 w 309"/>
                    <a:gd name="T45" fmla="*/ 144 h 170"/>
                    <a:gd name="T46" fmla="*/ 297 w 309"/>
                    <a:gd name="T47" fmla="*/ 154 h 170"/>
                    <a:gd name="T48" fmla="*/ 281 w 309"/>
                    <a:gd name="T49" fmla="*/ 168 h 170"/>
                    <a:gd name="T50" fmla="*/ 281 w 309"/>
                    <a:gd name="T51" fmla="*/ 168 h 170"/>
                    <a:gd name="T52" fmla="*/ 277 w 309"/>
                    <a:gd name="T53" fmla="*/ 170 h 170"/>
                    <a:gd name="T54" fmla="*/ 271 w 309"/>
                    <a:gd name="T55" fmla="*/ 170 h 170"/>
                    <a:gd name="T56" fmla="*/ 265 w 309"/>
                    <a:gd name="T57" fmla="*/ 168 h 170"/>
                    <a:gd name="T58" fmla="*/ 261 w 309"/>
                    <a:gd name="T59" fmla="*/ 164 h 170"/>
                    <a:gd name="T60" fmla="*/ 250 w 309"/>
                    <a:gd name="T61" fmla="*/ 152 h 170"/>
                    <a:gd name="T62" fmla="*/ 238 w 309"/>
                    <a:gd name="T63" fmla="*/ 136 h 170"/>
                    <a:gd name="T64" fmla="*/ 224 w 309"/>
                    <a:gd name="T65" fmla="*/ 118 h 170"/>
                    <a:gd name="T66" fmla="*/ 208 w 309"/>
                    <a:gd name="T67" fmla="*/ 100 h 170"/>
                    <a:gd name="T68" fmla="*/ 190 w 309"/>
                    <a:gd name="T69" fmla="*/ 84 h 170"/>
                    <a:gd name="T70" fmla="*/ 178 w 309"/>
                    <a:gd name="T71" fmla="*/ 78 h 170"/>
                    <a:gd name="T72" fmla="*/ 168 w 309"/>
                    <a:gd name="T73" fmla="*/ 72 h 170"/>
                    <a:gd name="T74" fmla="*/ 168 w 309"/>
                    <a:gd name="T75" fmla="*/ 72 h 170"/>
                    <a:gd name="T76" fmla="*/ 144 w 309"/>
                    <a:gd name="T77" fmla="*/ 64 h 170"/>
                    <a:gd name="T78" fmla="*/ 118 w 309"/>
                    <a:gd name="T79" fmla="*/ 60 h 170"/>
                    <a:gd name="T80" fmla="*/ 92 w 309"/>
                    <a:gd name="T81" fmla="*/ 60 h 170"/>
                    <a:gd name="T82" fmla="*/ 68 w 309"/>
                    <a:gd name="T83" fmla="*/ 58 h 170"/>
                    <a:gd name="T84" fmla="*/ 44 w 309"/>
                    <a:gd name="T85" fmla="*/ 58 h 170"/>
                    <a:gd name="T86" fmla="*/ 26 w 309"/>
                    <a:gd name="T87" fmla="*/ 56 h 170"/>
                    <a:gd name="T88" fmla="*/ 10 w 309"/>
                    <a:gd name="T89" fmla="*/ 54 h 170"/>
                    <a:gd name="T90" fmla="*/ 6 w 309"/>
                    <a:gd name="T91" fmla="*/ 52 h 170"/>
                    <a:gd name="T92" fmla="*/ 2 w 309"/>
                    <a:gd name="T93" fmla="*/ 48 h 170"/>
                    <a:gd name="T94" fmla="*/ 2 w 309"/>
                    <a:gd name="T95" fmla="*/ 48 h 170"/>
                    <a:gd name="T96" fmla="*/ 0 w 309"/>
                    <a:gd name="T97" fmla="*/ 40 h 170"/>
                    <a:gd name="T98" fmla="*/ 0 w 309"/>
                    <a:gd name="T99" fmla="*/ 34 h 170"/>
                    <a:gd name="T100" fmla="*/ 4 w 309"/>
                    <a:gd name="T101" fmla="*/ 26 h 170"/>
                    <a:gd name="T102" fmla="*/ 8 w 309"/>
                    <a:gd name="T103" fmla="*/ 20 h 170"/>
                    <a:gd name="T104" fmla="*/ 20 w 309"/>
                    <a:gd name="T105" fmla="*/ 12 h 170"/>
                    <a:gd name="T106" fmla="*/ 26 w 309"/>
                    <a:gd name="T107" fmla="*/ 8 h 170"/>
                    <a:gd name="T108" fmla="*/ 26 w 309"/>
                    <a:gd name="T109" fmla="*/ 8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309" h="170">
                      <a:moveTo>
                        <a:pt x="26" y="8"/>
                      </a:moveTo>
                      <a:lnTo>
                        <a:pt x="26" y="8"/>
                      </a:lnTo>
                      <a:lnTo>
                        <a:pt x="40" y="4"/>
                      </a:lnTo>
                      <a:lnTo>
                        <a:pt x="58" y="2"/>
                      </a:lnTo>
                      <a:lnTo>
                        <a:pt x="80" y="0"/>
                      </a:lnTo>
                      <a:lnTo>
                        <a:pt x="104" y="0"/>
                      </a:lnTo>
                      <a:lnTo>
                        <a:pt x="132" y="2"/>
                      </a:lnTo>
                      <a:lnTo>
                        <a:pt x="162" y="10"/>
                      </a:lnTo>
                      <a:lnTo>
                        <a:pt x="176" y="14"/>
                      </a:lnTo>
                      <a:lnTo>
                        <a:pt x="190" y="22"/>
                      </a:lnTo>
                      <a:lnTo>
                        <a:pt x="190" y="22"/>
                      </a:lnTo>
                      <a:lnTo>
                        <a:pt x="216" y="36"/>
                      </a:lnTo>
                      <a:lnTo>
                        <a:pt x="238" y="52"/>
                      </a:lnTo>
                      <a:lnTo>
                        <a:pt x="256" y="66"/>
                      </a:lnTo>
                      <a:lnTo>
                        <a:pt x="271" y="78"/>
                      </a:lnTo>
                      <a:lnTo>
                        <a:pt x="283" y="90"/>
                      </a:lnTo>
                      <a:lnTo>
                        <a:pt x="293" y="102"/>
                      </a:lnTo>
                      <a:lnTo>
                        <a:pt x="301" y="112"/>
                      </a:lnTo>
                      <a:lnTo>
                        <a:pt x="305" y="120"/>
                      </a:lnTo>
                      <a:lnTo>
                        <a:pt x="305" y="120"/>
                      </a:lnTo>
                      <a:lnTo>
                        <a:pt x="309" y="134"/>
                      </a:lnTo>
                      <a:lnTo>
                        <a:pt x="307" y="138"/>
                      </a:lnTo>
                      <a:lnTo>
                        <a:pt x="305" y="144"/>
                      </a:lnTo>
                      <a:lnTo>
                        <a:pt x="297" y="154"/>
                      </a:lnTo>
                      <a:lnTo>
                        <a:pt x="281" y="168"/>
                      </a:lnTo>
                      <a:lnTo>
                        <a:pt x="281" y="168"/>
                      </a:lnTo>
                      <a:lnTo>
                        <a:pt x="277" y="170"/>
                      </a:lnTo>
                      <a:lnTo>
                        <a:pt x="271" y="170"/>
                      </a:lnTo>
                      <a:lnTo>
                        <a:pt x="265" y="168"/>
                      </a:lnTo>
                      <a:lnTo>
                        <a:pt x="261" y="164"/>
                      </a:lnTo>
                      <a:lnTo>
                        <a:pt x="250" y="152"/>
                      </a:lnTo>
                      <a:lnTo>
                        <a:pt x="238" y="136"/>
                      </a:lnTo>
                      <a:lnTo>
                        <a:pt x="224" y="118"/>
                      </a:lnTo>
                      <a:lnTo>
                        <a:pt x="208" y="100"/>
                      </a:lnTo>
                      <a:lnTo>
                        <a:pt x="190" y="84"/>
                      </a:lnTo>
                      <a:lnTo>
                        <a:pt x="178" y="78"/>
                      </a:lnTo>
                      <a:lnTo>
                        <a:pt x="168" y="72"/>
                      </a:lnTo>
                      <a:lnTo>
                        <a:pt x="168" y="72"/>
                      </a:lnTo>
                      <a:lnTo>
                        <a:pt x="144" y="64"/>
                      </a:lnTo>
                      <a:lnTo>
                        <a:pt x="118" y="60"/>
                      </a:lnTo>
                      <a:lnTo>
                        <a:pt x="92" y="60"/>
                      </a:lnTo>
                      <a:lnTo>
                        <a:pt x="68" y="58"/>
                      </a:lnTo>
                      <a:lnTo>
                        <a:pt x="44" y="58"/>
                      </a:lnTo>
                      <a:lnTo>
                        <a:pt x="26" y="56"/>
                      </a:lnTo>
                      <a:lnTo>
                        <a:pt x="10" y="54"/>
                      </a:lnTo>
                      <a:lnTo>
                        <a:pt x="6" y="52"/>
                      </a:lnTo>
                      <a:lnTo>
                        <a:pt x="2" y="48"/>
                      </a:lnTo>
                      <a:lnTo>
                        <a:pt x="2" y="48"/>
                      </a:lnTo>
                      <a:lnTo>
                        <a:pt x="0" y="40"/>
                      </a:lnTo>
                      <a:lnTo>
                        <a:pt x="0" y="34"/>
                      </a:lnTo>
                      <a:lnTo>
                        <a:pt x="4" y="26"/>
                      </a:lnTo>
                      <a:lnTo>
                        <a:pt x="8" y="20"/>
                      </a:lnTo>
                      <a:lnTo>
                        <a:pt x="20" y="12"/>
                      </a:lnTo>
                      <a:lnTo>
                        <a:pt x="26" y="8"/>
                      </a:lnTo>
                      <a:lnTo>
                        <a:pt x="26" y="8"/>
                      </a:lnTo>
                      <a:close/>
                    </a:path>
                  </a:pathLst>
                </a:custGeom>
                <a:solidFill>
                  <a:srgbClr val="CCCCCC"/>
                </a:solidFill>
                <a:ln w="19050">
                  <a:solidFill>
                    <a:srgbClr val="000000"/>
                  </a:solidFill>
                  <a:prstDash val="solid"/>
                  <a:round/>
                  <a:headEnd/>
                  <a:tailEnd/>
                  <a:extLst>
                    <a:ext uri="{C807C97D-BFC1-408E-A445-0C87EB9F89A2}">
                      <ask:lineSketchStyleProps xmlns:ask="http://schemas.microsoft.com/office/drawing/2018/sketchyshapes" sd="3573212652">
                        <a:custGeom>
                          <a:avLst/>
                          <a:gdLst>
                            <a:gd name="csX0" fmla="*/ 10376 w 123388"/>
                            <a:gd name="csY0" fmla="*/ 3197 h 67884"/>
                            <a:gd name="csX1" fmla="*/ 10376 w 123388"/>
                            <a:gd name="csY1" fmla="*/ 3197 h 67884"/>
                            <a:gd name="csX2" fmla="*/ 15966 w 123388"/>
                            <a:gd name="csY2" fmla="*/ 1595 h 67884"/>
                            <a:gd name="csX3" fmla="*/ 23159 w 123388"/>
                            <a:gd name="csY3" fmla="*/ 801 h 67884"/>
                            <a:gd name="csX4" fmla="*/ 31945 w 123388"/>
                            <a:gd name="csY4" fmla="*/ 0 h 67884"/>
                            <a:gd name="csX5" fmla="*/ 41532 w 123388"/>
                            <a:gd name="csY5" fmla="*/ 0 h 67884"/>
                            <a:gd name="csX6" fmla="*/ 52711 w 123388"/>
                            <a:gd name="csY6" fmla="*/ 801 h 67884"/>
                            <a:gd name="csX7" fmla="*/ 64692 w 123388"/>
                            <a:gd name="csY7" fmla="*/ 3991 h 67884"/>
                            <a:gd name="csX8" fmla="*/ 70281 w 123388"/>
                            <a:gd name="csY8" fmla="*/ 5593 h 67884"/>
                            <a:gd name="csX9" fmla="*/ 75871 w 123388"/>
                            <a:gd name="csY9" fmla="*/ 8784 h 67884"/>
                            <a:gd name="csX10" fmla="*/ 75871 w 123388"/>
                            <a:gd name="csY10" fmla="*/ 8784 h 67884"/>
                            <a:gd name="csX11" fmla="*/ 86248 w 123388"/>
                            <a:gd name="csY11" fmla="*/ 14377 h 67884"/>
                            <a:gd name="csX12" fmla="*/ 95033 w 123388"/>
                            <a:gd name="csY12" fmla="*/ 20765 h 67884"/>
                            <a:gd name="csX13" fmla="*/ 102226 w 123388"/>
                            <a:gd name="csY13" fmla="*/ 26352 h 67884"/>
                            <a:gd name="csX14" fmla="*/ 108211 w 123388"/>
                            <a:gd name="csY14" fmla="*/ 31145 h 67884"/>
                            <a:gd name="csX15" fmla="*/ 113011 w 123388"/>
                            <a:gd name="csY15" fmla="*/ 35937 h 67884"/>
                            <a:gd name="csX16" fmla="*/ 116996 w 123388"/>
                            <a:gd name="csY16" fmla="*/ 40730 h 67884"/>
                            <a:gd name="csX17" fmla="*/ 120192 w 123388"/>
                            <a:gd name="csY17" fmla="*/ 44721 h 67884"/>
                            <a:gd name="csX18" fmla="*/ 121796 w 123388"/>
                            <a:gd name="csY18" fmla="*/ 47919 h 67884"/>
                            <a:gd name="csX19" fmla="*/ 121796 w 123388"/>
                            <a:gd name="csY19" fmla="*/ 47919 h 67884"/>
                            <a:gd name="csX20" fmla="*/ 123388 w 123388"/>
                            <a:gd name="csY20" fmla="*/ 53506 h 67884"/>
                            <a:gd name="csX21" fmla="*/ 122585 w 123388"/>
                            <a:gd name="csY21" fmla="*/ 55108 h 67884"/>
                            <a:gd name="csX22" fmla="*/ 121796 w 123388"/>
                            <a:gd name="csY22" fmla="*/ 57504 h 67884"/>
                            <a:gd name="csX23" fmla="*/ 118600 w 123388"/>
                            <a:gd name="csY23" fmla="*/ 61496 h 67884"/>
                            <a:gd name="csX24" fmla="*/ 112209 w 123388"/>
                            <a:gd name="csY24" fmla="*/ 67082 h 67884"/>
                            <a:gd name="csX25" fmla="*/ 112209 w 123388"/>
                            <a:gd name="csY25" fmla="*/ 67082 h 67884"/>
                            <a:gd name="csX26" fmla="*/ 110605 w 123388"/>
                            <a:gd name="csY26" fmla="*/ 67884 h 67884"/>
                            <a:gd name="csX27" fmla="*/ 108211 w 123388"/>
                            <a:gd name="csY27" fmla="*/ 67884 h 67884"/>
                            <a:gd name="csX28" fmla="*/ 105817 w 123388"/>
                            <a:gd name="csY28" fmla="*/ 67082 h 67884"/>
                            <a:gd name="csX29" fmla="*/ 104225 w 123388"/>
                            <a:gd name="csY29" fmla="*/ 65487 h 67884"/>
                            <a:gd name="csX30" fmla="*/ 99833 w 123388"/>
                            <a:gd name="csY30" fmla="*/ 60695 h 67884"/>
                            <a:gd name="csX31" fmla="*/ 95033 w 123388"/>
                            <a:gd name="csY31" fmla="*/ 54307 h 67884"/>
                            <a:gd name="csX32" fmla="*/ 89443 w 123388"/>
                            <a:gd name="csY32" fmla="*/ 47118 h 67884"/>
                            <a:gd name="csX33" fmla="*/ 83052 w 123388"/>
                            <a:gd name="csY33" fmla="*/ 39929 h 67884"/>
                            <a:gd name="csX34" fmla="*/ 75871 w 123388"/>
                            <a:gd name="csY34" fmla="*/ 33541 h 67884"/>
                            <a:gd name="csX35" fmla="*/ 71083 w 123388"/>
                            <a:gd name="csY35" fmla="*/ 31145 h 67884"/>
                            <a:gd name="csX36" fmla="*/ 67086 w 123388"/>
                            <a:gd name="csY36" fmla="*/ 28748 h 67884"/>
                            <a:gd name="csX37" fmla="*/ 67086 w 123388"/>
                            <a:gd name="csY37" fmla="*/ 28748 h 67884"/>
                            <a:gd name="csX38" fmla="*/ 57498 w 123388"/>
                            <a:gd name="csY38" fmla="*/ 25558 h 67884"/>
                            <a:gd name="csX39" fmla="*/ 47121 w 123388"/>
                            <a:gd name="csY39" fmla="*/ 23956 h 67884"/>
                            <a:gd name="csX40" fmla="*/ 36732 w 123388"/>
                            <a:gd name="csY40" fmla="*/ 23956 h 67884"/>
                            <a:gd name="csX41" fmla="*/ 27157 w 123388"/>
                            <a:gd name="csY41" fmla="*/ 23162 h 67884"/>
                            <a:gd name="csX42" fmla="*/ 17570 w 123388"/>
                            <a:gd name="csY42" fmla="*/ 23162 h 67884"/>
                            <a:gd name="csX43" fmla="*/ 10376 w 123388"/>
                            <a:gd name="csY43" fmla="*/ 22360 h 67884"/>
                            <a:gd name="csX44" fmla="*/ 3997 w 123388"/>
                            <a:gd name="csY44" fmla="*/ 21559 h 67884"/>
                            <a:gd name="csX45" fmla="*/ 2393 w 123388"/>
                            <a:gd name="csY45" fmla="*/ 20765 h 67884"/>
                            <a:gd name="csX46" fmla="*/ 802 w 123388"/>
                            <a:gd name="csY46" fmla="*/ 19170 h 67884"/>
                            <a:gd name="csX47" fmla="*/ 802 w 123388"/>
                            <a:gd name="csY47" fmla="*/ 19170 h 67884"/>
                            <a:gd name="csX48" fmla="*/ 0 w 123388"/>
                            <a:gd name="csY48" fmla="*/ 15973 h 67884"/>
                            <a:gd name="csX49" fmla="*/ 0 w 123388"/>
                            <a:gd name="csY49" fmla="*/ 13576 h 67884"/>
                            <a:gd name="csX50" fmla="*/ 1591 w 123388"/>
                            <a:gd name="csY50" fmla="*/ 10379 h 67884"/>
                            <a:gd name="csX51" fmla="*/ 3195 w 123388"/>
                            <a:gd name="csY51" fmla="*/ 7983 h 67884"/>
                            <a:gd name="csX52" fmla="*/ 7983 w 123388"/>
                            <a:gd name="csY52" fmla="*/ 4792 h 67884"/>
                            <a:gd name="csX53" fmla="*/ 10376 w 123388"/>
                            <a:gd name="csY53" fmla="*/ 3197 h 67884"/>
                            <a:gd name="csX54" fmla="*/ 10376 w 123388"/>
                            <a:gd name="csY54" fmla="*/ 3197 h 67884"/>
                          </a:gdLst>
                          <a:ahLst/>
                          <a:cxnLst>
                            <a:cxn ang="0">
                              <a:pos x="csX0" y="csY0"/>
                            </a:cxn>
                            <a:cxn ang="0">
                              <a:pos x="csX1" y="csY1"/>
                            </a:cxn>
                            <a:cxn ang="0">
                              <a:pos x="csX2" y="csY2"/>
                            </a:cxn>
                            <a:cxn ang="0">
                              <a:pos x="csX3" y="csY3"/>
                            </a:cxn>
                            <a:cxn ang="0">
                              <a:pos x="csX4" y="csY4"/>
                            </a:cxn>
                            <a:cxn ang="0">
                              <a:pos x="csX5" y="csY5"/>
                            </a:cxn>
                            <a:cxn ang="0">
                              <a:pos x="csX6" y="csY6"/>
                            </a:cxn>
                            <a:cxn ang="0">
                              <a:pos x="csX7" y="csY7"/>
                            </a:cxn>
                            <a:cxn ang="0">
                              <a:pos x="csX8" y="csY8"/>
                            </a:cxn>
                            <a:cxn ang="0">
                              <a:pos x="csX9" y="csY9"/>
                            </a:cxn>
                            <a:cxn ang="0">
                              <a:pos x="csX10" y="csY10"/>
                            </a:cxn>
                            <a:cxn ang="0">
                              <a:pos x="csX11" y="csY11"/>
                            </a:cxn>
                            <a:cxn ang="0">
                              <a:pos x="csX12" y="csY12"/>
                            </a:cxn>
                            <a:cxn ang="0">
                              <a:pos x="csX13" y="csY13"/>
                            </a:cxn>
                            <a:cxn ang="0">
                              <a:pos x="csX14" y="csY14"/>
                            </a:cxn>
                            <a:cxn ang="0">
                              <a:pos x="csX15" y="csY15"/>
                            </a:cxn>
                            <a:cxn ang="0">
                              <a:pos x="csX16" y="csY16"/>
                            </a:cxn>
                            <a:cxn ang="0">
                              <a:pos x="csX17" y="csY17"/>
                            </a:cxn>
                            <a:cxn ang="0">
                              <a:pos x="csX18" y="csY18"/>
                            </a:cxn>
                            <a:cxn ang="0">
                              <a:pos x="csX19" y="csY19"/>
                            </a:cxn>
                            <a:cxn ang="0">
                              <a:pos x="csX20" y="csY20"/>
                            </a:cxn>
                            <a:cxn ang="0">
                              <a:pos x="csX21" y="csY21"/>
                            </a:cxn>
                            <a:cxn ang="0">
                              <a:pos x="csX22" y="csY22"/>
                            </a:cxn>
                            <a:cxn ang="0">
                              <a:pos x="csX23" y="csY23"/>
                            </a:cxn>
                            <a:cxn ang="0">
                              <a:pos x="csX24" y="csY24"/>
                            </a:cxn>
                            <a:cxn ang="0">
                              <a:pos x="csX25" y="csY25"/>
                            </a:cxn>
                            <a:cxn ang="0">
                              <a:pos x="csX26" y="csY26"/>
                            </a:cxn>
                            <a:cxn ang="0">
                              <a:pos x="csX27" y="csY27"/>
                            </a:cxn>
                            <a:cxn ang="0">
                              <a:pos x="csX28" y="csY28"/>
                            </a:cxn>
                            <a:cxn ang="0">
                              <a:pos x="csX29" y="csY29"/>
                            </a:cxn>
                            <a:cxn ang="0">
                              <a:pos x="csX30" y="csY30"/>
                            </a:cxn>
                            <a:cxn ang="0">
                              <a:pos x="csX31" y="csY31"/>
                            </a:cxn>
                            <a:cxn ang="0">
                              <a:pos x="csX32" y="csY32"/>
                            </a:cxn>
                            <a:cxn ang="0">
                              <a:pos x="csX33" y="csY33"/>
                            </a:cxn>
                            <a:cxn ang="0">
                              <a:pos x="csX34" y="csY34"/>
                            </a:cxn>
                            <a:cxn ang="0">
                              <a:pos x="csX35" y="csY35"/>
                            </a:cxn>
                            <a:cxn ang="0">
                              <a:pos x="csX36" y="csY36"/>
                            </a:cxn>
                            <a:cxn ang="0">
                              <a:pos x="csX37" y="csY37"/>
                            </a:cxn>
                            <a:cxn ang="0">
                              <a:pos x="csX38" y="csY38"/>
                            </a:cxn>
                            <a:cxn ang="0">
                              <a:pos x="csX39" y="csY39"/>
                            </a:cxn>
                            <a:cxn ang="0">
                              <a:pos x="csX40" y="csY40"/>
                            </a:cxn>
                            <a:cxn ang="0">
                              <a:pos x="csX41" y="csY41"/>
                            </a:cxn>
                            <a:cxn ang="0">
                              <a:pos x="csX42" y="csY42"/>
                            </a:cxn>
                            <a:cxn ang="0">
                              <a:pos x="csX43" y="csY43"/>
                            </a:cxn>
                            <a:cxn ang="0">
                              <a:pos x="csX44" y="csY44"/>
                            </a:cxn>
                            <a:cxn ang="0">
                              <a:pos x="csX45" y="csY45"/>
                            </a:cxn>
                            <a:cxn ang="0">
                              <a:pos x="csX46" y="csY46"/>
                            </a:cxn>
                            <a:cxn ang="0">
                              <a:pos x="csX47" y="csY47"/>
                            </a:cxn>
                            <a:cxn ang="0">
                              <a:pos x="csX48" y="csY48"/>
                            </a:cxn>
                            <a:cxn ang="0">
                              <a:pos x="csX49" y="csY49"/>
                            </a:cxn>
                            <a:cxn ang="0">
                              <a:pos x="csX50" y="csY50"/>
                            </a:cxn>
                            <a:cxn ang="0">
                              <a:pos x="csX51" y="csY51"/>
                            </a:cxn>
                            <a:cxn ang="0">
                              <a:pos x="csX52" y="csY52"/>
                            </a:cxn>
                            <a:cxn ang="0">
                              <a:pos x="csX53" y="csY53"/>
                            </a:cxn>
                            <a:cxn ang="0">
                              <a:pos x="csX54" y="csY54"/>
                            </a:cxn>
                          </a:cxnLst>
                          <a:rect l="l" t="t" r="r" b="b"/>
                          <a:pathLst>
                            <a:path w="123388" h="67884" fill="none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727" y="2194"/>
                                <a:pt x="13899" y="2564"/>
                                <a:pt x="15966" y="1595"/>
                              </a:cubicBezTo>
                              <a:cubicBezTo>
                                <a:pt x="18411" y="1245"/>
                                <a:pt x="20821" y="1440"/>
                                <a:pt x="23159" y="801"/>
                              </a:cubicBezTo>
                              <a:cubicBezTo>
                                <a:pt x="24853" y="-201"/>
                                <a:pt x="29174" y="417"/>
                                <a:pt x="31945" y="0"/>
                              </a:cubicBezTo>
                              <a:cubicBezTo>
                                <a:pt x="35434" y="-170"/>
                                <a:pt x="38459" y="1121"/>
                                <a:pt x="41532" y="0"/>
                              </a:cubicBezTo>
                              <a:cubicBezTo>
                                <a:pt x="45126" y="-572"/>
                                <a:pt x="50339" y="1213"/>
                                <a:pt x="52711" y="801"/>
                              </a:cubicBezTo>
                              <a:cubicBezTo>
                                <a:pt x="56042" y="940"/>
                                <a:pt x="59044" y="3608"/>
                                <a:pt x="64692" y="3991"/>
                              </a:cubicBezTo>
                              <a:cubicBezTo>
                                <a:pt x="65872" y="4238"/>
                                <a:pt x="68925" y="5740"/>
                                <a:pt x="70281" y="5593"/>
                              </a:cubicBezTo>
                              <a:cubicBezTo>
                                <a:pt x="72582" y="6806"/>
                                <a:pt x="74331" y="8373"/>
                                <a:pt x="75871" y="8784"/>
                              </a:cubicBezTo>
                              <a:lnTo>
                                <a:pt x="75871" y="8784"/>
                              </a:lnTo>
                              <a:cubicBezTo>
                                <a:pt x="79476" y="9948"/>
                                <a:pt x="82662" y="13006"/>
                                <a:pt x="86248" y="14377"/>
                              </a:cubicBezTo>
                              <a:cubicBezTo>
                                <a:pt x="90347" y="16613"/>
                                <a:pt x="91978" y="18775"/>
                                <a:pt x="95033" y="20765"/>
                              </a:cubicBezTo>
                              <a:cubicBezTo>
                                <a:pt x="98497" y="23371"/>
                                <a:pt x="99317" y="25145"/>
                                <a:pt x="102226" y="26352"/>
                              </a:cubicBezTo>
                              <a:cubicBezTo>
                                <a:pt x="105437" y="28317"/>
                                <a:pt x="106510" y="29911"/>
                                <a:pt x="108211" y="31145"/>
                              </a:cubicBezTo>
                              <a:cubicBezTo>
                                <a:pt x="109908" y="32404"/>
                                <a:pt x="110944" y="34236"/>
                                <a:pt x="113011" y="35937"/>
                              </a:cubicBezTo>
                              <a:cubicBezTo>
                                <a:pt x="114732" y="37365"/>
                                <a:pt x="115554" y="39438"/>
                                <a:pt x="116996" y="40730"/>
                              </a:cubicBezTo>
                              <a:cubicBezTo>
                                <a:pt x="118435" y="42485"/>
                                <a:pt x="118571" y="42914"/>
                                <a:pt x="120192" y="44721"/>
                              </a:cubicBezTo>
                              <a:cubicBezTo>
                                <a:pt x="120625" y="45971"/>
                                <a:pt x="121536" y="46706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213" y="49195"/>
                                <a:pt x="122307" y="51157"/>
                                <a:pt x="123388" y="53506"/>
                              </a:cubicBezTo>
                              <a:cubicBezTo>
                                <a:pt x="123138" y="54084"/>
                                <a:pt x="122993" y="54604"/>
                                <a:pt x="122585" y="55108"/>
                              </a:cubicBezTo>
                              <a:cubicBezTo>
                                <a:pt x="122240" y="55966"/>
                                <a:pt x="121891" y="56694"/>
                                <a:pt x="121796" y="57504"/>
                              </a:cubicBezTo>
                              <a:cubicBezTo>
                                <a:pt x="120777" y="59493"/>
                                <a:pt x="119653" y="59288"/>
                                <a:pt x="118600" y="61496"/>
                              </a:cubicBezTo>
                              <a:cubicBezTo>
                                <a:pt x="117510" y="63267"/>
                                <a:pt x="115045" y="64163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687" y="67485"/>
                                <a:pt x="111335" y="67432"/>
                                <a:pt x="110605" y="67884"/>
                              </a:cubicBezTo>
                              <a:cubicBezTo>
                                <a:pt x="109755" y="68128"/>
                                <a:pt x="109204" y="67778"/>
                                <a:pt x="108211" y="67884"/>
                              </a:cubicBezTo>
                              <a:cubicBezTo>
                                <a:pt x="107534" y="67802"/>
                                <a:pt x="106649" y="67323"/>
                                <a:pt x="105817" y="67082"/>
                              </a:cubicBezTo>
                              <a:cubicBezTo>
                                <a:pt x="105349" y="66693"/>
                                <a:pt x="104920" y="65892"/>
                                <a:pt x="104225" y="65487"/>
                              </a:cubicBezTo>
                              <a:cubicBezTo>
                                <a:pt x="102099" y="64270"/>
                                <a:pt x="101792" y="62101"/>
                                <a:pt x="99833" y="60695"/>
                              </a:cubicBezTo>
                              <a:cubicBezTo>
                                <a:pt x="97558" y="58720"/>
                                <a:pt x="96862" y="55452"/>
                                <a:pt x="95033" y="54307"/>
                              </a:cubicBezTo>
                              <a:cubicBezTo>
                                <a:pt x="92448" y="52031"/>
                                <a:pt x="91586" y="48806"/>
                                <a:pt x="89443" y="47118"/>
                              </a:cubicBezTo>
                              <a:cubicBezTo>
                                <a:pt x="86537" y="43974"/>
                                <a:pt x="85898" y="41672"/>
                                <a:pt x="83052" y="39929"/>
                              </a:cubicBezTo>
                              <a:cubicBezTo>
                                <a:pt x="79076" y="37746"/>
                                <a:pt x="79356" y="36200"/>
                                <a:pt x="75871" y="33541"/>
                              </a:cubicBezTo>
                              <a:cubicBezTo>
                                <a:pt x="74487" y="33138"/>
                                <a:pt x="72620" y="31484"/>
                                <a:pt x="71083" y="31145"/>
                              </a:cubicBezTo>
                              <a:cubicBezTo>
                                <a:pt x="69725" y="30903"/>
                                <a:pt x="68812" y="29740"/>
                                <a:pt x="67086" y="28748"/>
                              </a:cubicBezTo>
                              <a:lnTo>
                                <a:pt x="67086" y="28748"/>
                              </a:lnTo>
                              <a:cubicBezTo>
                                <a:pt x="62182" y="27675"/>
                                <a:pt x="61277" y="26331"/>
                                <a:pt x="57498" y="25558"/>
                              </a:cubicBezTo>
                              <a:cubicBezTo>
                                <a:pt x="54717" y="25699"/>
                                <a:pt x="51709" y="24131"/>
                                <a:pt x="47121" y="23956"/>
                              </a:cubicBezTo>
                              <a:cubicBezTo>
                                <a:pt x="42634" y="24355"/>
                                <a:pt x="40490" y="23025"/>
                                <a:pt x="36732" y="23956"/>
                              </a:cubicBezTo>
                              <a:cubicBezTo>
                                <a:pt x="34616" y="24399"/>
                                <a:pt x="30644" y="22536"/>
                                <a:pt x="27157" y="23162"/>
                              </a:cubicBezTo>
                              <a:cubicBezTo>
                                <a:pt x="22439" y="23442"/>
                                <a:pt x="21015" y="23142"/>
                                <a:pt x="17570" y="23162"/>
                              </a:cubicBezTo>
                              <a:cubicBezTo>
                                <a:pt x="14884" y="23089"/>
                                <a:pt x="12388" y="22112"/>
                                <a:pt x="10376" y="22360"/>
                              </a:cubicBezTo>
                              <a:cubicBezTo>
                                <a:pt x="9010" y="22676"/>
                                <a:pt x="6126" y="21183"/>
                                <a:pt x="3997" y="21559"/>
                              </a:cubicBezTo>
                              <a:cubicBezTo>
                                <a:pt x="3208" y="21368"/>
                                <a:pt x="3009" y="20976"/>
                                <a:pt x="2393" y="20765"/>
                              </a:cubicBezTo>
                              <a:cubicBezTo>
                                <a:pt x="1723" y="20375"/>
                                <a:pt x="1496" y="19556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609" y="18095"/>
                                <a:pt x="261" y="16713"/>
                                <a:pt x="0" y="15973"/>
                              </a:cubicBezTo>
                              <a:cubicBezTo>
                                <a:pt x="-130" y="14815"/>
                                <a:pt x="256" y="14341"/>
                                <a:pt x="0" y="13576"/>
                              </a:cubicBezTo>
                              <a:cubicBezTo>
                                <a:pt x="644" y="12246"/>
                                <a:pt x="1543" y="11333"/>
                                <a:pt x="1591" y="10379"/>
                              </a:cubicBezTo>
                              <a:cubicBezTo>
                                <a:pt x="2176" y="9517"/>
                                <a:pt x="2623" y="9054"/>
                                <a:pt x="3195" y="7983"/>
                              </a:cubicBezTo>
                              <a:cubicBezTo>
                                <a:pt x="4832" y="6878"/>
                                <a:pt x="6890" y="6320"/>
                                <a:pt x="7983" y="4792"/>
                              </a:cubicBezTo>
                              <a:cubicBezTo>
                                <a:pt x="8727" y="4136"/>
                                <a:pt x="9725" y="3778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  <a:path w="123388" h="67884" stroke="0" extrusionOk="0">
                              <a:moveTo>
                                <a:pt x="10376" y="3197"/>
                              </a:moveTo>
                              <a:lnTo>
                                <a:pt x="10376" y="3197"/>
                              </a:lnTo>
                              <a:cubicBezTo>
                                <a:pt x="12584" y="2135"/>
                                <a:pt x="13787" y="2546"/>
                                <a:pt x="15966" y="1595"/>
                              </a:cubicBezTo>
                              <a:cubicBezTo>
                                <a:pt x="17726" y="1068"/>
                                <a:pt x="20072" y="1868"/>
                                <a:pt x="23159" y="801"/>
                              </a:cubicBezTo>
                              <a:cubicBezTo>
                                <a:pt x="26909" y="315"/>
                                <a:pt x="30003" y="643"/>
                                <a:pt x="31945" y="0"/>
                              </a:cubicBezTo>
                              <a:cubicBezTo>
                                <a:pt x="34468" y="-629"/>
                                <a:pt x="37631" y="237"/>
                                <a:pt x="41532" y="0"/>
                              </a:cubicBezTo>
                              <a:cubicBezTo>
                                <a:pt x="45485" y="-447"/>
                                <a:pt x="50327" y="1749"/>
                                <a:pt x="52711" y="801"/>
                              </a:cubicBezTo>
                              <a:cubicBezTo>
                                <a:pt x="58049" y="1866"/>
                                <a:pt x="59348" y="2847"/>
                                <a:pt x="64692" y="3991"/>
                              </a:cubicBezTo>
                              <a:cubicBezTo>
                                <a:pt x="67146" y="4408"/>
                                <a:pt x="67921" y="5319"/>
                                <a:pt x="70281" y="5593"/>
                              </a:cubicBezTo>
                              <a:cubicBezTo>
                                <a:pt x="73115" y="6966"/>
                                <a:pt x="73761" y="8199"/>
                                <a:pt x="75871" y="8784"/>
                              </a:cubicBezTo>
                              <a:lnTo>
                                <a:pt x="75871" y="8784"/>
                              </a:lnTo>
                              <a:cubicBezTo>
                                <a:pt x="78095" y="9865"/>
                                <a:pt x="83254" y="14184"/>
                                <a:pt x="86248" y="14377"/>
                              </a:cubicBezTo>
                              <a:cubicBezTo>
                                <a:pt x="90148" y="16803"/>
                                <a:pt x="92831" y="19972"/>
                                <a:pt x="95033" y="20765"/>
                              </a:cubicBezTo>
                              <a:cubicBezTo>
                                <a:pt x="97425" y="22436"/>
                                <a:pt x="99010" y="24165"/>
                                <a:pt x="102226" y="26352"/>
                              </a:cubicBezTo>
                              <a:cubicBezTo>
                                <a:pt x="104776" y="27423"/>
                                <a:pt x="106268" y="30247"/>
                                <a:pt x="108211" y="31145"/>
                              </a:cubicBezTo>
                              <a:cubicBezTo>
                                <a:pt x="110444" y="32407"/>
                                <a:pt x="111156" y="35085"/>
                                <a:pt x="113011" y="35937"/>
                              </a:cubicBezTo>
                              <a:cubicBezTo>
                                <a:pt x="114399" y="37326"/>
                                <a:pt x="115640" y="40184"/>
                                <a:pt x="116996" y="40730"/>
                              </a:cubicBezTo>
                              <a:cubicBezTo>
                                <a:pt x="118188" y="41687"/>
                                <a:pt x="119226" y="43963"/>
                                <a:pt x="120192" y="44721"/>
                              </a:cubicBezTo>
                              <a:cubicBezTo>
                                <a:pt x="120886" y="46026"/>
                                <a:pt x="121330" y="47054"/>
                                <a:pt x="121796" y="47919"/>
                              </a:cubicBezTo>
                              <a:lnTo>
                                <a:pt x="121796" y="47919"/>
                              </a:lnTo>
                              <a:cubicBezTo>
                                <a:pt x="122788" y="50624"/>
                                <a:pt x="122675" y="52019"/>
                                <a:pt x="123388" y="53506"/>
                              </a:cubicBezTo>
                              <a:cubicBezTo>
                                <a:pt x="123083" y="54073"/>
                                <a:pt x="122810" y="54596"/>
                                <a:pt x="122585" y="55108"/>
                              </a:cubicBezTo>
                              <a:cubicBezTo>
                                <a:pt x="122387" y="56010"/>
                                <a:pt x="122181" y="56643"/>
                                <a:pt x="121796" y="57504"/>
                              </a:cubicBezTo>
                              <a:cubicBezTo>
                                <a:pt x="121131" y="58347"/>
                                <a:pt x="119225" y="60136"/>
                                <a:pt x="118600" y="61496"/>
                              </a:cubicBezTo>
                              <a:cubicBezTo>
                                <a:pt x="116262" y="64682"/>
                                <a:pt x="113638" y="64515"/>
                                <a:pt x="112209" y="67082"/>
                              </a:cubicBezTo>
                              <a:lnTo>
                                <a:pt x="112209" y="67082"/>
                              </a:lnTo>
                              <a:cubicBezTo>
                                <a:pt x="111495" y="67451"/>
                                <a:pt x="111112" y="67456"/>
                                <a:pt x="110605" y="67884"/>
                              </a:cubicBezTo>
                              <a:cubicBezTo>
                                <a:pt x="109830" y="68157"/>
                                <a:pt x="109108" y="67768"/>
                                <a:pt x="108211" y="67884"/>
                              </a:cubicBezTo>
                              <a:cubicBezTo>
                                <a:pt x="107636" y="67768"/>
                                <a:pt x="106558" y="67188"/>
                                <a:pt x="105817" y="67082"/>
                              </a:cubicBezTo>
                              <a:cubicBezTo>
                                <a:pt x="105109" y="66500"/>
                                <a:pt x="105060" y="66150"/>
                                <a:pt x="104225" y="65487"/>
                              </a:cubicBezTo>
                              <a:cubicBezTo>
                                <a:pt x="102636" y="64035"/>
                                <a:pt x="101376" y="62302"/>
                                <a:pt x="99833" y="60695"/>
                              </a:cubicBezTo>
                              <a:cubicBezTo>
                                <a:pt x="97986" y="58620"/>
                                <a:pt x="96545" y="55741"/>
                                <a:pt x="95033" y="54307"/>
                              </a:cubicBezTo>
                              <a:cubicBezTo>
                                <a:pt x="93888" y="52851"/>
                                <a:pt x="91494" y="48966"/>
                                <a:pt x="89443" y="47118"/>
                              </a:cubicBezTo>
                              <a:cubicBezTo>
                                <a:pt x="86951" y="45179"/>
                                <a:pt x="85529" y="42517"/>
                                <a:pt x="83052" y="39929"/>
                              </a:cubicBezTo>
                              <a:cubicBezTo>
                                <a:pt x="79262" y="38069"/>
                                <a:pt x="78097" y="34784"/>
                                <a:pt x="75871" y="33541"/>
                              </a:cubicBezTo>
                              <a:cubicBezTo>
                                <a:pt x="73932" y="33284"/>
                                <a:pt x="73119" y="31837"/>
                                <a:pt x="71083" y="31145"/>
                              </a:cubicBezTo>
                              <a:cubicBezTo>
                                <a:pt x="69997" y="30559"/>
                                <a:pt x="68339" y="29149"/>
                                <a:pt x="67086" y="28748"/>
                              </a:cubicBezTo>
                              <a:lnTo>
                                <a:pt x="67086" y="28748"/>
                              </a:lnTo>
                              <a:cubicBezTo>
                                <a:pt x="62524" y="28024"/>
                                <a:pt x="62340" y="26222"/>
                                <a:pt x="57498" y="25558"/>
                              </a:cubicBezTo>
                              <a:cubicBezTo>
                                <a:pt x="55173" y="26044"/>
                                <a:pt x="50393" y="23188"/>
                                <a:pt x="47121" y="23956"/>
                              </a:cubicBezTo>
                              <a:cubicBezTo>
                                <a:pt x="44586" y="24556"/>
                                <a:pt x="40720" y="22864"/>
                                <a:pt x="36732" y="23956"/>
                              </a:cubicBezTo>
                              <a:cubicBezTo>
                                <a:pt x="32514" y="23952"/>
                                <a:pt x="31843" y="22504"/>
                                <a:pt x="27157" y="23162"/>
                              </a:cubicBezTo>
                              <a:cubicBezTo>
                                <a:pt x="23512" y="24111"/>
                                <a:pt x="20040" y="22661"/>
                                <a:pt x="17570" y="23162"/>
                              </a:cubicBezTo>
                              <a:cubicBezTo>
                                <a:pt x="14013" y="23500"/>
                                <a:pt x="13008" y="21859"/>
                                <a:pt x="10376" y="22360"/>
                              </a:cubicBezTo>
                              <a:cubicBezTo>
                                <a:pt x="7408" y="22139"/>
                                <a:pt x="7089" y="21499"/>
                                <a:pt x="3997" y="21559"/>
                              </a:cubicBezTo>
                              <a:cubicBezTo>
                                <a:pt x="3351" y="21462"/>
                                <a:pt x="3039" y="20952"/>
                                <a:pt x="2393" y="20765"/>
                              </a:cubicBezTo>
                              <a:cubicBezTo>
                                <a:pt x="1736" y="20304"/>
                                <a:pt x="1278" y="19415"/>
                                <a:pt x="802" y="19170"/>
                              </a:cubicBezTo>
                              <a:lnTo>
                                <a:pt x="802" y="19170"/>
                              </a:lnTo>
                              <a:cubicBezTo>
                                <a:pt x="451" y="18202"/>
                                <a:pt x="270" y="16994"/>
                                <a:pt x="0" y="15973"/>
                              </a:cubicBezTo>
                              <a:cubicBezTo>
                                <a:pt x="-88" y="14969"/>
                                <a:pt x="128" y="14312"/>
                                <a:pt x="0" y="13576"/>
                              </a:cubicBezTo>
                              <a:cubicBezTo>
                                <a:pt x="724" y="12007"/>
                                <a:pt x="1193" y="11878"/>
                                <a:pt x="1591" y="10379"/>
                              </a:cubicBezTo>
                              <a:cubicBezTo>
                                <a:pt x="2130" y="9501"/>
                                <a:pt x="2704" y="8552"/>
                                <a:pt x="3195" y="7983"/>
                              </a:cubicBezTo>
                              <a:cubicBezTo>
                                <a:pt x="4186" y="7271"/>
                                <a:pt x="6343" y="6108"/>
                                <a:pt x="7983" y="4792"/>
                              </a:cubicBezTo>
                              <a:cubicBezTo>
                                <a:pt x="8624" y="4158"/>
                                <a:pt x="9551" y="4010"/>
                                <a:pt x="10376" y="3197"/>
                              </a:cubicBezTo>
                              <a:lnTo>
                                <a:pt x="10376" y="3197"/>
                              </a:ln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</p:grpSp>
      <p:sp>
        <p:nvSpPr>
          <p:cNvPr id="882" name="テキスト ボックス 881">
            <a:extLst>
              <a:ext uri="{FF2B5EF4-FFF2-40B4-BE49-F238E27FC236}">
                <a16:creationId xmlns:a16="http://schemas.microsoft.com/office/drawing/2014/main" id="{4E752414-B82F-77A1-CC2C-057182D3D11B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自分の持ち物がどちらか迷う人のイラスト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556964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20678</TotalTime>
  <Words>10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pptx360_自分の持ち物がどちらか迷う人のイラスト</dc:title>
  <dc:subject>pptx360_自分の持ち物がどちらか迷う人のイラスト</dc:subject>
  <dc:creator>でじけろお</dc:creator>
  <cp:revision>1</cp:revision>
  <dcterms:created xsi:type="dcterms:W3CDTF">2018-05-20T00:31:01Z</dcterms:created>
  <dcterms:modified xsi:type="dcterms:W3CDTF">2026-02-09T10:17:30Z</dcterms:modified>
  <cp:version>1</cp:version>
</cp:coreProperties>
</file>