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7" autoAdjust="0"/>
    <p:restoredTop sz="96323" autoAdjust="0"/>
  </p:normalViewPr>
  <p:slideViewPr>
    <p:cSldViewPr snapToGrid="0">
      <p:cViewPr varScale="1">
        <p:scale>
          <a:sx n="71" d="100"/>
          <a:sy n="71" d="100"/>
        </p:scale>
        <p:origin x="6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EAA30DA-2843-6481-4F08-ABA13E9CF788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気になることを思い浮かべる女性のイラスト</a:t>
            </a:r>
          </a:p>
        </p:txBody>
      </p: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47E5834E-8D97-47A5-6886-70E612893B48}"/>
              </a:ext>
            </a:extLst>
          </p:cNvPr>
          <p:cNvGrpSpPr/>
          <p:nvPr/>
        </p:nvGrpSpPr>
        <p:grpSpPr>
          <a:xfrm>
            <a:off x="913735" y="905763"/>
            <a:ext cx="2366639" cy="2523237"/>
            <a:chOff x="913735" y="905763"/>
            <a:chExt cx="2366639" cy="252323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DF37CF5-46A3-127D-E2CE-DCD377076BB6}"/>
                </a:ext>
              </a:extLst>
            </p:cNvPr>
            <p:cNvGrpSpPr/>
            <p:nvPr/>
          </p:nvGrpSpPr>
          <p:grpSpPr>
            <a:xfrm>
              <a:off x="913735" y="1766698"/>
              <a:ext cx="1063330" cy="1662302"/>
              <a:chOff x="507573" y="6489340"/>
              <a:chExt cx="1232328" cy="192649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F720D26-07F9-0C6F-4611-E3A28187AE5F}"/>
                  </a:ext>
                </a:extLst>
              </p:cNvPr>
              <p:cNvGrpSpPr/>
              <p:nvPr/>
            </p:nvGrpSpPr>
            <p:grpSpPr>
              <a:xfrm>
                <a:off x="507573" y="6489340"/>
                <a:ext cx="1232328" cy="1926496"/>
                <a:chOff x="4216499" y="1945656"/>
                <a:chExt cx="1197382" cy="1839263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19763958-0D66-9256-D7B0-88D2227C1917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四角形: 上の 2 つの角を丸める 206">
                  <a:extLst>
                    <a:ext uri="{FF2B5EF4-FFF2-40B4-BE49-F238E27FC236}">
                      <a16:creationId xmlns:a16="http://schemas.microsoft.com/office/drawing/2014/main" id="{0B9E613E-D3B5-D050-5770-D49E193D4E1D}"/>
                    </a:ext>
                  </a:extLst>
                </p:cNvPr>
                <p:cNvSpPr/>
                <p:nvPr/>
              </p:nvSpPr>
              <p:spPr bwMode="auto">
                <a:xfrm>
                  <a:off x="4382867" y="2984499"/>
                  <a:ext cx="845722" cy="800420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sX0" fmla="*/ 248439 w 845722"/>
                    <a:gd name="csY0" fmla="*/ 0 h 949998"/>
                    <a:gd name="csX1" fmla="*/ 597283 w 845722"/>
                    <a:gd name="csY1" fmla="*/ 0 h 949998"/>
                    <a:gd name="csX2" fmla="*/ 845722 w 845722"/>
                    <a:gd name="csY2" fmla="*/ 248439 h 949998"/>
                    <a:gd name="csX3" fmla="*/ 758252 w 845722"/>
                    <a:gd name="csY3" fmla="*/ 587375 h 949998"/>
                    <a:gd name="csX4" fmla="*/ 845722 w 845722"/>
                    <a:gd name="csY4" fmla="*/ 918639 h 949998"/>
                    <a:gd name="csX5" fmla="*/ 845722 w 845722"/>
                    <a:gd name="csY5" fmla="*/ 918639 h 949998"/>
                    <a:gd name="csX6" fmla="*/ 488059 w 845722"/>
                    <a:gd name="csY6" fmla="*/ 949988 h 949998"/>
                    <a:gd name="csX7" fmla="*/ 0 w 845722"/>
                    <a:gd name="csY7" fmla="*/ 918639 h 949998"/>
                    <a:gd name="csX8" fmla="*/ 0 w 845722"/>
                    <a:gd name="csY8" fmla="*/ 918639 h 949998"/>
                    <a:gd name="csX9" fmla="*/ 79596 w 845722"/>
                    <a:gd name="csY9" fmla="*/ 592138 h 949998"/>
                    <a:gd name="csX10" fmla="*/ 0 w 845722"/>
                    <a:gd name="csY10" fmla="*/ 248439 h 949998"/>
                    <a:gd name="csX11" fmla="*/ 248439 w 845722"/>
                    <a:gd name="csY11" fmla="*/ 0 h 949998"/>
                    <a:gd name="csX0" fmla="*/ 488059 w 845722"/>
                    <a:gd name="csY0" fmla="*/ 949988 h 1037288"/>
                    <a:gd name="csX1" fmla="*/ 0 w 845722"/>
                    <a:gd name="csY1" fmla="*/ 918639 h 1037288"/>
                    <a:gd name="csX2" fmla="*/ 0 w 845722"/>
                    <a:gd name="csY2" fmla="*/ 918639 h 1037288"/>
                    <a:gd name="csX3" fmla="*/ 79596 w 845722"/>
                    <a:gd name="csY3" fmla="*/ 592138 h 1037288"/>
                    <a:gd name="csX4" fmla="*/ 0 w 845722"/>
                    <a:gd name="csY4" fmla="*/ 248439 h 1037288"/>
                    <a:gd name="csX5" fmla="*/ 248439 w 845722"/>
                    <a:gd name="csY5" fmla="*/ 0 h 1037288"/>
                    <a:gd name="csX6" fmla="*/ 597283 w 845722"/>
                    <a:gd name="csY6" fmla="*/ 0 h 1037288"/>
                    <a:gd name="csX7" fmla="*/ 845722 w 845722"/>
                    <a:gd name="csY7" fmla="*/ 248439 h 1037288"/>
                    <a:gd name="csX8" fmla="*/ 758252 w 845722"/>
                    <a:gd name="csY8" fmla="*/ 587375 h 1037288"/>
                    <a:gd name="csX9" fmla="*/ 845722 w 845722"/>
                    <a:gd name="csY9" fmla="*/ 918639 h 1037288"/>
                    <a:gd name="csX10" fmla="*/ 845722 w 845722"/>
                    <a:gd name="csY10" fmla="*/ 918639 h 1037288"/>
                    <a:gd name="csX11" fmla="*/ 576906 w 845722"/>
                    <a:gd name="csY11" fmla="*/ 1037288 h 1037288"/>
                    <a:gd name="csX0" fmla="*/ 488059 w 845722"/>
                    <a:gd name="csY0" fmla="*/ 949988 h 949988"/>
                    <a:gd name="csX1" fmla="*/ 0 w 845722"/>
                    <a:gd name="csY1" fmla="*/ 918639 h 949988"/>
                    <a:gd name="csX2" fmla="*/ 0 w 845722"/>
                    <a:gd name="csY2" fmla="*/ 918639 h 949988"/>
                    <a:gd name="csX3" fmla="*/ 79596 w 845722"/>
                    <a:gd name="csY3" fmla="*/ 592138 h 949988"/>
                    <a:gd name="csX4" fmla="*/ 0 w 845722"/>
                    <a:gd name="csY4" fmla="*/ 248439 h 949988"/>
                    <a:gd name="csX5" fmla="*/ 248439 w 845722"/>
                    <a:gd name="csY5" fmla="*/ 0 h 949988"/>
                    <a:gd name="csX6" fmla="*/ 597283 w 845722"/>
                    <a:gd name="csY6" fmla="*/ 0 h 949988"/>
                    <a:gd name="csX7" fmla="*/ 845722 w 845722"/>
                    <a:gd name="csY7" fmla="*/ 248439 h 949988"/>
                    <a:gd name="csX8" fmla="*/ 758252 w 845722"/>
                    <a:gd name="csY8" fmla="*/ 587375 h 949988"/>
                    <a:gd name="csX9" fmla="*/ 845722 w 845722"/>
                    <a:gd name="csY9" fmla="*/ 918639 h 949988"/>
                    <a:gd name="csX10" fmla="*/ 845722 w 845722"/>
                    <a:gd name="csY10" fmla="*/ 918639 h 949988"/>
                    <a:gd name="csX0" fmla="*/ 0 w 845722"/>
                    <a:gd name="csY0" fmla="*/ 918639 h 918639"/>
                    <a:gd name="csX1" fmla="*/ 0 w 845722"/>
                    <a:gd name="csY1" fmla="*/ 918639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0 w 845722"/>
                    <a:gd name="csY0" fmla="*/ 918639 h 918639"/>
                    <a:gd name="csX1" fmla="*/ 43189 w 845722"/>
                    <a:gd name="csY1" fmla="*/ 785265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43189 w 845722"/>
                    <a:gd name="csY0" fmla="*/ 785265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30297 w 845722"/>
                    <a:gd name="csY8" fmla="*/ 806483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0" fmla="*/ 49359 w 845722"/>
                    <a:gd name="csY0" fmla="*/ 800422 h 827702"/>
                    <a:gd name="csX1" fmla="*/ 79596 w 845722"/>
                    <a:gd name="csY1" fmla="*/ 592138 h 827702"/>
                    <a:gd name="csX2" fmla="*/ 0 w 845722"/>
                    <a:gd name="csY2" fmla="*/ 248439 h 827702"/>
                    <a:gd name="csX3" fmla="*/ 248439 w 845722"/>
                    <a:gd name="csY3" fmla="*/ 0 h 827702"/>
                    <a:gd name="csX4" fmla="*/ 597283 w 845722"/>
                    <a:gd name="csY4" fmla="*/ 0 h 827702"/>
                    <a:gd name="csX5" fmla="*/ 845722 w 845722"/>
                    <a:gd name="csY5" fmla="*/ 248439 h 827702"/>
                    <a:gd name="csX6" fmla="*/ 758252 w 845722"/>
                    <a:gd name="csY6" fmla="*/ 587375 h 827702"/>
                    <a:gd name="csX7" fmla="*/ 830297 w 845722"/>
                    <a:gd name="csY7" fmla="*/ 827702 h 827702"/>
                    <a:gd name="csX0" fmla="*/ 49359 w 845722"/>
                    <a:gd name="csY0" fmla="*/ 800422 h 818608"/>
                    <a:gd name="csX1" fmla="*/ 79596 w 845722"/>
                    <a:gd name="csY1" fmla="*/ 592138 h 818608"/>
                    <a:gd name="csX2" fmla="*/ 0 w 845722"/>
                    <a:gd name="csY2" fmla="*/ 248439 h 818608"/>
                    <a:gd name="csX3" fmla="*/ 248439 w 845722"/>
                    <a:gd name="csY3" fmla="*/ 0 h 818608"/>
                    <a:gd name="csX4" fmla="*/ 597283 w 845722"/>
                    <a:gd name="csY4" fmla="*/ 0 h 818608"/>
                    <a:gd name="csX5" fmla="*/ 845722 w 845722"/>
                    <a:gd name="csY5" fmla="*/ 248439 h 818608"/>
                    <a:gd name="csX6" fmla="*/ 758252 w 845722"/>
                    <a:gd name="csY6" fmla="*/ 587375 h 818608"/>
                    <a:gd name="csX7" fmla="*/ 824127 w 845722"/>
                    <a:gd name="csY7" fmla="*/ 818608 h 818608"/>
                    <a:gd name="csX0" fmla="*/ 49359 w 845722"/>
                    <a:gd name="csY0" fmla="*/ 800422 h 800422"/>
                    <a:gd name="csX1" fmla="*/ 79596 w 845722"/>
                    <a:gd name="csY1" fmla="*/ 592138 h 800422"/>
                    <a:gd name="csX2" fmla="*/ 0 w 845722"/>
                    <a:gd name="csY2" fmla="*/ 248439 h 800422"/>
                    <a:gd name="csX3" fmla="*/ 248439 w 845722"/>
                    <a:gd name="csY3" fmla="*/ 0 h 800422"/>
                    <a:gd name="csX4" fmla="*/ 597283 w 845722"/>
                    <a:gd name="csY4" fmla="*/ 0 h 800422"/>
                    <a:gd name="csX5" fmla="*/ 845722 w 845722"/>
                    <a:gd name="csY5" fmla="*/ 248439 h 800422"/>
                    <a:gd name="csX6" fmla="*/ 758252 w 845722"/>
                    <a:gd name="csY6" fmla="*/ 587375 h 800422"/>
                    <a:gd name="csX7" fmla="*/ 824127 w 845722"/>
                    <a:gd name="csY7" fmla="*/ 800421 h 8004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45722" h="800422">
                      <a:moveTo>
                        <a:pt x="49359" y="800422"/>
                      </a:move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24127" y="800421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" name="二等辺三角形 14">
                  <a:extLst>
                    <a:ext uri="{FF2B5EF4-FFF2-40B4-BE49-F238E27FC236}">
                      <a16:creationId xmlns:a16="http://schemas.microsoft.com/office/drawing/2014/main" id="{4FA309DB-A35E-681B-5C34-8511AADDAAE7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B8AA921-C5FB-2C07-11FE-BA1D23D311C4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EDBFDB82-4265-28AC-317F-F7E33316837D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5F417A9-6032-F6AA-6C6E-47CF094AFCB4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ED4C1304-76E9-B975-0976-EE905B91B964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27F13117-D74C-7B71-C499-3D4BD453A6D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DA35D28E-CD5D-ABC1-9FA3-46570AB830A3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CB0D241-E111-57D8-62E4-087DF0AAFBCF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CB43226-B6B4-B4DA-AAE2-830B890FCAE7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C3091426-18CA-0769-5F63-AC73E66A572A}"/>
                    </a:ext>
                  </a:extLst>
                </p:cNvPr>
                <p:cNvSpPr/>
                <p:nvPr/>
              </p:nvSpPr>
              <p:spPr bwMode="auto">
                <a:xfrm>
                  <a:off x="4541671" y="244387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D2DB7B76-ECA1-BB4F-0FB3-13723F464EC8}"/>
                    </a:ext>
                  </a:extLst>
                </p:cNvPr>
                <p:cNvSpPr/>
                <p:nvPr/>
              </p:nvSpPr>
              <p:spPr bwMode="auto">
                <a:xfrm>
                  <a:off x="5045468" y="244387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二等辺三角形 71">
                  <a:extLst>
                    <a:ext uri="{FF2B5EF4-FFF2-40B4-BE49-F238E27FC236}">
                      <a16:creationId xmlns:a16="http://schemas.microsoft.com/office/drawing/2014/main" id="{065C2A43-65E3-36CD-97D4-6E52602B3AFE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0F75B006-0B06-00D0-018D-5639D6AE6D81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934E2D31-7E36-0828-E16B-E017DC02D182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1481702B-2232-D32B-7587-546937143D1A}"/>
                    </a:ext>
                  </a:extLst>
                </p:cNvPr>
                <p:cNvCxnSpPr>
                  <a:cxnSpLocks/>
                  <a:stCxn id="22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810996AD-B99B-221E-1E0E-A53520E07B66}"/>
                    </a:ext>
                  </a:extLst>
                </p:cNvPr>
                <p:cNvCxnSpPr>
                  <a:cxnSpLocks/>
                  <a:stCxn id="23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3FEBA0DE-00FD-68A5-C89F-9F5185E09BA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6B345235-ACB8-DD36-1499-B78A04A1CDC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9AED9FF5-272F-7D35-EF5C-963842760FD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1A35151-8BC0-3A27-D92F-C2969A77DCE9}"/>
                  </a:ext>
                </a:extLst>
              </p:cNvPr>
              <p:cNvSpPr/>
              <p:nvPr/>
            </p:nvSpPr>
            <p:spPr bwMode="auto">
              <a:xfrm rot="10800000">
                <a:off x="989996" y="7434445"/>
                <a:ext cx="227880" cy="4731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3A50F874-59D8-6C4E-2740-89EF7BA5DE60}"/>
                  </a:ext>
                </a:extLst>
              </p:cNvPr>
              <p:cNvGrpSpPr/>
              <p:nvPr/>
            </p:nvGrpSpPr>
            <p:grpSpPr>
              <a:xfrm>
                <a:off x="636969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10" name="四角形: 上の 2 つの角を丸める 130">
                  <a:extLst>
                    <a:ext uri="{FF2B5EF4-FFF2-40B4-BE49-F238E27FC236}">
                      <a16:creationId xmlns:a16="http://schemas.microsoft.com/office/drawing/2014/main" id="{15B5C0B0-782B-AAA2-1B60-AE7222151A8D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A8C3353-42BA-E88B-637D-BD50CD8E95EA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四角形: 上の 2 つの角を丸める 131">
                  <a:extLst>
                    <a:ext uri="{FF2B5EF4-FFF2-40B4-BE49-F238E27FC236}">
                      <a16:creationId xmlns:a16="http://schemas.microsoft.com/office/drawing/2014/main" id="{70C52974-F42B-AE08-B734-8E934E6CCC23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73CABC4-62A4-FF39-C1CB-8A1B5796069E}"/>
                  </a:ext>
                </a:extLst>
              </p:cNvPr>
              <p:cNvGrpSpPr/>
              <p:nvPr/>
            </p:nvGrpSpPr>
            <p:grpSpPr>
              <a:xfrm rot="20437452">
                <a:off x="691745" y="7778407"/>
                <a:ext cx="868390" cy="604425"/>
                <a:chOff x="3019166" y="7656559"/>
                <a:chExt cx="868390" cy="604425"/>
              </a:xfrm>
            </p:grpSpPr>
            <p:sp>
              <p:nvSpPr>
                <p:cNvPr id="8" name="角丸四角形 4">
                  <a:extLst>
                    <a:ext uri="{FF2B5EF4-FFF2-40B4-BE49-F238E27FC236}">
                      <a16:creationId xmlns:a16="http://schemas.microsoft.com/office/drawing/2014/main" id="{ECC5B879-0342-704C-DC0F-FE606BCAB1DE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A587D3A5-D629-0534-1D88-44860BCBA247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1CA3BDE2-3048-5202-30B0-FFE3C02D08D9}"/>
                  </a:ext>
                </a:extLst>
              </p:cNvPr>
              <p:cNvSpPr/>
              <p:nvPr/>
            </p:nvSpPr>
            <p:spPr bwMode="auto">
              <a:xfrm rot="17100000">
                <a:off x="1240868" y="6778701"/>
                <a:ext cx="45719" cy="202166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668EC0F-E296-8DB3-C337-B323A21DB738}"/>
                </a:ext>
              </a:extLst>
            </p:cNvPr>
            <p:cNvGrpSpPr/>
            <p:nvPr/>
          </p:nvGrpSpPr>
          <p:grpSpPr>
            <a:xfrm>
              <a:off x="1899731" y="90576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B8A6DF20-2469-F8C6-5A4D-6A92C54EC5AE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8820C378-EA21-08B9-ADC7-C216887457B2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8631A1EC-E259-11A9-27B7-C784607BFCF8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0C08AC79-3013-CA0E-DC93-A5D06A30F946}"/>
                </a:ext>
              </a:extLst>
            </p:cNvPr>
            <p:cNvGrpSpPr/>
            <p:nvPr/>
          </p:nvGrpSpPr>
          <p:grpSpPr>
            <a:xfrm>
              <a:off x="2323312" y="981543"/>
              <a:ext cx="512818" cy="1163682"/>
              <a:chOff x="4938713" y="1762125"/>
              <a:chExt cx="1762126" cy="3998597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FE4F4F0-5148-B1C3-0B54-15EC69755459}"/>
                  </a:ext>
                </a:extLst>
              </p:cNvPr>
              <p:cNvSpPr/>
              <p:nvPr/>
            </p:nvSpPr>
            <p:spPr>
              <a:xfrm rot="5400000">
                <a:off x="4306251" y="3366135"/>
                <a:ext cx="3027049" cy="1762126"/>
              </a:xfrm>
              <a:custGeom>
                <a:avLst/>
                <a:gdLst>
                  <a:gd name="csX0" fmla="*/ 161924 w 3027049"/>
                  <a:gd name="csY0" fmla="*/ 881064 h 1762126"/>
                  <a:gd name="csX1" fmla="*/ 323850 w 3027049"/>
                  <a:gd name="csY1" fmla="*/ 1042990 h 1762126"/>
                  <a:gd name="csX2" fmla="*/ 485776 w 3027049"/>
                  <a:gd name="csY2" fmla="*/ 881064 h 1762126"/>
                  <a:gd name="csX3" fmla="*/ 323850 w 3027049"/>
                  <a:gd name="csY3" fmla="*/ 719138 h 1762126"/>
                  <a:gd name="csX4" fmla="*/ 161924 w 3027049"/>
                  <a:gd name="csY4" fmla="*/ 881064 h 1762126"/>
                  <a:gd name="csX5" fmla="*/ 0 w 3027049"/>
                  <a:gd name="csY5" fmla="*/ 1501771 h 1762126"/>
                  <a:gd name="csX6" fmla="*/ 0 w 3027049"/>
                  <a:gd name="csY6" fmla="*/ 260355 h 1762126"/>
                  <a:gd name="csX7" fmla="*/ 260355 w 3027049"/>
                  <a:gd name="csY7" fmla="*/ 0 h 1762126"/>
                  <a:gd name="csX8" fmla="*/ 1301746 w 3027049"/>
                  <a:gd name="csY8" fmla="*/ 0 h 1762126"/>
                  <a:gd name="csX9" fmla="*/ 1562100 w 3027049"/>
                  <a:gd name="csY9" fmla="*/ 260355 h 1762126"/>
                  <a:gd name="csX10" fmla="*/ 1562100 w 3027049"/>
                  <a:gd name="csY10" fmla="*/ 530543 h 1762126"/>
                  <a:gd name="csX11" fmla="*/ 1742930 w 3027049"/>
                  <a:gd name="csY11" fmla="*/ 530543 h 1762126"/>
                  <a:gd name="csX12" fmla="*/ 1908492 w 3027049"/>
                  <a:gd name="csY12" fmla="*/ 663576 h 1762126"/>
                  <a:gd name="csX13" fmla="*/ 2074055 w 3027049"/>
                  <a:gd name="csY13" fmla="*/ 530543 h 1762126"/>
                  <a:gd name="csX14" fmla="*/ 2176561 w 3027049"/>
                  <a:gd name="csY14" fmla="*/ 530543 h 1762126"/>
                  <a:gd name="csX15" fmla="*/ 2397442 w 3027049"/>
                  <a:gd name="csY15" fmla="*/ 708026 h 1762126"/>
                  <a:gd name="csX16" fmla="*/ 2618323 w 3027049"/>
                  <a:gd name="csY16" fmla="*/ 530543 h 1762126"/>
                  <a:gd name="csX17" fmla="*/ 2744634 w 3027049"/>
                  <a:gd name="csY17" fmla="*/ 530543 h 1762126"/>
                  <a:gd name="csX18" fmla="*/ 3027049 w 3027049"/>
                  <a:gd name="csY18" fmla="*/ 882016 h 1762126"/>
                  <a:gd name="csX19" fmla="*/ 2744634 w 3027049"/>
                  <a:gd name="csY19" fmla="*/ 1233488 h 1762126"/>
                  <a:gd name="csX20" fmla="*/ 1562100 w 3027049"/>
                  <a:gd name="csY20" fmla="*/ 1233488 h 1762126"/>
                  <a:gd name="csX21" fmla="*/ 1562100 w 3027049"/>
                  <a:gd name="csY21" fmla="*/ 1501771 h 1762126"/>
                  <a:gd name="csX22" fmla="*/ 1301746 w 3027049"/>
                  <a:gd name="csY22" fmla="*/ 1762126 h 1762126"/>
                  <a:gd name="csX23" fmla="*/ 260355 w 3027049"/>
                  <a:gd name="csY23" fmla="*/ 1762126 h 1762126"/>
                  <a:gd name="csX24" fmla="*/ 0 w 3027049"/>
                  <a:gd name="csY24" fmla="*/ 1501771 h 17621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027049" h="1762126">
                    <a:moveTo>
                      <a:pt x="161924" y="881064"/>
                    </a:moveTo>
                    <a:cubicBezTo>
                      <a:pt x="161924" y="970493"/>
                      <a:pt x="234421" y="1042990"/>
                      <a:pt x="323850" y="1042990"/>
                    </a:cubicBezTo>
                    <a:cubicBezTo>
                      <a:pt x="413279" y="1042990"/>
                      <a:pt x="485776" y="970493"/>
                      <a:pt x="485776" y="881064"/>
                    </a:cubicBezTo>
                    <a:cubicBezTo>
                      <a:pt x="485776" y="791635"/>
                      <a:pt x="413279" y="719138"/>
                      <a:pt x="323850" y="719138"/>
                    </a:cubicBezTo>
                    <a:cubicBezTo>
                      <a:pt x="234421" y="719138"/>
                      <a:pt x="161924" y="791635"/>
                      <a:pt x="161924" y="881064"/>
                    </a:cubicBezTo>
                    <a:close/>
                    <a:moveTo>
                      <a:pt x="0" y="1501771"/>
                    </a:moveTo>
                    <a:lnTo>
                      <a:pt x="0" y="260355"/>
                    </a:lnTo>
                    <a:cubicBezTo>
                      <a:pt x="0" y="116565"/>
                      <a:pt x="116565" y="0"/>
                      <a:pt x="260355" y="0"/>
                    </a:cubicBezTo>
                    <a:lnTo>
                      <a:pt x="1301746" y="0"/>
                    </a:lnTo>
                    <a:cubicBezTo>
                      <a:pt x="1445536" y="0"/>
                      <a:pt x="1562100" y="116565"/>
                      <a:pt x="1562100" y="260355"/>
                    </a:cubicBezTo>
                    <a:lnTo>
                      <a:pt x="1562100" y="530543"/>
                    </a:lnTo>
                    <a:lnTo>
                      <a:pt x="1742930" y="530543"/>
                    </a:lnTo>
                    <a:lnTo>
                      <a:pt x="1908492" y="663576"/>
                    </a:lnTo>
                    <a:lnTo>
                      <a:pt x="2074055" y="530543"/>
                    </a:lnTo>
                    <a:lnTo>
                      <a:pt x="2176561" y="530543"/>
                    </a:lnTo>
                    <a:lnTo>
                      <a:pt x="2397442" y="708026"/>
                    </a:lnTo>
                    <a:lnTo>
                      <a:pt x="2618323" y="530543"/>
                    </a:lnTo>
                    <a:lnTo>
                      <a:pt x="2744634" y="530543"/>
                    </a:lnTo>
                    <a:lnTo>
                      <a:pt x="3027049" y="882016"/>
                    </a:lnTo>
                    <a:lnTo>
                      <a:pt x="2744634" y="1233488"/>
                    </a:lnTo>
                    <a:lnTo>
                      <a:pt x="1562100" y="1233488"/>
                    </a:lnTo>
                    <a:lnTo>
                      <a:pt x="1562100" y="1501771"/>
                    </a:lnTo>
                    <a:cubicBezTo>
                      <a:pt x="1562100" y="1645561"/>
                      <a:pt x="1445536" y="1762126"/>
                      <a:pt x="1301746" y="1762126"/>
                    </a:cubicBezTo>
                    <a:lnTo>
                      <a:pt x="260355" y="1762126"/>
                    </a:lnTo>
                    <a:cubicBezTo>
                      <a:pt x="116565" y="1762126"/>
                      <a:pt x="0" y="1645561"/>
                      <a:pt x="0" y="150177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56FCFC8-E35B-E438-DD4E-3BE128105D7A}"/>
                  </a:ext>
                </a:extLst>
              </p:cNvPr>
              <p:cNvSpPr/>
              <p:nvPr/>
            </p:nvSpPr>
            <p:spPr>
              <a:xfrm rot="5400000">
                <a:off x="5133022" y="4929822"/>
                <a:ext cx="1371600" cy="122556"/>
              </a:xfrm>
              <a:custGeom>
                <a:avLst/>
                <a:gdLst>
                  <a:gd name="csX0" fmla="*/ 0 w 1461456"/>
                  <a:gd name="csY0" fmla="*/ 211454 h 211454"/>
                  <a:gd name="csX1" fmla="*/ 0 w 1461456"/>
                  <a:gd name="csY1" fmla="*/ 0 h 211454"/>
                  <a:gd name="csX2" fmla="*/ 1370152 w 1461456"/>
                  <a:gd name="csY2" fmla="*/ 0 h 211454"/>
                  <a:gd name="csX3" fmla="*/ 1461456 w 1461456"/>
                  <a:gd name="csY3" fmla="*/ 105727 h 211454"/>
                  <a:gd name="csX4" fmla="*/ 1370152 w 1461456"/>
                  <a:gd name="csY4" fmla="*/ 211454 h 2114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61456" h="211454">
                    <a:moveTo>
                      <a:pt x="0" y="211454"/>
                    </a:moveTo>
                    <a:lnTo>
                      <a:pt x="0" y="0"/>
                    </a:lnTo>
                    <a:lnTo>
                      <a:pt x="1370152" y="0"/>
                    </a:lnTo>
                    <a:lnTo>
                      <a:pt x="1461456" y="105727"/>
                    </a:lnTo>
                    <a:lnTo>
                      <a:pt x="1370152" y="21145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90ACC4A-782D-0812-1172-C980B5A738D5}"/>
                  </a:ext>
                </a:extLst>
              </p:cNvPr>
              <p:cNvSpPr/>
              <p:nvPr/>
            </p:nvSpPr>
            <p:spPr>
              <a:xfrm>
                <a:off x="5319712" y="1762125"/>
                <a:ext cx="1371600" cy="1371600"/>
              </a:xfrm>
              <a:custGeom>
                <a:avLst/>
                <a:gdLst>
                  <a:gd name="csX0" fmla="*/ 685800 w 1371600"/>
                  <a:gd name="csY0" fmla="*/ 0 h 1371600"/>
                  <a:gd name="csX1" fmla="*/ 1371600 w 1371600"/>
                  <a:gd name="csY1" fmla="*/ 685800 h 1371600"/>
                  <a:gd name="csX2" fmla="*/ 685800 w 1371600"/>
                  <a:gd name="csY2" fmla="*/ 1371600 h 1371600"/>
                  <a:gd name="csX3" fmla="*/ 418856 w 1371600"/>
                  <a:gd name="csY3" fmla="*/ 1317707 h 1371600"/>
                  <a:gd name="csX4" fmla="*/ 341140 w 1371600"/>
                  <a:gd name="csY4" fmla="*/ 1275524 h 1371600"/>
                  <a:gd name="csX5" fmla="*/ 345415 w 1371600"/>
                  <a:gd name="csY5" fmla="*/ 1247248 h 1371600"/>
                  <a:gd name="csX6" fmla="*/ 365790 w 1371600"/>
                  <a:gd name="csY6" fmla="*/ 1204866 h 1371600"/>
                  <a:gd name="csX7" fmla="*/ 380092 w 1371600"/>
                  <a:gd name="csY7" fmla="*/ 1189126 h 1371600"/>
                  <a:gd name="csX8" fmla="*/ 455812 w 1371600"/>
                  <a:gd name="csY8" fmla="*/ 1230226 h 1371600"/>
                  <a:gd name="csX9" fmla="*/ 685800 w 1371600"/>
                  <a:gd name="csY9" fmla="*/ 1276658 h 1371600"/>
                  <a:gd name="csX10" fmla="*/ 1276658 w 1371600"/>
                  <a:gd name="csY10" fmla="*/ 685800 h 1371600"/>
                  <a:gd name="csX11" fmla="*/ 685800 w 1371600"/>
                  <a:gd name="csY11" fmla="*/ 94942 h 1371600"/>
                  <a:gd name="csX12" fmla="*/ 94942 w 1371600"/>
                  <a:gd name="csY12" fmla="*/ 685800 h 1371600"/>
                  <a:gd name="csX13" fmla="*/ 141375 w 1371600"/>
                  <a:gd name="csY13" fmla="*/ 915789 h 1371600"/>
                  <a:gd name="csX14" fmla="*/ 171641 w 1371600"/>
                  <a:gd name="csY14" fmla="*/ 971550 h 1371600"/>
                  <a:gd name="csX15" fmla="*/ 64101 w 1371600"/>
                  <a:gd name="csY15" fmla="*/ 971550 h 1371600"/>
                  <a:gd name="csX16" fmla="*/ 53894 w 1371600"/>
                  <a:gd name="csY16" fmla="*/ 952744 h 1371600"/>
                  <a:gd name="csX17" fmla="*/ 0 w 1371600"/>
                  <a:gd name="csY17" fmla="*/ 685800 h 1371600"/>
                  <a:gd name="csX18" fmla="*/ 685800 w 1371600"/>
                  <a:gd name="csY18" fmla="*/ 0 h 13716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1371600" h="1371600">
                    <a:moveTo>
                      <a:pt x="685800" y="0"/>
                    </a:moveTo>
                    <a:cubicBezTo>
                      <a:pt x="1064557" y="0"/>
                      <a:pt x="1371600" y="307043"/>
                      <a:pt x="1371600" y="685800"/>
                    </a:cubicBezTo>
                    <a:cubicBezTo>
                      <a:pt x="1371600" y="1064557"/>
                      <a:pt x="1064557" y="1371600"/>
                      <a:pt x="685800" y="1371600"/>
                    </a:cubicBezTo>
                    <a:cubicBezTo>
                      <a:pt x="591111" y="1371600"/>
                      <a:pt x="500904" y="1352410"/>
                      <a:pt x="418856" y="1317707"/>
                    </a:cubicBezTo>
                    <a:lnTo>
                      <a:pt x="341140" y="1275524"/>
                    </a:lnTo>
                    <a:lnTo>
                      <a:pt x="345415" y="1247248"/>
                    </a:lnTo>
                    <a:cubicBezTo>
                      <a:pt x="350146" y="1232037"/>
                      <a:pt x="357060" y="1217788"/>
                      <a:pt x="365790" y="1204866"/>
                    </a:cubicBezTo>
                    <a:lnTo>
                      <a:pt x="380092" y="1189126"/>
                    </a:lnTo>
                    <a:lnTo>
                      <a:pt x="455812" y="1230226"/>
                    </a:lnTo>
                    <a:cubicBezTo>
                      <a:pt x="526501" y="1260125"/>
                      <a:pt x="604220" y="1276658"/>
                      <a:pt x="685800" y="1276658"/>
                    </a:cubicBezTo>
                    <a:cubicBezTo>
                      <a:pt x="1012122" y="1276658"/>
                      <a:pt x="1276658" y="1012122"/>
                      <a:pt x="1276658" y="685800"/>
                    </a:cubicBezTo>
                    <a:cubicBezTo>
                      <a:pt x="1276658" y="359478"/>
                      <a:pt x="1012122" y="94942"/>
                      <a:pt x="685800" y="94942"/>
                    </a:cubicBezTo>
                    <a:cubicBezTo>
                      <a:pt x="359478" y="94942"/>
                      <a:pt x="94942" y="359478"/>
                      <a:pt x="94942" y="685800"/>
                    </a:cubicBezTo>
                    <a:cubicBezTo>
                      <a:pt x="94942" y="767381"/>
                      <a:pt x="111476" y="845100"/>
                      <a:pt x="141375" y="915789"/>
                    </a:cubicBezTo>
                    <a:lnTo>
                      <a:pt x="171641" y="971550"/>
                    </a:lnTo>
                    <a:lnTo>
                      <a:pt x="64101" y="971550"/>
                    </a:lnTo>
                    <a:lnTo>
                      <a:pt x="53894" y="952744"/>
                    </a:lnTo>
                    <a:cubicBezTo>
                      <a:pt x="19190" y="870697"/>
                      <a:pt x="0" y="780489"/>
                      <a:pt x="0" y="685800"/>
                    </a:cubicBezTo>
                    <a:cubicBezTo>
                      <a:pt x="0" y="307043"/>
                      <a:pt x="307043" y="0"/>
                      <a:pt x="68580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F3E93F8E-4BE2-8C28-7D5F-EC9A14FFF3BC}"/>
              </a:ext>
            </a:extLst>
          </p:cNvPr>
          <p:cNvGrpSpPr/>
          <p:nvPr/>
        </p:nvGrpSpPr>
        <p:grpSpPr>
          <a:xfrm>
            <a:off x="3880642" y="3820413"/>
            <a:ext cx="2412446" cy="2537562"/>
            <a:chOff x="3880642" y="3820413"/>
            <a:chExt cx="2412446" cy="2537562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DB8F36F-823D-80B5-3CF6-A4CBFE4EDB59}"/>
                </a:ext>
              </a:extLst>
            </p:cNvPr>
            <p:cNvGrpSpPr/>
            <p:nvPr/>
          </p:nvGrpSpPr>
          <p:grpSpPr>
            <a:xfrm>
              <a:off x="3880642" y="4639641"/>
              <a:ext cx="1033177" cy="1718334"/>
              <a:chOff x="-3998716" y="6425881"/>
              <a:chExt cx="1197382" cy="1991433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09A6B5EF-BC70-F77A-9B53-406FA32F4AB5}"/>
                  </a:ext>
                </a:extLst>
              </p:cNvPr>
              <p:cNvSpPr/>
              <p:nvPr/>
            </p:nvSpPr>
            <p:spPr bwMode="auto">
              <a:xfrm>
                <a:off x="-3914428" y="6734678"/>
                <a:ext cx="1028806" cy="11975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1AEAA9F8-E9B8-76E0-1E25-FFD134BAFB81}"/>
                  </a:ext>
                </a:extLst>
              </p:cNvPr>
              <p:cNvGrpSpPr/>
              <p:nvPr/>
            </p:nvGrpSpPr>
            <p:grpSpPr>
              <a:xfrm>
                <a:off x="-3998716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BB659430-82DB-6BF3-ABF5-0D374C378DC6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141" name="四角形: 上の 2 つの角を丸める 553">
                    <a:extLst>
                      <a:ext uri="{FF2B5EF4-FFF2-40B4-BE49-F238E27FC236}">
                        <a16:creationId xmlns:a16="http://schemas.microsoft.com/office/drawing/2014/main" id="{BB820A44-C1D3-8382-147A-CF6896DC5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97581"/>
                      <a:gd name="csX1" fmla="*/ 557555 w 789470"/>
                      <a:gd name="csY1" fmla="*/ 0 h 997581"/>
                      <a:gd name="csX2" fmla="*/ 789470 w 789470"/>
                      <a:gd name="csY2" fmla="*/ 231915 h 997581"/>
                      <a:gd name="csX3" fmla="*/ 789470 w 789470"/>
                      <a:gd name="csY3" fmla="*/ 801115 h 997581"/>
                      <a:gd name="csX4" fmla="*/ 789470 w 789470"/>
                      <a:gd name="csY4" fmla="*/ 801115 h 997581"/>
                      <a:gd name="csX5" fmla="*/ 310580 w 789470"/>
                      <a:gd name="csY5" fmla="*/ 997576 h 997581"/>
                      <a:gd name="csX6" fmla="*/ 0 w 789470"/>
                      <a:gd name="csY6" fmla="*/ 801115 h 997581"/>
                      <a:gd name="csX7" fmla="*/ 0 w 789470"/>
                      <a:gd name="csY7" fmla="*/ 801115 h 997581"/>
                      <a:gd name="csX8" fmla="*/ 0 w 789470"/>
                      <a:gd name="csY8" fmla="*/ 231915 h 997581"/>
                      <a:gd name="csX9" fmla="*/ 231915 w 789470"/>
                      <a:gd name="csY9" fmla="*/ 0 h 997581"/>
                      <a:gd name="csX0" fmla="*/ 310580 w 789470"/>
                      <a:gd name="csY0" fmla="*/ 997576 h 1089016"/>
                      <a:gd name="csX1" fmla="*/ 0 w 789470"/>
                      <a:gd name="csY1" fmla="*/ 801115 h 1089016"/>
                      <a:gd name="csX2" fmla="*/ 0 w 789470"/>
                      <a:gd name="csY2" fmla="*/ 801115 h 1089016"/>
                      <a:gd name="csX3" fmla="*/ 0 w 789470"/>
                      <a:gd name="csY3" fmla="*/ 231915 h 1089016"/>
                      <a:gd name="csX4" fmla="*/ 231915 w 789470"/>
                      <a:gd name="csY4" fmla="*/ 0 h 1089016"/>
                      <a:gd name="csX5" fmla="*/ 557555 w 789470"/>
                      <a:gd name="csY5" fmla="*/ 0 h 1089016"/>
                      <a:gd name="csX6" fmla="*/ 789470 w 789470"/>
                      <a:gd name="csY6" fmla="*/ 231915 h 1089016"/>
                      <a:gd name="csX7" fmla="*/ 789470 w 789470"/>
                      <a:gd name="csY7" fmla="*/ 801115 h 1089016"/>
                      <a:gd name="csX8" fmla="*/ 789470 w 789470"/>
                      <a:gd name="csY8" fmla="*/ 801115 h 1089016"/>
                      <a:gd name="csX9" fmla="*/ 402020 w 789470"/>
                      <a:gd name="csY9" fmla="*/ 1089016 h 1089016"/>
                      <a:gd name="csX0" fmla="*/ 0 w 789470"/>
                      <a:gd name="csY0" fmla="*/ 801115 h 1089016"/>
                      <a:gd name="csX1" fmla="*/ 0 w 789470"/>
                      <a:gd name="csY1" fmla="*/ 801115 h 1089016"/>
                      <a:gd name="csX2" fmla="*/ 0 w 789470"/>
                      <a:gd name="csY2" fmla="*/ 231915 h 1089016"/>
                      <a:gd name="csX3" fmla="*/ 231915 w 789470"/>
                      <a:gd name="csY3" fmla="*/ 0 h 1089016"/>
                      <a:gd name="csX4" fmla="*/ 557555 w 789470"/>
                      <a:gd name="csY4" fmla="*/ 0 h 1089016"/>
                      <a:gd name="csX5" fmla="*/ 789470 w 789470"/>
                      <a:gd name="csY5" fmla="*/ 231915 h 1089016"/>
                      <a:gd name="csX6" fmla="*/ 789470 w 789470"/>
                      <a:gd name="csY6" fmla="*/ 801115 h 1089016"/>
                      <a:gd name="csX7" fmla="*/ 789470 w 789470"/>
                      <a:gd name="csY7" fmla="*/ 801115 h 1089016"/>
                      <a:gd name="csX8" fmla="*/ 402020 w 789470"/>
                      <a:gd name="csY8" fmla="*/ 1089016 h 1089016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7C8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12C391C5-5EC3-FF5A-CA87-6B6DA20D79F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3EC297A6-A2B3-2E44-71A5-C4221A1A0119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38305330-C20E-6EF2-31A3-6A25FED5D8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5" name="二等辺三角形 71">
                    <a:extLst>
                      <a:ext uri="{FF2B5EF4-FFF2-40B4-BE49-F238E27FC236}">
                        <a16:creationId xmlns:a16="http://schemas.microsoft.com/office/drawing/2014/main" id="{9EAE7152-7551-6361-F678-46F1C490D0C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88CF8C24-4CD6-B6EC-5C85-C1E534A849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4" name="四角形: 上の 2 つの角を丸める 130">
                  <a:extLst>
                    <a:ext uri="{FF2B5EF4-FFF2-40B4-BE49-F238E27FC236}">
                      <a16:creationId xmlns:a16="http://schemas.microsoft.com/office/drawing/2014/main" id="{5BF2E5EF-53D1-2839-0EF2-617044A3E361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BD2D041-E53F-1FB7-03D0-878606430232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四角形: 上の 2 つの角を丸める 131">
                  <a:extLst>
                    <a:ext uri="{FF2B5EF4-FFF2-40B4-BE49-F238E27FC236}">
                      <a16:creationId xmlns:a16="http://schemas.microsoft.com/office/drawing/2014/main" id="{D20179BE-25E1-13D4-8DB0-D7640B71631D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角丸四角形 4">
                  <a:extLst>
                    <a:ext uri="{FF2B5EF4-FFF2-40B4-BE49-F238E27FC236}">
                      <a16:creationId xmlns:a16="http://schemas.microsoft.com/office/drawing/2014/main" id="{5F7DBC08-C158-C079-D9EC-1C3C8DEA4B03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7F73E033-5AF1-21DA-07F7-15B813D7AAF7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523E9917-84C5-807E-E4FC-5B119A3DAE36}"/>
                  </a:ext>
                </a:extLst>
              </p:cNvPr>
              <p:cNvGrpSpPr/>
              <p:nvPr/>
            </p:nvGrpSpPr>
            <p:grpSpPr>
              <a:xfrm>
                <a:off x="-3733681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964B46A2-B8F5-023F-944B-16E0D0F25711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B6F55D53-86E2-9659-7C94-040663464754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C0A695C-3942-E131-42E4-65C5E2F0E4A7}"/>
                  </a:ext>
                </a:extLst>
              </p:cNvPr>
              <p:cNvSpPr/>
              <p:nvPr/>
            </p:nvSpPr>
            <p:spPr bwMode="auto">
              <a:xfrm>
                <a:off x="-3980941" y="6425881"/>
                <a:ext cx="1165698" cy="835505"/>
              </a:xfrm>
              <a:custGeom>
                <a:avLst/>
                <a:gdLst>
                  <a:gd name="csX0" fmla="*/ 509776 w 1165698"/>
                  <a:gd name="csY0" fmla="*/ 1214 h 835505"/>
                  <a:gd name="csX1" fmla="*/ 765382 w 1165698"/>
                  <a:gd name="csY1" fmla="*/ 60779 h 835505"/>
                  <a:gd name="csX2" fmla="*/ 799483 w 1165698"/>
                  <a:gd name="csY2" fmla="*/ 87775 h 835505"/>
                  <a:gd name="csX3" fmla="*/ 804747 w 1165698"/>
                  <a:gd name="csY3" fmla="*/ 88569 h 835505"/>
                  <a:gd name="csX4" fmla="*/ 934088 w 1165698"/>
                  <a:gd name="csY4" fmla="*/ 139358 h 835505"/>
                  <a:gd name="csX5" fmla="*/ 1104208 w 1165698"/>
                  <a:gd name="csY5" fmla="*/ 768851 h 835505"/>
                  <a:gd name="csX6" fmla="*/ 648680 w 1165698"/>
                  <a:gd name="csY6" fmla="*/ 397542 h 835505"/>
                  <a:gd name="csX7" fmla="*/ 566444 w 1165698"/>
                  <a:gd name="csY7" fmla="*/ 366147 h 835505"/>
                  <a:gd name="csX8" fmla="*/ 555962 w 1165698"/>
                  <a:gd name="csY8" fmla="*/ 378123 h 835505"/>
                  <a:gd name="csX9" fmla="*/ 479370 w 1165698"/>
                  <a:gd name="csY9" fmla="*/ 548346 h 835505"/>
                  <a:gd name="csX10" fmla="*/ 501189 w 1165698"/>
                  <a:gd name="csY10" fmla="*/ 356116 h 835505"/>
                  <a:gd name="csX11" fmla="*/ 508214 w 1165698"/>
                  <a:gd name="csY11" fmla="*/ 347415 h 835505"/>
                  <a:gd name="csX12" fmla="*/ 502212 w 1165698"/>
                  <a:gd name="csY12" fmla="*/ 345831 h 835505"/>
                  <a:gd name="csX13" fmla="*/ 487660 w 1165698"/>
                  <a:gd name="csY13" fmla="*/ 358569 h 835505"/>
                  <a:gd name="csX14" fmla="*/ 362688 w 1165698"/>
                  <a:gd name="csY14" fmla="*/ 584064 h 835505"/>
                  <a:gd name="csX15" fmla="*/ 384507 w 1165698"/>
                  <a:gd name="csY15" fmla="*/ 391834 h 835505"/>
                  <a:gd name="csX16" fmla="*/ 435808 w 1165698"/>
                  <a:gd name="csY16" fmla="*/ 328297 h 835505"/>
                  <a:gd name="csX17" fmla="*/ 426364 w 1165698"/>
                  <a:gd name="csY17" fmla="*/ 325804 h 835505"/>
                  <a:gd name="csX18" fmla="*/ 372651 w 1165698"/>
                  <a:gd name="csY18" fmla="*/ 372651 h 835505"/>
                  <a:gd name="csX19" fmla="*/ 116291 w 1165698"/>
                  <a:gd name="csY19" fmla="*/ 835505 h 835505"/>
                  <a:gd name="csX20" fmla="*/ 164201 w 1165698"/>
                  <a:gd name="csY20" fmla="*/ 164201 h 835505"/>
                  <a:gd name="csX21" fmla="*/ 509776 w 1165698"/>
                  <a:gd name="csY21" fmla="*/ 1214 h 83550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165698" h="835505">
                    <a:moveTo>
                      <a:pt x="509776" y="1214"/>
                    </a:moveTo>
                    <a:cubicBezTo>
                      <a:pt x="600888" y="-5288"/>
                      <a:pt x="690139" y="14277"/>
                      <a:pt x="765382" y="60779"/>
                    </a:cubicBezTo>
                    <a:lnTo>
                      <a:pt x="799483" y="87775"/>
                    </a:lnTo>
                    <a:lnTo>
                      <a:pt x="804747" y="88569"/>
                    </a:lnTo>
                    <a:cubicBezTo>
                      <a:pt x="849060" y="98630"/>
                      <a:pt x="892649" y="115434"/>
                      <a:pt x="934088" y="139358"/>
                    </a:cubicBezTo>
                    <a:cubicBezTo>
                      <a:pt x="1155095" y="266957"/>
                      <a:pt x="1231260" y="548790"/>
                      <a:pt x="1104208" y="768851"/>
                    </a:cubicBezTo>
                    <a:cubicBezTo>
                      <a:pt x="987045" y="604931"/>
                      <a:pt x="829042" y="477605"/>
                      <a:pt x="648680" y="397542"/>
                    </a:cubicBezTo>
                    <a:lnTo>
                      <a:pt x="566444" y="366147"/>
                    </a:lnTo>
                    <a:lnTo>
                      <a:pt x="555962" y="378123"/>
                    </a:lnTo>
                    <a:cubicBezTo>
                      <a:pt x="512536" y="435128"/>
                      <a:pt x="484735" y="495968"/>
                      <a:pt x="479370" y="548346"/>
                    </a:cubicBezTo>
                    <a:cubicBezTo>
                      <a:pt x="441066" y="510043"/>
                      <a:pt x="452333" y="433048"/>
                      <a:pt x="501189" y="356116"/>
                    </a:cubicBezTo>
                    <a:lnTo>
                      <a:pt x="508214" y="347415"/>
                    </a:lnTo>
                    <a:lnTo>
                      <a:pt x="502212" y="345831"/>
                    </a:lnTo>
                    <a:lnTo>
                      <a:pt x="487660" y="358569"/>
                    </a:lnTo>
                    <a:cubicBezTo>
                      <a:pt x="416882" y="429347"/>
                      <a:pt x="369841" y="514226"/>
                      <a:pt x="362688" y="584064"/>
                    </a:cubicBezTo>
                    <a:cubicBezTo>
                      <a:pt x="324384" y="545761"/>
                      <a:pt x="335651" y="468766"/>
                      <a:pt x="384507" y="391834"/>
                    </a:cubicBezTo>
                    <a:lnTo>
                      <a:pt x="435808" y="328297"/>
                    </a:lnTo>
                    <a:lnTo>
                      <a:pt x="426364" y="325804"/>
                    </a:lnTo>
                    <a:lnTo>
                      <a:pt x="372651" y="372651"/>
                    </a:lnTo>
                    <a:cubicBezTo>
                      <a:pt x="246206" y="499096"/>
                      <a:pt x="154177" y="659957"/>
                      <a:pt x="116291" y="835505"/>
                    </a:cubicBezTo>
                    <a:cubicBezTo>
                      <a:pt x="-55854" y="663359"/>
                      <a:pt x="-34404" y="362806"/>
                      <a:pt x="164201" y="164201"/>
                    </a:cubicBezTo>
                    <a:cubicBezTo>
                      <a:pt x="263504" y="64898"/>
                      <a:pt x="388293" y="9884"/>
                      <a:pt x="509776" y="121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EF7DCB7-A66E-9A29-2C25-D08CF74F11B1}"/>
                </a:ext>
              </a:extLst>
            </p:cNvPr>
            <p:cNvGrpSpPr/>
            <p:nvPr/>
          </p:nvGrpSpPr>
          <p:grpSpPr>
            <a:xfrm>
              <a:off x="4912445" y="382041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87C0917D-FA62-A2BB-AA0B-2E2537E8E7DF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F3F216F8-AC62-816C-E779-3AD7DAFEEB3E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470161E0-A8DF-06C2-095A-E9604BE1789B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4" name="二等辺三角形 181">
              <a:extLst>
                <a:ext uri="{FF2B5EF4-FFF2-40B4-BE49-F238E27FC236}">
                  <a16:creationId xmlns:a16="http://schemas.microsoft.com/office/drawing/2014/main" id="{B9E61FE3-2AF4-02CB-F332-B8A997E5A57B}"/>
                </a:ext>
              </a:extLst>
            </p:cNvPr>
            <p:cNvSpPr/>
            <p:nvPr/>
          </p:nvSpPr>
          <p:spPr>
            <a:xfrm rot="5400000">
              <a:off x="4113392" y="5172945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二等辺三角形 181">
              <a:extLst>
                <a:ext uri="{FF2B5EF4-FFF2-40B4-BE49-F238E27FC236}">
                  <a16:creationId xmlns:a16="http://schemas.microsoft.com/office/drawing/2014/main" id="{4F6F9A8A-DBE2-5DB8-2485-6DF85609F727}"/>
                </a:ext>
              </a:extLst>
            </p:cNvPr>
            <p:cNvSpPr/>
            <p:nvPr/>
          </p:nvSpPr>
          <p:spPr>
            <a:xfrm rot="16200000" flipH="1">
              <a:off x="4513706" y="5172947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E4AD9A2F-1EA6-3C4A-B5FD-BA362EE17655}"/>
                </a:ext>
              </a:extLst>
            </p:cNvPr>
            <p:cNvGrpSpPr/>
            <p:nvPr/>
          </p:nvGrpSpPr>
          <p:grpSpPr>
            <a:xfrm>
              <a:off x="5181213" y="3917037"/>
              <a:ext cx="949175" cy="995723"/>
              <a:chOff x="4982947" y="6794626"/>
              <a:chExt cx="779888" cy="818134"/>
            </a:xfrm>
          </p:grpSpPr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A847EACB-9161-B124-796B-5877D6F45845}"/>
                  </a:ext>
                </a:extLst>
              </p:cNvPr>
              <p:cNvGrpSpPr/>
              <p:nvPr/>
            </p:nvGrpSpPr>
            <p:grpSpPr>
              <a:xfrm>
                <a:off x="4982947" y="6794626"/>
                <a:ext cx="779888" cy="818134"/>
                <a:chOff x="1157777" y="5005700"/>
                <a:chExt cx="779888" cy="818134"/>
              </a:xfrm>
            </p:grpSpPr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045B40CC-90CE-448D-A05B-730AA01B22E0}"/>
                    </a:ext>
                  </a:extLst>
                </p:cNvPr>
                <p:cNvGrpSpPr/>
                <p:nvPr/>
              </p:nvGrpSpPr>
              <p:grpSpPr>
                <a:xfrm>
                  <a:off x="1231391" y="5005700"/>
                  <a:ext cx="706274" cy="799626"/>
                  <a:chOff x="398308" y="310150"/>
                  <a:chExt cx="2545330" cy="2881764"/>
                </a:xfrm>
              </p:grpSpPr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D3D0E017-5574-4336-B25C-C89EA73C466A}"/>
                      </a:ext>
                    </a:extLst>
                  </p:cNvPr>
                  <p:cNvGrpSpPr/>
                  <p:nvPr/>
                </p:nvGrpSpPr>
                <p:grpSpPr>
                  <a:xfrm>
                    <a:off x="1518720" y="1702880"/>
                    <a:ext cx="1424918" cy="1489034"/>
                    <a:chOff x="5021170" y="4032012"/>
                    <a:chExt cx="1424918" cy="1489034"/>
                  </a:xfrm>
                </p:grpSpPr>
                <p:grpSp>
                  <p:nvGrpSpPr>
                    <p:cNvPr id="508" name="グループ化 507">
                      <a:extLst>
                        <a:ext uri="{FF2B5EF4-FFF2-40B4-BE49-F238E27FC236}">
                          <a16:creationId xmlns:a16="http://schemas.microsoft.com/office/drawing/2014/main" id="{50E4B720-D4FB-405F-847B-5E2C3F09B9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21170" y="4817268"/>
                      <a:ext cx="349823" cy="703778"/>
                      <a:chOff x="5454809" y="4817268"/>
                      <a:chExt cx="349823" cy="703778"/>
                    </a:xfrm>
                  </p:grpSpPr>
                  <p:sp>
                    <p:nvSpPr>
                      <p:cNvPr id="510" name="台形 431">
                        <a:extLst>
                          <a:ext uri="{FF2B5EF4-FFF2-40B4-BE49-F238E27FC236}">
                            <a16:creationId xmlns:a16="http://schemas.microsoft.com/office/drawing/2014/main" id="{DEFD04B7-0982-4173-871C-B2017ED0F96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468762" y="4817268"/>
                        <a:ext cx="321916" cy="573985"/>
                      </a:xfrm>
                      <a:custGeom>
                        <a:avLst/>
                        <a:gdLst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  <a:gd name="connsiteX4" fmla="*/ 0 w 321916"/>
                          <a:gd name="connsiteY4" fmla="*/ 573985 h 573985"/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  <a:gd name="connsiteX4" fmla="*/ 154148 w 321916"/>
                          <a:gd name="connsiteY4" fmla="*/ 573984 h 573985"/>
                          <a:gd name="connsiteX5" fmla="*/ 0 w 321916"/>
                          <a:gd name="connsiteY5" fmla="*/ 573985 h 573985"/>
                          <a:gd name="connsiteX0" fmla="*/ 154148 w 321916"/>
                          <a:gd name="connsiteY0" fmla="*/ 573984 h 665424"/>
                          <a:gd name="connsiteX1" fmla="*/ 0 w 321916"/>
                          <a:gd name="connsiteY1" fmla="*/ 573985 h 665424"/>
                          <a:gd name="connsiteX2" fmla="*/ 80479 w 321916"/>
                          <a:gd name="connsiteY2" fmla="*/ 0 h 665424"/>
                          <a:gd name="connsiteX3" fmla="*/ 241437 w 321916"/>
                          <a:gd name="connsiteY3" fmla="*/ 0 h 665424"/>
                          <a:gd name="connsiteX4" fmla="*/ 321916 w 321916"/>
                          <a:gd name="connsiteY4" fmla="*/ 573985 h 665424"/>
                          <a:gd name="connsiteX5" fmla="*/ 245588 w 321916"/>
                          <a:gd name="connsiteY5" fmla="*/ 665424 h 665424"/>
                          <a:gd name="connsiteX0" fmla="*/ 154148 w 321916"/>
                          <a:gd name="connsiteY0" fmla="*/ 573984 h 573985"/>
                          <a:gd name="connsiteX1" fmla="*/ 0 w 321916"/>
                          <a:gd name="connsiteY1" fmla="*/ 573985 h 573985"/>
                          <a:gd name="connsiteX2" fmla="*/ 80479 w 321916"/>
                          <a:gd name="connsiteY2" fmla="*/ 0 h 573985"/>
                          <a:gd name="connsiteX3" fmla="*/ 241437 w 321916"/>
                          <a:gd name="connsiteY3" fmla="*/ 0 h 573985"/>
                          <a:gd name="connsiteX4" fmla="*/ 321916 w 321916"/>
                          <a:gd name="connsiteY4" fmla="*/ 573985 h 573985"/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21916" h="573985">
                            <a:moveTo>
                              <a:pt x="0" y="573985"/>
                            </a:moveTo>
                            <a:lnTo>
                              <a:pt x="80479" y="0"/>
                            </a:lnTo>
                            <a:lnTo>
                              <a:pt x="241437" y="0"/>
                            </a:lnTo>
                            <a:lnTo>
                              <a:pt x="321916" y="573985"/>
                            </a:lnTo>
                          </a:path>
                        </a:pathLst>
                      </a:cu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511" name="グループ化 510">
                        <a:extLst>
                          <a:ext uri="{FF2B5EF4-FFF2-40B4-BE49-F238E27FC236}">
                            <a16:creationId xmlns:a16="http://schemas.microsoft.com/office/drawing/2014/main" id="{FF4CFDAE-454C-41C5-BB24-540DF18E2F7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54809" y="5342743"/>
                        <a:ext cx="349823" cy="178303"/>
                        <a:chOff x="5591751" y="2901293"/>
                        <a:chExt cx="349823" cy="178303"/>
                      </a:xfrm>
                    </p:grpSpPr>
                    <p:sp>
                      <p:nvSpPr>
                        <p:cNvPr id="512" name="四角形: 上の 2 つの角を丸める 511">
                          <a:extLst>
                            <a:ext uri="{FF2B5EF4-FFF2-40B4-BE49-F238E27FC236}">
                              <a16:creationId xmlns:a16="http://schemas.microsoft.com/office/drawing/2014/main" id="{ACE7D0DF-3A3E-4561-8E4F-B3AFE4D6807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91751" y="2916503"/>
                          <a:ext cx="349823" cy="163093"/>
                        </a:xfrm>
                        <a:prstGeom prst="round2SameRect">
                          <a:avLst>
                            <a:gd name="adj1" fmla="val 50000"/>
                            <a:gd name="adj2" fmla="val 35041"/>
                          </a:avLst>
                        </a:prstGeom>
                        <a:solidFill>
                          <a:srgbClr val="FFC000">
                            <a:lumMod val="75000"/>
                          </a:srgbClr>
                        </a:solidFill>
                        <a:ln w="38100" cap="flat" cmpd="sng" algn="ctr">
                          <a:solidFill>
                            <a:sysClr val="windowText" lastClr="000000"/>
                          </a:solidFill>
                          <a:prstDash val="solid"/>
                          <a:bevel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13" name="四角形: 上の 2 つの角を丸める 512">
                          <a:extLst>
                            <a:ext uri="{FF2B5EF4-FFF2-40B4-BE49-F238E27FC236}">
                              <a16:creationId xmlns:a16="http://schemas.microsoft.com/office/drawing/2014/main" id="{BFB89912-6818-4C3A-AA4A-1C85B0DC01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64644" y="2901293"/>
                          <a:ext cx="197374" cy="178303"/>
                        </a:xfrm>
                        <a:prstGeom prst="round2SameRect">
                          <a:avLst>
                            <a:gd name="adj1" fmla="val 50000"/>
                            <a:gd name="adj2" fmla="val 35041"/>
                          </a:avLst>
                        </a:prstGeom>
                        <a:solidFill>
                          <a:srgbClr val="FFC000">
                            <a:lumMod val="75000"/>
                          </a:srgbClr>
                        </a:solidFill>
                        <a:ln w="38100" cap="flat" cmpd="sng" algn="ctr">
                          <a:solidFill>
                            <a:sysClr val="windowText" lastClr="000000"/>
                          </a:solidFill>
                          <a:prstDash val="solid"/>
                          <a:bevel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1F4A9801-7C1C-4CAF-8452-3E501200C06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5462889" y="3974053"/>
                      <a:ext cx="925239" cy="1041158"/>
                    </a:xfrm>
                    <a:custGeom>
                      <a:avLst/>
                      <a:gdLst>
                        <a:gd name="connsiteX0" fmla="*/ 398055 w 925239"/>
                        <a:gd name="connsiteY0" fmla="*/ 727 h 1041158"/>
                        <a:gd name="connsiteX1" fmla="*/ 625082 w 925239"/>
                        <a:gd name="connsiteY1" fmla="*/ 41653 h 1041158"/>
                        <a:gd name="connsiteX2" fmla="*/ 900332 w 925239"/>
                        <a:gd name="connsiteY2" fmla="*/ 347070 h 1041158"/>
                        <a:gd name="connsiteX3" fmla="*/ 901077 w 925239"/>
                        <a:gd name="connsiteY3" fmla="*/ 397043 h 1041158"/>
                        <a:gd name="connsiteX4" fmla="*/ 903096 w 925239"/>
                        <a:gd name="connsiteY4" fmla="*/ 402167 h 1041158"/>
                        <a:gd name="connsiteX5" fmla="*/ 925239 w 925239"/>
                        <a:gd name="connsiteY5" fmla="*/ 548630 h 1041158"/>
                        <a:gd name="connsiteX6" fmla="*/ 432711 w 925239"/>
                        <a:gd name="connsiteY6" fmla="*/ 1041158 h 1041158"/>
                        <a:gd name="connsiteX7" fmla="*/ 412791 w 925239"/>
                        <a:gd name="connsiteY7" fmla="*/ 1039150 h 1041158"/>
                        <a:gd name="connsiteX8" fmla="*/ 456280 w 925239"/>
                        <a:gd name="connsiteY8" fmla="*/ 1015545 h 1041158"/>
                        <a:gd name="connsiteX9" fmla="*/ 640233 w 925239"/>
                        <a:gd name="connsiteY9" fmla="*/ 669571 h 1041158"/>
                        <a:gd name="connsiteX10" fmla="*/ 307090 w 925239"/>
                        <a:gd name="connsiteY10" fmla="*/ 260817 h 1041158"/>
                        <a:gd name="connsiteX11" fmla="*/ 233161 w 925239"/>
                        <a:gd name="connsiteY11" fmla="*/ 253365 h 1041158"/>
                        <a:gd name="connsiteX12" fmla="*/ 220316 w 925239"/>
                        <a:gd name="connsiteY12" fmla="*/ 256707 h 1041158"/>
                        <a:gd name="connsiteX13" fmla="*/ 128441 w 925239"/>
                        <a:gd name="connsiteY13" fmla="*/ 313566 h 1041158"/>
                        <a:gd name="connsiteX14" fmla="*/ 98842 w 925239"/>
                        <a:gd name="connsiteY14" fmla="*/ 347414 h 1041158"/>
                        <a:gd name="connsiteX15" fmla="*/ 103553 w 925239"/>
                        <a:gd name="connsiteY15" fmla="*/ 314532 h 1041158"/>
                        <a:gd name="connsiteX16" fmla="*/ 121688 w 925239"/>
                        <a:gd name="connsiteY16" fmla="*/ 266166 h 1041158"/>
                        <a:gd name="connsiteX17" fmla="*/ 60598 w 925239"/>
                        <a:gd name="connsiteY17" fmla="*/ 285129 h 1041158"/>
                        <a:gd name="connsiteX18" fmla="*/ 0 w 925239"/>
                        <a:gd name="connsiteY18" fmla="*/ 318020 h 1041158"/>
                        <a:gd name="connsiteX19" fmla="*/ 24300 w 925239"/>
                        <a:gd name="connsiteY19" fmla="*/ 273252 h 1041158"/>
                        <a:gd name="connsiteX20" fmla="*/ 101547 w 925239"/>
                        <a:gd name="connsiteY20" fmla="*/ 184051 h 1041158"/>
                        <a:gd name="connsiteX21" fmla="*/ 106981 w 925239"/>
                        <a:gd name="connsiteY21" fmla="*/ 180189 h 1041158"/>
                        <a:gd name="connsiteX22" fmla="*/ 67746 w 925239"/>
                        <a:gd name="connsiteY22" fmla="*/ 192368 h 1041158"/>
                        <a:gd name="connsiteX23" fmla="*/ 20005 w 925239"/>
                        <a:gd name="connsiteY23" fmla="*/ 218282 h 1041158"/>
                        <a:gd name="connsiteX24" fmla="*/ 39149 w 925239"/>
                        <a:gd name="connsiteY24" fmla="*/ 183011 h 1041158"/>
                        <a:gd name="connsiteX25" fmla="*/ 263936 w 925239"/>
                        <a:gd name="connsiteY25" fmla="*/ 24148 h 1041158"/>
                        <a:gd name="connsiteX26" fmla="*/ 302895 w 925239"/>
                        <a:gd name="connsiteY26" fmla="*/ 19240 h 1041158"/>
                        <a:gd name="connsiteX27" fmla="*/ 329437 w 925239"/>
                        <a:gd name="connsiteY27" fmla="*/ 10405 h 1041158"/>
                        <a:gd name="connsiteX28" fmla="*/ 398055 w 925239"/>
                        <a:gd name="connsiteY28" fmla="*/ 727 h 10411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239" h="1041158">
                          <a:moveTo>
                            <a:pt x="398055" y="727"/>
                          </a:moveTo>
                          <a:cubicBezTo>
                            <a:pt x="469409" y="-3347"/>
                            <a:pt x="547998" y="9620"/>
                            <a:pt x="625082" y="41653"/>
                          </a:cubicBezTo>
                          <a:cubicBezTo>
                            <a:pt x="779250" y="105720"/>
                            <a:pt x="883611" y="227860"/>
                            <a:pt x="900332" y="347070"/>
                          </a:cubicBezTo>
                          <a:lnTo>
                            <a:pt x="901077" y="397043"/>
                          </a:lnTo>
                          <a:lnTo>
                            <a:pt x="903096" y="402167"/>
                          </a:lnTo>
                          <a:cubicBezTo>
                            <a:pt x="917487" y="448435"/>
                            <a:pt x="925239" y="497627"/>
                            <a:pt x="925239" y="548630"/>
                          </a:cubicBezTo>
                          <a:cubicBezTo>
                            <a:pt x="925239" y="820645"/>
                            <a:pt x="704727" y="1041158"/>
                            <a:pt x="432711" y="1041158"/>
                          </a:cubicBezTo>
                          <a:lnTo>
                            <a:pt x="412791" y="1039150"/>
                          </a:lnTo>
                          <a:lnTo>
                            <a:pt x="456280" y="1015545"/>
                          </a:lnTo>
                          <a:cubicBezTo>
                            <a:pt x="567264" y="940566"/>
                            <a:pt x="640233" y="813590"/>
                            <a:pt x="640233" y="669571"/>
                          </a:cubicBezTo>
                          <a:cubicBezTo>
                            <a:pt x="640233" y="467945"/>
                            <a:pt x="497214" y="299723"/>
                            <a:pt x="307090" y="260817"/>
                          </a:cubicBezTo>
                          <a:lnTo>
                            <a:pt x="233161" y="253365"/>
                          </a:lnTo>
                          <a:lnTo>
                            <a:pt x="220316" y="256707"/>
                          </a:lnTo>
                          <a:cubicBezTo>
                            <a:pt x="185090" y="269764"/>
                            <a:pt x="154178" y="289342"/>
                            <a:pt x="128441" y="313566"/>
                          </a:cubicBezTo>
                          <a:lnTo>
                            <a:pt x="98842" y="347414"/>
                          </a:lnTo>
                          <a:lnTo>
                            <a:pt x="103553" y="314532"/>
                          </a:lnTo>
                          <a:lnTo>
                            <a:pt x="121688" y="266166"/>
                          </a:lnTo>
                          <a:lnTo>
                            <a:pt x="60598" y="285129"/>
                          </a:lnTo>
                          <a:lnTo>
                            <a:pt x="0" y="318020"/>
                          </a:lnTo>
                          <a:lnTo>
                            <a:pt x="24300" y="273252"/>
                          </a:lnTo>
                          <a:cubicBezTo>
                            <a:pt x="46427" y="240499"/>
                            <a:pt x="72391" y="210550"/>
                            <a:pt x="101547" y="184051"/>
                          </a:cubicBezTo>
                          <a:lnTo>
                            <a:pt x="106981" y="180189"/>
                          </a:lnTo>
                          <a:lnTo>
                            <a:pt x="67746" y="192368"/>
                          </a:lnTo>
                          <a:lnTo>
                            <a:pt x="20005" y="218282"/>
                          </a:lnTo>
                          <a:lnTo>
                            <a:pt x="39149" y="183011"/>
                          </a:lnTo>
                          <a:cubicBezTo>
                            <a:pt x="91448" y="105599"/>
                            <a:pt x="170948" y="48072"/>
                            <a:pt x="263936" y="24148"/>
                          </a:cubicBezTo>
                          <a:lnTo>
                            <a:pt x="302895" y="19240"/>
                          </a:lnTo>
                          <a:lnTo>
                            <a:pt x="329437" y="10405"/>
                          </a:lnTo>
                          <a:cubicBezTo>
                            <a:pt x="351290" y="5336"/>
                            <a:pt x="374270" y="2085"/>
                            <a:pt x="398055" y="72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A8EEEFB6-0AF1-4B71-9B1D-F35CFF06A222}"/>
                      </a:ext>
                    </a:extLst>
                  </p:cNvPr>
                  <p:cNvSpPr/>
                  <p:nvPr/>
                </p:nvSpPr>
                <p:spPr>
                  <a:xfrm>
                    <a:off x="1503432" y="2488135"/>
                    <a:ext cx="349824" cy="703778"/>
                  </a:xfrm>
                  <a:custGeom>
                    <a:avLst/>
                    <a:gdLst>
                      <a:gd name="connsiteX0" fmla="*/ 13953 w 349824"/>
                      <a:gd name="connsiteY0" fmla="*/ 0 h 703778"/>
                      <a:gd name="connsiteX1" fmla="*/ 335869 w 349824"/>
                      <a:gd name="connsiteY1" fmla="*/ 0 h 703778"/>
                      <a:gd name="connsiteX2" fmla="*/ 260059 w 349824"/>
                      <a:gd name="connsiteY2" fmla="*/ 540685 h 703778"/>
                      <a:gd name="connsiteX3" fmla="*/ 268277 w 349824"/>
                      <a:gd name="connsiteY3" fmla="*/ 540685 h 703778"/>
                      <a:gd name="connsiteX4" fmla="*/ 349824 w 349824"/>
                      <a:gd name="connsiteY4" fmla="*/ 622232 h 703778"/>
                      <a:gd name="connsiteX5" fmla="*/ 349823 w 349824"/>
                      <a:gd name="connsiteY5" fmla="*/ 646629 h 703778"/>
                      <a:gd name="connsiteX6" fmla="*/ 292674 w 349824"/>
                      <a:gd name="connsiteY6" fmla="*/ 703778 h 703778"/>
                      <a:gd name="connsiteX7" fmla="*/ 207788 w 349824"/>
                      <a:gd name="connsiteY7" fmla="*/ 703778 h 703778"/>
                      <a:gd name="connsiteX8" fmla="*/ 135372 w 349824"/>
                      <a:gd name="connsiteY8" fmla="*/ 703778 h 703778"/>
                      <a:gd name="connsiteX9" fmla="*/ 57149 w 349824"/>
                      <a:gd name="connsiteY9" fmla="*/ 703778 h 703778"/>
                      <a:gd name="connsiteX10" fmla="*/ 0 w 349824"/>
                      <a:gd name="connsiteY10" fmla="*/ 646629 h 703778"/>
                      <a:gd name="connsiteX11" fmla="*/ 0 w 349824"/>
                      <a:gd name="connsiteY11" fmla="*/ 622232 h 703778"/>
                      <a:gd name="connsiteX12" fmla="*/ 81547 w 349824"/>
                      <a:gd name="connsiteY12" fmla="*/ 540685 h 703778"/>
                      <a:gd name="connsiteX13" fmla="*/ 89763 w 349824"/>
                      <a:gd name="connsiteY13" fmla="*/ 540685 h 70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9824" h="703778">
                        <a:moveTo>
                          <a:pt x="13953" y="0"/>
                        </a:moveTo>
                        <a:lnTo>
                          <a:pt x="335869" y="0"/>
                        </a:lnTo>
                        <a:lnTo>
                          <a:pt x="260059" y="540685"/>
                        </a:lnTo>
                        <a:lnTo>
                          <a:pt x="268277" y="540685"/>
                        </a:lnTo>
                        <a:cubicBezTo>
                          <a:pt x="313314" y="540685"/>
                          <a:pt x="349824" y="577195"/>
                          <a:pt x="349824" y="622232"/>
                        </a:cubicBezTo>
                        <a:cubicBezTo>
                          <a:pt x="349824" y="630364"/>
                          <a:pt x="349823" y="638497"/>
                          <a:pt x="349823" y="646629"/>
                        </a:cubicBezTo>
                        <a:cubicBezTo>
                          <a:pt x="349823" y="678192"/>
                          <a:pt x="324237" y="703778"/>
                          <a:pt x="292674" y="703778"/>
                        </a:cubicBezTo>
                        <a:lnTo>
                          <a:pt x="207788" y="703778"/>
                        </a:lnTo>
                        <a:lnTo>
                          <a:pt x="135372" y="703778"/>
                        </a:lnTo>
                        <a:lnTo>
                          <a:pt x="57149" y="703778"/>
                        </a:lnTo>
                        <a:cubicBezTo>
                          <a:pt x="25586" y="703778"/>
                          <a:pt x="0" y="678192"/>
                          <a:pt x="0" y="646629"/>
                        </a:cubicBezTo>
                        <a:lnTo>
                          <a:pt x="0" y="622232"/>
                        </a:lnTo>
                        <a:cubicBezTo>
                          <a:pt x="0" y="577195"/>
                          <a:pt x="36510" y="540685"/>
                          <a:pt x="81547" y="540685"/>
                        </a:cubicBezTo>
                        <a:lnTo>
                          <a:pt x="89763" y="540685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3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四角形: 角を丸くする 479">
                    <a:extLst>
                      <a:ext uri="{FF2B5EF4-FFF2-40B4-BE49-F238E27FC236}">
                        <a16:creationId xmlns:a16="http://schemas.microsoft.com/office/drawing/2014/main" id="{106E21E7-BCBF-4A28-83DB-DE5E6182596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3110" y="1744624"/>
                    <a:ext cx="1874180" cy="95450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F8A20F6F-FA5A-4123-8415-04982172142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81115" y="2103347"/>
                    <a:ext cx="546960" cy="887987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82" name="グループ化 481">
                    <a:extLst>
                      <a:ext uri="{FF2B5EF4-FFF2-40B4-BE49-F238E27FC236}">
                        <a16:creationId xmlns:a16="http://schemas.microsoft.com/office/drawing/2014/main" id="{A66B3C65-3C76-4EA6-92A6-4F92AC0705C0}"/>
                      </a:ext>
                    </a:extLst>
                  </p:cNvPr>
                  <p:cNvGrpSpPr/>
                  <p:nvPr/>
                </p:nvGrpSpPr>
                <p:grpSpPr>
                  <a:xfrm>
                    <a:off x="1952359" y="2488136"/>
                    <a:ext cx="349823" cy="703778"/>
                    <a:chOff x="5454809" y="4817268"/>
                    <a:chExt cx="349823" cy="703778"/>
                  </a:xfrm>
                </p:grpSpPr>
                <p:sp>
                  <p:nvSpPr>
                    <p:cNvPr id="504" name="台形 431">
                      <a:extLst>
                        <a:ext uri="{FF2B5EF4-FFF2-40B4-BE49-F238E27FC236}">
                          <a16:creationId xmlns:a16="http://schemas.microsoft.com/office/drawing/2014/main" id="{1C2B6D19-AC57-4B6D-ADB3-83E41257852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468762" y="4817268"/>
                      <a:ext cx="321916" cy="573985"/>
                    </a:xfrm>
                    <a:custGeom>
                      <a:avLst/>
                      <a:gdLst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  <a:gd name="connsiteX4" fmla="*/ 0 w 321916"/>
                        <a:gd name="connsiteY4" fmla="*/ 573985 h 573985"/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  <a:gd name="connsiteX4" fmla="*/ 154148 w 321916"/>
                        <a:gd name="connsiteY4" fmla="*/ 573984 h 573985"/>
                        <a:gd name="connsiteX5" fmla="*/ 0 w 321916"/>
                        <a:gd name="connsiteY5" fmla="*/ 573985 h 573985"/>
                        <a:gd name="connsiteX0" fmla="*/ 154148 w 321916"/>
                        <a:gd name="connsiteY0" fmla="*/ 573984 h 665424"/>
                        <a:gd name="connsiteX1" fmla="*/ 0 w 321916"/>
                        <a:gd name="connsiteY1" fmla="*/ 573985 h 665424"/>
                        <a:gd name="connsiteX2" fmla="*/ 80479 w 321916"/>
                        <a:gd name="connsiteY2" fmla="*/ 0 h 665424"/>
                        <a:gd name="connsiteX3" fmla="*/ 241437 w 321916"/>
                        <a:gd name="connsiteY3" fmla="*/ 0 h 665424"/>
                        <a:gd name="connsiteX4" fmla="*/ 321916 w 321916"/>
                        <a:gd name="connsiteY4" fmla="*/ 573985 h 665424"/>
                        <a:gd name="connsiteX5" fmla="*/ 245588 w 321916"/>
                        <a:gd name="connsiteY5" fmla="*/ 665424 h 665424"/>
                        <a:gd name="connsiteX0" fmla="*/ 154148 w 321916"/>
                        <a:gd name="connsiteY0" fmla="*/ 573984 h 573985"/>
                        <a:gd name="connsiteX1" fmla="*/ 0 w 321916"/>
                        <a:gd name="connsiteY1" fmla="*/ 573985 h 573985"/>
                        <a:gd name="connsiteX2" fmla="*/ 80479 w 321916"/>
                        <a:gd name="connsiteY2" fmla="*/ 0 h 573985"/>
                        <a:gd name="connsiteX3" fmla="*/ 241437 w 321916"/>
                        <a:gd name="connsiteY3" fmla="*/ 0 h 573985"/>
                        <a:gd name="connsiteX4" fmla="*/ 321916 w 321916"/>
                        <a:gd name="connsiteY4" fmla="*/ 573985 h 573985"/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573985">
                          <a:moveTo>
                            <a:pt x="0" y="57398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57398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505" name="グループ化 504">
                      <a:extLst>
                        <a:ext uri="{FF2B5EF4-FFF2-40B4-BE49-F238E27FC236}">
                          <a16:creationId xmlns:a16="http://schemas.microsoft.com/office/drawing/2014/main" id="{7078A44D-C529-4554-99B6-E710601749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54809" y="5342743"/>
                      <a:ext cx="349823" cy="178303"/>
                      <a:chOff x="5591751" y="2901293"/>
                      <a:chExt cx="349823" cy="178303"/>
                    </a:xfrm>
                  </p:grpSpPr>
                  <p:sp>
                    <p:nvSpPr>
                      <p:cNvPr id="506" name="四角形: 上の 2 つの角を丸める 505">
                        <a:extLst>
                          <a:ext uri="{FF2B5EF4-FFF2-40B4-BE49-F238E27FC236}">
                            <a16:creationId xmlns:a16="http://schemas.microsoft.com/office/drawing/2014/main" id="{4F48F782-76FA-41A0-9811-4D810CEDD8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91751" y="2916503"/>
                        <a:ext cx="349823" cy="163093"/>
                      </a:xfrm>
                      <a:prstGeom prst="round2SameRect">
                        <a:avLst>
                          <a:gd name="adj1" fmla="val 50000"/>
                          <a:gd name="adj2" fmla="val 35041"/>
                        </a:avLst>
                      </a:pr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07" name="四角形: 上の 2 つの角を丸める 506">
                        <a:extLst>
                          <a:ext uri="{FF2B5EF4-FFF2-40B4-BE49-F238E27FC236}">
                            <a16:creationId xmlns:a16="http://schemas.microsoft.com/office/drawing/2014/main" id="{35970CC7-F0C2-49EA-93DD-BFE1DE364B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644" y="2901293"/>
                        <a:ext cx="197374" cy="178303"/>
                      </a:xfrm>
                      <a:prstGeom prst="round2SameRect">
                        <a:avLst>
                          <a:gd name="adj1" fmla="val 50000"/>
                          <a:gd name="adj2" fmla="val 35041"/>
                        </a:avLst>
                      </a:pr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483" name="グループ化 482">
                    <a:extLst>
                      <a:ext uri="{FF2B5EF4-FFF2-40B4-BE49-F238E27FC236}">
                        <a16:creationId xmlns:a16="http://schemas.microsoft.com/office/drawing/2014/main" id="{3FB1E818-AA44-4BAD-838D-4B59D80D0F12}"/>
                      </a:ext>
                    </a:extLst>
                  </p:cNvPr>
                  <p:cNvGrpSpPr/>
                  <p:nvPr/>
                </p:nvGrpSpPr>
                <p:grpSpPr>
                  <a:xfrm>
                    <a:off x="854653" y="2170577"/>
                    <a:ext cx="349823" cy="1021337"/>
                    <a:chOff x="4582489" y="4616316"/>
                    <a:chExt cx="349823" cy="904730"/>
                  </a:xfrm>
                </p:grpSpPr>
                <p:sp>
                  <p:nvSpPr>
                    <p:cNvPr id="501" name="台形 436">
                      <a:extLst>
                        <a:ext uri="{FF2B5EF4-FFF2-40B4-BE49-F238E27FC236}">
                          <a16:creationId xmlns:a16="http://schemas.microsoft.com/office/drawing/2014/main" id="{02EA7C08-B28C-4448-8B28-E4261032CBF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6443" y="4616316"/>
                      <a:ext cx="321916" cy="774936"/>
                    </a:xfrm>
                    <a:custGeom>
                      <a:avLst/>
                      <a:gdLst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0 w 321916"/>
                        <a:gd name="connsiteY4" fmla="*/ 853275 h 853275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167764 w 321916"/>
                        <a:gd name="connsiteY4" fmla="*/ 852590 h 853275"/>
                        <a:gd name="connsiteX5" fmla="*/ 0 w 321916"/>
                        <a:gd name="connsiteY5" fmla="*/ 853275 h 853275"/>
                        <a:gd name="connsiteX0" fmla="*/ 167764 w 321916"/>
                        <a:gd name="connsiteY0" fmla="*/ 852590 h 944030"/>
                        <a:gd name="connsiteX1" fmla="*/ 0 w 321916"/>
                        <a:gd name="connsiteY1" fmla="*/ 853275 h 944030"/>
                        <a:gd name="connsiteX2" fmla="*/ 80479 w 321916"/>
                        <a:gd name="connsiteY2" fmla="*/ 0 h 944030"/>
                        <a:gd name="connsiteX3" fmla="*/ 241437 w 321916"/>
                        <a:gd name="connsiteY3" fmla="*/ 0 h 944030"/>
                        <a:gd name="connsiteX4" fmla="*/ 321916 w 321916"/>
                        <a:gd name="connsiteY4" fmla="*/ 853275 h 944030"/>
                        <a:gd name="connsiteX5" fmla="*/ 259204 w 321916"/>
                        <a:gd name="connsiteY5" fmla="*/ 944030 h 944030"/>
                        <a:gd name="connsiteX0" fmla="*/ 0 w 321916"/>
                        <a:gd name="connsiteY0" fmla="*/ 853275 h 944030"/>
                        <a:gd name="connsiteX1" fmla="*/ 80479 w 321916"/>
                        <a:gd name="connsiteY1" fmla="*/ 0 h 944030"/>
                        <a:gd name="connsiteX2" fmla="*/ 241437 w 321916"/>
                        <a:gd name="connsiteY2" fmla="*/ 0 h 944030"/>
                        <a:gd name="connsiteX3" fmla="*/ 321916 w 321916"/>
                        <a:gd name="connsiteY3" fmla="*/ 853275 h 944030"/>
                        <a:gd name="connsiteX4" fmla="*/ 259204 w 321916"/>
                        <a:gd name="connsiteY4" fmla="*/ 944030 h 944030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853275">
                          <a:moveTo>
                            <a:pt x="0" y="85327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85327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2" name="四角形: 上の 2 つの角を丸める 501">
                      <a:extLst>
                        <a:ext uri="{FF2B5EF4-FFF2-40B4-BE49-F238E27FC236}">
                          <a16:creationId xmlns:a16="http://schemas.microsoft.com/office/drawing/2014/main" id="{83304776-A88D-4846-A964-58CED49BE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9" y="535795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3" name="四角形: 上の 2 つの角を丸める 502">
                      <a:extLst>
                        <a:ext uri="{FF2B5EF4-FFF2-40B4-BE49-F238E27FC236}">
                          <a16:creationId xmlns:a16="http://schemas.microsoft.com/office/drawing/2014/main" id="{68A68786-CBB5-43A9-9E84-BAD155F91D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8713" y="534274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6C93FC50-C624-4C0E-AAF7-E83D4C2119CE}"/>
                      </a:ext>
                    </a:extLst>
                  </p:cNvPr>
                  <p:cNvGrpSpPr/>
                  <p:nvPr/>
                </p:nvGrpSpPr>
                <p:grpSpPr>
                  <a:xfrm>
                    <a:off x="398308" y="310150"/>
                    <a:ext cx="1489790" cy="1860427"/>
                    <a:chOff x="308631" y="1497884"/>
                    <a:chExt cx="1489790" cy="1860427"/>
                  </a:xfrm>
                </p:grpSpPr>
                <p:sp>
                  <p:nvSpPr>
                    <p:cNvPr id="498" name="楕円 132">
                      <a:extLst>
                        <a:ext uri="{FF2B5EF4-FFF2-40B4-BE49-F238E27FC236}">
                          <a16:creationId xmlns:a16="http://schemas.microsoft.com/office/drawing/2014/main" id="{F35E4202-CE9F-441F-ACAE-A79148E62B9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96634" y="1497884"/>
                      <a:ext cx="455168" cy="709485"/>
                    </a:xfrm>
                    <a:custGeom>
                      <a:avLst/>
                      <a:gdLst>
                        <a:gd name="connsiteX0" fmla="*/ 0 w 667131"/>
                        <a:gd name="connsiteY0" fmla="*/ 478958 h 957916"/>
                        <a:gd name="connsiteX1" fmla="*/ 333566 w 667131"/>
                        <a:gd name="connsiteY1" fmla="*/ 0 h 957916"/>
                        <a:gd name="connsiteX2" fmla="*/ 667132 w 667131"/>
                        <a:gd name="connsiteY2" fmla="*/ 478958 h 957916"/>
                        <a:gd name="connsiteX3" fmla="*/ 333566 w 667131"/>
                        <a:gd name="connsiteY3" fmla="*/ 957916 h 957916"/>
                        <a:gd name="connsiteX4" fmla="*/ 0 w 667131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606654"/>
                        <a:gd name="connsiteX1" fmla="*/ 333566 w 667132"/>
                        <a:gd name="connsiteY1" fmla="*/ 0 h 606654"/>
                        <a:gd name="connsiteX2" fmla="*/ 667132 w 667132"/>
                        <a:gd name="connsiteY2" fmla="*/ 478958 h 606654"/>
                        <a:gd name="connsiteX3" fmla="*/ 347854 w 667132"/>
                        <a:gd name="connsiteY3" fmla="*/ 515003 h 606654"/>
                        <a:gd name="connsiteX4" fmla="*/ 0 w 667132"/>
                        <a:gd name="connsiteY4" fmla="*/ 478958 h 606654"/>
                        <a:gd name="connsiteX0" fmla="*/ 0 w 667132"/>
                        <a:gd name="connsiteY0" fmla="*/ 478958 h 709485"/>
                        <a:gd name="connsiteX1" fmla="*/ 333566 w 667132"/>
                        <a:gd name="connsiteY1" fmla="*/ 0 h 709485"/>
                        <a:gd name="connsiteX2" fmla="*/ 667132 w 667132"/>
                        <a:gd name="connsiteY2" fmla="*/ 478958 h 709485"/>
                        <a:gd name="connsiteX3" fmla="*/ 328804 w 667132"/>
                        <a:gd name="connsiteY3" fmla="*/ 707885 h 709485"/>
                        <a:gd name="connsiteX4" fmla="*/ 0 w 667132"/>
                        <a:gd name="connsiteY4" fmla="*/ 478958 h 7094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67132" h="709485">
                          <a:moveTo>
                            <a:pt x="0" y="478958"/>
                          </a:moveTo>
                          <a:cubicBezTo>
                            <a:pt x="0" y="214437"/>
                            <a:pt x="249355" y="0"/>
                            <a:pt x="333566" y="0"/>
                          </a:cubicBezTo>
                          <a:cubicBezTo>
                            <a:pt x="417777" y="0"/>
                            <a:pt x="667132" y="214437"/>
                            <a:pt x="667132" y="478958"/>
                          </a:cubicBezTo>
                          <a:cubicBezTo>
                            <a:pt x="667132" y="743479"/>
                            <a:pt x="513027" y="707885"/>
                            <a:pt x="328804" y="707885"/>
                          </a:cubicBezTo>
                          <a:cubicBezTo>
                            <a:pt x="144581" y="707885"/>
                            <a:pt x="0" y="743479"/>
                            <a:pt x="0" y="47895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9" name="楕円 132">
                      <a:extLst>
                        <a:ext uri="{FF2B5EF4-FFF2-40B4-BE49-F238E27FC236}">
                          <a16:creationId xmlns:a16="http://schemas.microsoft.com/office/drawing/2014/main" id="{6D5B8675-FCF8-4B29-A05B-DD72DA17D39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68726" y="1497886"/>
                      <a:ext cx="455168" cy="709485"/>
                    </a:xfrm>
                    <a:custGeom>
                      <a:avLst/>
                      <a:gdLst>
                        <a:gd name="connsiteX0" fmla="*/ 0 w 667131"/>
                        <a:gd name="connsiteY0" fmla="*/ 478958 h 957916"/>
                        <a:gd name="connsiteX1" fmla="*/ 333566 w 667131"/>
                        <a:gd name="connsiteY1" fmla="*/ 0 h 957916"/>
                        <a:gd name="connsiteX2" fmla="*/ 667132 w 667131"/>
                        <a:gd name="connsiteY2" fmla="*/ 478958 h 957916"/>
                        <a:gd name="connsiteX3" fmla="*/ 333566 w 667131"/>
                        <a:gd name="connsiteY3" fmla="*/ 957916 h 957916"/>
                        <a:gd name="connsiteX4" fmla="*/ 0 w 667131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606654"/>
                        <a:gd name="connsiteX1" fmla="*/ 333566 w 667132"/>
                        <a:gd name="connsiteY1" fmla="*/ 0 h 606654"/>
                        <a:gd name="connsiteX2" fmla="*/ 667132 w 667132"/>
                        <a:gd name="connsiteY2" fmla="*/ 478958 h 606654"/>
                        <a:gd name="connsiteX3" fmla="*/ 347854 w 667132"/>
                        <a:gd name="connsiteY3" fmla="*/ 515003 h 606654"/>
                        <a:gd name="connsiteX4" fmla="*/ 0 w 667132"/>
                        <a:gd name="connsiteY4" fmla="*/ 478958 h 606654"/>
                        <a:gd name="connsiteX0" fmla="*/ 0 w 667132"/>
                        <a:gd name="connsiteY0" fmla="*/ 478958 h 709485"/>
                        <a:gd name="connsiteX1" fmla="*/ 333566 w 667132"/>
                        <a:gd name="connsiteY1" fmla="*/ 0 h 709485"/>
                        <a:gd name="connsiteX2" fmla="*/ 667132 w 667132"/>
                        <a:gd name="connsiteY2" fmla="*/ 478958 h 709485"/>
                        <a:gd name="connsiteX3" fmla="*/ 328804 w 667132"/>
                        <a:gd name="connsiteY3" fmla="*/ 707885 h 709485"/>
                        <a:gd name="connsiteX4" fmla="*/ 0 w 667132"/>
                        <a:gd name="connsiteY4" fmla="*/ 478958 h 7094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67132" h="709485">
                          <a:moveTo>
                            <a:pt x="0" y="478958"/>
                          </a:moveTo>
                          <a:cubicBezTo>
                            <a:pt x="0" y="214437"/>
                            <a:pt x="249355" y="0"/>
                            <a:pt x="333566" y="0"/>
                          </a:cubicBezTo>
                          <a:cubicBezTo>
                            <a:pt x="417777" y="0"/>
                            <a:pt x="667132" y="214437"/>
                            <a:pt x="667132" y="478958"/>
                          </a:cubicBezTo>
                          <a:cubicBezTo>
                            <a:pt x="667132" y="743479"/>
                            <a:pt x="513027" y="707885"/>
                            <a:pt x="328804" y="707885"/>
                          </a:cubicBezTo>
                          <a:cubicBezTo>
                            <a:pt x="144581" y="707885"/>
                            <a:pt x="0" y="743479"/>
                            <a:pt x="0" y="47895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0" name="楕円 499">
                      <a:extLst>
                        <a:ext uri="{FF2B5EF4-FFF2-40B4-BE49-F238E27FC236}">
                          <a16:creationId xmlns:a16="http://schemas.microsoft.com/office/drawing/2014/main" id="{E2815063-CB5B-4A1C-ABF5-F8B2C093D0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631" y="1722944"/>
                      <a:ext cx="1489790" cy="1635367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859A5B46-A710-4FDE-8B68-D8585FB0FA66}"/>
                      </a:ext>
                    </a:extLst>
                  </p:cNvPr>
                  <p:cNvGrpSpPr/>
                  <p:nvPr/>
                </p:nvGrpSpPr>
                <p:grpSpPr>
                  <a:xfrm>
                    <a:off x="1328521" y="2170577"/>
                    <a:ext cx="349823" cy="1021337"/>
                    <a:chOff x="4582489" y="4616316"/>
                    <a:chExt cx="349823" cy="904730"/>
                  </a:xfrm>
                </p:grpSpPr>
                <p:sp>
                  <p:nvSpPr>
                    <p:cNvPr id="495" name="台形 436">
                      <a:extLst>
                        <a:ext uri="{FF2B5EF4-FFF2-40B4-BE49-F238E27FC236}">
                          <a16:creationId xmlns:a16="http://schemas.microsoft.com/office/drawing/2014/main" id="{1620B8A5-7B38-4A6A-A930-7243A1179FE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6443" y="4616316"/>
                      <a:ext cx="321916" cy="774936"/>
                    </a:xfrm>
                    <a:custGeom>
                      <a:avLst/>
                      <a:gdLst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0 w 321916"/>
                        <a:gd name="connsiteY4" fmla="*/ 853275 h 853275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167764 w 321916"/>
                        <a:gd name="connsiteY4" fmla="*/ 852590 h 853275"/>
                        <a:gd name="connsiteX5" fmla="*/ 0 w 321916"/>
                        <a:gd name="connsiteY5" fmla="*/ 853275 h 853275"/>
                        <a:gd name="connsiteX0" fmla="*/ 167764 w 321916"/>
                        <a:gd name="connsiteY0" fmla="*/ 852590 h 944030"/>
                        <a:gd name="connsiteX1" fmla="*/ 0 w 321916"/>
                        <a:gd name="connsiteY1" fmla="*/ 853275 h 944030"/>
                        <a:gd name="connsiteX2" fmla="*/ 80479 w 321916"/>
                        <a:gd name="connsiteY2" fmla="*/ 0 h 944030"/>
                        <a:gd name="connsiteX3" fmla="*/ 241437 w 321916"/>
                        <a:gd name="connsiteY3" fmla="*/ 0 h 944030"/>
                        <a:gd name="connsiteX4" fmla="*/ 321916 w 321916"/>
                        <a:gd name="connsiteY4" fmla="*/ 853275 h 944030"/>
                        <a:gd name="connsiteX5" fmla="*/ 259204 w 321916"/>
                        <a:gd name="connsiteY5" fmla="*/ 944030 h 944030"/>
                        <a:gd name="connsiteX0" fmla="*/ 0 w 321916"/>
                        <a:gd name="connsiteY0" fmla="*/ 853275 h 944030"/>
                        <a:gd name="connsiteX1" fmla="*/ 80479 w 321916"/>
                        <a:gd name="connsiteY1" fmla="*/ 0 h 944030"/>
                        <a:gd name="connsiteX2" fmla="*/ 241437 w 321916"/>
                        <a:gd name="connsiteY2" fmla="*/ 0 h 944030"/>
                        <a:gd name="connsiteX3" fmla="*/ 321916 w 321916"/>
                        <a:gd name="connsiteY3" fmla="*/ 853275 h 944030"/>
                        <a:gd name="connsiteX4" fmla="*/ 259204 w 321916"/>
                        <a:gd name="connsiteY4" fmla="*/ 944030 h 944030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853275">
                          <a:moveTo>
                            <a:pt x="0" y="85327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85327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6" name="四角形: 上の 2 つの角を丸める 495">
                      <a:extLst>
                        <a:ext uri="{FF2B5EF4-FFF2-40B4-BE49-F238E27FC236}">
                          <a16:creationId xmlns:a16="http://schemas.microsoft.com/office/drawing/2014/main" id="{E25561EE-C0A7-4CBC-A072-6C410DBEEC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9" y="535795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7" name="四角形: 上の 2 つの角を丸める 496">
                      <a:extLst>
                        <a:ext uri="{FF2B5EF4-FFF2-40B4-BE49-F238E27FC236}">
                          <a16:creationId xmlns:a16="http://schemas.microsoft.com/office/drawing/2014/main" id="{8290816E-5BCF-403D-9EE1-85B9CB83AB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8713" y="534274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0B76CF4F-DB37-48CD-996B-566DDE489BE3}"/>
                      </a:ext>
                    </a:extLst>
                  </p:cNvPr>
                  <p:cNvSpPr/>
                  <p:nvPr/>
                </p:nvSpPr>
                <p:spPr>
                  <a:xfrm>
                    <a:off x="508955" y="1327607"/>
                    <a:ext cx="1268496" cy="905625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8" name="楕円 487">
                    <a:extLst>
                      <a:ext uri="{FF2B5EF4-FFF2-40B4-BE49-F238E27FC236}">
                        <a16:creationId xmlns:a16="http://schemas.microsoft.com/office/drawing/2014/main" id="{2195FB3B-AB81-4899-B0A3-444BD726CD98}"/>
                      </a:ext>
                    </a:extLst>
                  </p:cNvPr>
                  <p:cNvSpPr/>
                  <p:nvPr/>
                </p:nvSpPr>
                <p:spPr>
                  <a:xfrm>
                    <a:off x="1001080" y="1231104"/>
                    <a:ext cx="284246" cy="1973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48EE8F18-1F6E-46AB-935C-6FEFCFB0FF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34612" y="1791615"/>
                    <a:ext cx="814719" cy="157285"/>
                  </a:xfrm>
                  <a:custGeom>
                    <a:avLst/>
                    <a:gdLst>
                      <a:gd name="connsiteX0" fmla="*/ 0 w 814720"/>
                      <a:gd name="connsiteY0" fmla="*/ 0 h 157285"/>
                      <a:gd name="connsiteX1" fmla="*/ 137017 w 814720"/>
                      <a:gd name="connsiteY1" fmla="*/ 21493 h 157285"/>
                      <a:gd name="connsiteX2" fmla="*/ 407360 w 814720"/>
                      <a:gd name="connsiteY2" fmla="*/ 34192 h 157285"/>
                      <a:gd name="connsiteX3" fmla="*/ 677704 w 814720"/>
                      <a:gd name="connsiteY3" fmla="*/ 21493 h 157285"/>
                      <a:gd name="connsiteX4" fmla="*/ 814720 w 814720"/>
                      <a:gd name="connsiteY4" fmla="*/ 0 h 157285"/>
                      <a:gd name="connsiteX5" fmla="*/ 784739 w 814720"/>
                      <a:gd name="connsiteY5" fmla="*/ 58592 h 157285"/>
                      <a:gd name="connsiteX6" fmla="*/ 407360 w 814720"/>
                      <a:gd name="connsiteY6" fmla="*/ 157285 h 157285"/>
                      <a:gd name="connsiteX7" fmla="*/ 29982 w 814720"/>
                      <a:gd name="connsiteY7" fmla="*/ 58592 h 157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4720" h="157285">
                        <a:moveTo>
                          <a:pt x="0" y="0"/>
                        </a:moveTo>
                        <a:lnTo>
                          <a:pt x="137017" y="21493"/>
                        </a:lnTo>
                        <a:cubicBezTo>
                          <a:pt x="220109" y="29670"/>
                          <a:pt x="311465" y="34192"/>
                          <a:pt x="407360" y="34192"/>
                        </a:cubicBezTo>
                        <a:cubicBezTo>
                          <a:pt x="503255" y="34192"/>
                          <a:pt x="594611" y="29670"/>
                          <a:pt x="677704" y="21493"/>
                        </a:cubicBezTo>
                        <a:lnTo>
                          <a:pt x="814720" y="0"/>
                        </a:lnTo>
                        <a:lnTo>
                          <a:pt x="784739" y="58592"/>
                        </a:lnTo>
                        <a:cubicBezTo>
                          <a:pt x="722563" y="116590"/>
                          <a:pt x="577007" y="157285"/>
                          <a:pt x="407360" y="157285"/>
                        </a:cubicBezTo>
                        <a:cubicBezTo>
                          <a:pt x="237713" y="157285"/>
                          <a:pt x="92157" y="116590"/>
                          <a:pt x="29982" y="5859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5C0077C5-36B6-5EF2-7960-5D691ED46F52}"/>
                    </a:ext>
                  </a:extLst>
                </p:cNvPr>
                <p:cNvSpPr/>
                <p:nvPr/>
              </p:nvSpPr>
              <p:spPr bwMode="auto">
                <a:xfrm>
                  <a:off x="1157777" y="5714303"/>
                  <a:ext cx="308289" cy="109531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D7346A6-D329-BF66-C0C2-3745280D7E2E}"/>
                  </a:ext>
                </a:extLst>
              </p:cNvPr>
              <p:cNvSpPr/>
              <p:nvPr/>
            </p:nvSpPr>
            <p:spPr>
              <a:xfrm>
                <a:off x="5115396" y="6982979"/>
                <a:ext cx="43392" cy="57955"/>
              </a:xfrm>
              <a:custGeom>
                <a:avLst/>
                <a:gdLst>
                  <a:gd name="csX0" fmla="*/ 37808 w 43392"/>
                  <a:gd name="csY0" fmla="*/ 0 h 57955"/>
                  <a:gd name="csX1" fmla="*/ 43392 w 43392"/>
                  <a:gd name="csY1" fmla="*/ 22210 h 57955"/>
                  <a:gd name="csX2" fmla="*/ 21696 w 43392"/>
                  <a:gd name="csY2" fmla="*/ 57955 h 57955"/>
                  <a:gd name="csX3" fmla="*/ 0 w 43392"/>
                  <a:gd name="csY3" fmla="*/ 22210 h 57955"/>
                  <a:gd name="csX4" fmla="*/ 3257 w 43392"/>
                  <a:gd name="csY4" fmla="*/ 9258 h 579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392" h="57955">
                    <a:moveTo>
                      <a:pt x="37808" y="0"/>
                    </a:moveTo>
                    <a:lnTo>
                      <a:pt x="43392" y="22210"/>
                    </a:lnTo>
                    <a:cubicBezTo>
                      <a:pt x="43392" y="41951"/>
                      <a:pt x="33678" y="57955"/>
                      <a:pt x="21696" y="57955"/>
                    </a:cubicBezTo>
                    <a:cubicBezTo>
                      <a:pt x="9714" y="57955"/>
                      <a:pt x="0" y="41951"/>
                      <a:pt x="0" y="22210"/>
                    </a:cubicBezTo>
                    <a:lnTo>
                      <a:pt x="3257" y="92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70A42295-4ADA-05E4-D246-69D13BED29C4}"/>
                  </a:ext>
                </a:extLst>
              </p:cNvPr>
              <p:cNvSpPr/>
              <p:nvPr/>
            </p:nvSpPr>
            <p:spPr>
              <a:xfrm>
                <a:off x="5362074" y="6982979"/>
                <a:ext cx="43392" cy="57955"/>
              </a:xfrm>
              <a:custGeom>
                <a:avLst/>
                <a:gdLst>
                  <a:gd name="csX0" fmla="*/ 5584 w 43392"/>
                  <a:gd name="csY0" fmla="*/ 0 h 57955"/>
                  <a:gd name="csX1" fmla="*/ 40136 w 43392"/>
                  <a:gd name="csY1" fmla="*/ 9259 h 57955"/>
                  <a:gd name="csX2" fmla="*/ 43392 w 43392"/>
                  <a:gd name="csY2" fmla="*/ 22210 h 57955"/>
                  <a:gd name="csX3" fmla="*/ 21696 w 43392"/>
                  <a:gd name="csY3" fmla="*/ 57955 h 57955"/>
                  <a:gd name="csX4" fmla="*/ 0 w 43392"/>
                  <a:gd name="csY4" fmla="*/ 22210 h 579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392" h="57955">
                    <a:moveTo>
                      <a:pt x="5584" y="0"/>
                    </a:moveTo>
                    <a:lnTo>
                      <a:pt x="40136" y="9259"/>
                    </a:lnTo>
                    <a:lnTo>
                      <a:pt x="43392" y="22210"/>
                    </a:lnTo>
                    <a:cubicBezTo>
                      <a:pt x="43392" y="41951"/>
                      <a:pt x="33678" y="57955"/>
                      <a:pt x="21696" y="57955"/>
                    </a:cubicBezTo>
                    <a:cubicBezTo>
                      <a:pt x="9714" y="57955"/>
                      <a:pt x="0" y="41951"/>
                      <a:pt x="0" y="2221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807E6F55-703A-8435-81C1-C3D7AB89220B}"/>
              </a:ext>
            </a:extLst>
          </p:cNvPr>
          <p:cNvGrpSpPr/>
          <p:nvPr/>
        </p:nvGrpSpPr>
        <p:grpSpPr>
          <a:xfrm>
            <a:off x="913735" y="3820413"/>
            <a:ext cx="2366639" cy="2523237"/>
            <a:chOff x="913735" y="3820413"/>
            <a:chExt cx="2366639" cy="2523237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5267CD6-FEE0-C6DA-054F-221C230CDDFE}"/>
                </a:ext>
              </a:extLst>
            </p:cNvPr>
            <p:cNvGrpSpPr/>
            <p:nvPr/>
          </p:nvGrpSpPr>
          <p:grpSpPr>
            <a:xfrm>
              <a:off x="913735" y="4681348"/>
              <a:ext cx="1063330" cy="1662302"/>
              <a:chOff x="507573" y="6489340"/>
              <a:chExt cx="1232328" cy="1926496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4AE83A6D-43FC-F0FF-0626-A593CEBD3F51}"/>
                  </a:ext>
                </a:extLst>
              </p:cNvPr>
              <p:cNvGrpSpPr/>
              <p:nvPr/>
            </p:nvGrpSpPr>
            <p:grpSpPr>
              <a:xfrm>
                <a:off x="507573" y="6489340"/>
                <a:ext cx="1232328" cy="1926496"/>
                <a:chOff x="4216499" y="1945656"/>
                <a:chExt cx="1197382" cy="1839263"/>
              </a:xfrm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15C00955-7ADE-3FB4-AF4D-37E26A188671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四角形: 上の 2 つの角を丸める 206">
                  <a:extLst>
                    <a:ext uri="{FF2B5EF4-FFF2-40B4-BE49-F238E27FC236}">
                      <a16:creationId xmlns:a16="http://schemas.microsoft.com/office/drawing/2014/main" id="{19513F10-0F48-2D45-8BDA-F382ADD9C351}"/>
                    </a:ext>
                  </a:extLst>
                </p:cNvPr>
                <p:cNvSpPr/>
                <p:nvPr/>
              </p:nvSpPr>
              <p:spPr bwMode="auto">
                <a:xfrm>
                  <a:off x="4382867" y="2984499"/>
                  <a:ext cx="845722" cy="800420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sX0" fmla="*/ 248439 w 845722"/>
                    <a:gd name="csY0" fmla="*/ 0 h 949998"/>
                    <a:gd name="csX1" fmla="*/ 597283 w 845722"/>
                    <a:gd name="csY1" fmla="*/ 0 h 949998"/>
                    <a:gd name="csX2" fmla="*/ 845722 w 845722"/>
                    <a:gd name="csY2" fmla="*/ 248439 h 949998"/>
                    <a:gd name="csX3" fmla="*/ 758252 w 845722"/>
                    <a:gd name="csY3" fmla="*/ 587375 h 949998"/>
                    <a:gd name="csX4" fmla="*/ 845722 w 845722"/>
                    <a:gd name="csY4" fmla="*/ 918639 h 949998"/>
                    <a:gd name="csX5" fmla="*/ 845722 w 845722"/>
                    <a:gd name="csY5" fmla="*/ 918639 h 949998"/>
                    <a:gd name="csX6" fmla="*/ 488059 w 845722"/>
                    <a:gd name="csY6" fmla="*/ 949988 h 949998"/>
                    <a:gd name="csX7" fmla="*/ 0 w 845722"/>
                    <a:gd name="csY7" fmla="*/ 918639 h 949998"/>
                    <a:gd name="csX8" fmla="*/ 0 w 845722"/>
                    <a:gd name="csY8" fmla="*/ 918639 h 949998"/>
                    <a:gd name="csX9" fmla="*/ 79596 w 845722"/>
                    <a:gd name="csY9" fmla="*/ 592138 h 949998"/>
                    <a:gd name="csX10" fmla="*/ 0 w 845722"/>
                    <a:gd name="csY10" fmla="*/ 248439 h 949998"/>
                    <a:gd name="csX11" fmla="*/ 248439 w 845722"/>
                    <a:gd name="csY11" fmla="*/ 0 h 949998"/>
                    <a:gd name="csX0" fmla="*/ 488059 w 845722"/>
                    <a:gd name="csY0" fmla="*/ 949988 h 1037288"/>
                    <a:gd name="csX1" fmla="*/ 0 w 845722"/>
                    <a:gd name="csY1" fmla="*/ 918639 h 1037288"/>
                    <a:gd name="csX2" fmla="*/ 0 w 845722"/>
                    <a:gd name="csY2" fmla="*/ 918639 h 1037288"/>
                    <a:gd name="csX3" fmla="*/ 79596 w 845722"/>
                    <a:gd name="csY3" fmla="*/ 592138 h 1037288"/>
                    <a:gd name="csX4" fmla="*/ 0 w 845722"/>
                    <a:gd name="csY4" fmla="*/ 248439 h 1037288"/>
                    <a:gd name="csX5" fmla="*/ 248439 w 845722"/>
                    <a:gd name="csY5" fmla="*/ 0 h 1037288"/>
                    <a:gd name="csX6" fmla="*/ 597283 w 845722"/>
                    <a:gd name="csY6" fmla="*/ 0 h 1037288"/>
                    <a:gd name="csX7" fmla="*/ 845722 w 845722"/>
                    <a:gd name="csY7" fmla="*/ 248439 h 1037288"/>
                    <a:gd name="csX8" fmla="*/ 758252 w 845722"/>
                    <a:gd name="csY8" fmla="*/ 587375 h 1037288"/>
                    <a:gd name="csX9" fmla="*/ 845722 w 845722"/>
                    <a:gd name="csY9" fmla="*/ 918639 h 1037288"/>
                    <a:gd name="csX10" fmla="*/ 845722 w 845722"/>
                    <a:gd name="csY10" fmla="*/ 918639 h 1037288"/>
                    <a:gd name="csX11" fmla="*/ 576906 w 845722"/>
                    <a:gd name="csY11" fmla="*/ 1037288 h 1037288"/>
                    <a:gd name="csX0" fmla="*/ 488059 w 845722"/>
                    <a:gd name="csY0" fmla="*/ 949988 h 949988"/>
                    <a:gd name="csX1" fmla="*/ 0 w 845722"/>
                    <a:gd name="csY1" fmla="*/ 918639 h 949988"/>
                    <a:gd name="csX2" fmla="*/ 0 w 845722"/>
                    <a:gd name="csY2" fmla="*/ 918639 h 949988"/>
                    <a:gd name="csX3" fmla="*/ 79596 w 845722"/>
                    <a:gd name="csY3" fmla="*/ 592138 h 949988"/>
                    <a:gd name="csX4" fmla="*/ 0 w 845722"/>
                    <a:gd name="csY4" fmla="*/ 248439 h 949988"/>
                    <a:gd name="csX5" fmla="*/ 248439 w 845722"/>
                    <a:gd name="csY5" fmla="*/ 0 h 949988"/>
                    <a:gd name="csX6" fmla="*/ 597283 w 845722"/>
                    <a:gd name="csY6" fmla="*/ 0 h 949988"/>
                    <a:gd name="csX7" fmla="*/ 845722 w 845722"/>
                    <a:gd name="csY7" fmla="*/ 248439 h 949988"/>
                    <a:gd name="csX8" fmla="*/ 758252 w 845722"/>
                    <a:gd name="csY8" fmla="*/ 587375 h 949988"/>
                    <a:gd name="csX9" fmla="*/ 845722 w 845722"/>
                    <a:gd name="csY9" fmla="*/ 918639 h 949988"/>
                    <a:gd name="csX10" fmla="*/ 845722 w 845722"/>
                    <a:gd name="csY10" fmla="*/ 918639 h 949988"/>
                    <a:gd name="csX0" fmla="*/ 0 w 845722"/>
                    <a:gd name="csY0" fmla="*/ 918639 h 918639"/>
                    <a:gd name="csX1" fmla="*/ 0 w 845722"/>
                    <a:gd name="csY1" fmla="*/ 918639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0 w 845722"/>
                    <a:gd name="csY0" fmla="*/ 918639 h 918639"/>
                    <a:gd name="csX1" fmla="*/ 43189 w 845722"/>
                    <a:gd name="csY1" fmla="*/ 785265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43189 w 845722"/>
                    <a:gd name="csY0" fmla="*/ 785265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30297 w 845722"/>
                    <a:gd name="csY8" fmla="*/ 806483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0" fmla="*/ 49359 w 845722"/>
                    <a:gd name="csY0" fmla="*/ 800422 h 827702"/>
                    <a:gd name="csX1" fmla="*/ 79596 w 845722"/>
                    <a:gd name="csY1" fmla="*/ 592138 h 827702"/>
                    <a:gd name="csX2" fmla="*/ 0 w 845722"/>
                    <a:gd name="csY2" fmla="*/ 248439 h 827702"/>
                    <a:gd name="csX3" fmla="*/ 248439 w 845722"/>
                    <a:gd name="csY3" fmla="*/ 0 h 827702"/>
                    <a:gd name="csX4" fmla="*/ 597283 w 845722"/>
                    <a:gd name="csY4" fmla="*/ 0 h 827702"/>
                    <a:gd name="csX5" fmla="*/ 845722 w 845722"/>
                    <a:gd name="csY5" fmla="*/ 248439 h 827702"/>
                    <a:gd name="csX6" fmla="*/ 758252 w 845722"/>
                    <a:gd name="csY6" fmla="*/ 587375 h 827702"/>
                    <a:gd name="csX7" fmla="*/ 830297 w 845722"/>
                    <a:gd name="csY7" fmla="*/ 827702 h 827702"/>
                    <a:gd name="csX0" fmla="*/ 49359 w 845722"/>
                    <a:gd name="csY0" fmla="*/ 800422 h 818608"/>
                    <a:gd name="csX1" fmla="*/ 79596 w 845722"/>
                    <a:gd name="csY1" fmla="*/ 592138 h 818608"/>
                    <a:gd name="csX2" fmla="*/ 0 w 845722"/>
                    <a:gd name="csY2" fmla="*/ 248439 h 818608"/>
                    <a:gd name="csX3" fmla="*/ 248439 w 845722"/>
                    <a:gd name="csY3" fmla="*/ 0 h 818608"/>
                    <a:gd name="csX4" fmla="*/ 597283 w 845722"/>
                    <a:gd name="csY4" fmla="*/ 0 h 818608"/>
                    <a:gd name="csX5" fmla="*/ 845722 w 845722"/>
                    <a:gd name="csY5" fmla="*/ 248439 h 818608"/>
                    <a:gd name="csX6" fmla="*/ 758252 w 845722"/>
                    <a:gd name="csY6" fmla="*/ 587375 h 818608"/>
                    <a:gd name="csX7" fmla="*/ 824127 w 845722"/>
                    <a:gd name="csY7" fmla="*/ 818608 h 818608"/>
                    <a:gd name="csX0" fmla="*/ 49359 w 845722"/>
                    <a:gd name="csY0" fmla="*/ 800422 h 800422"/>
                    <a:gd name="csX1" fmla="*/ 79596 w 845722"/>
                    <a:gd name="csY1" fmla="*/ 592138 h 800422"/>
                    <a:gd name="csX2" fmla="*/ 0 w 845722"/>
                    <a:gd name="csY2" fmla="*/ 248439 h 800422"/>
                    <a:gd name="csX3" fmla="*/ 248439 w 845722"/>
                    <a:gd name="csY3" fmla="*/ 0 h 800422"/>
                    <a:gd name="csX4" fmla="*/ 597283 w 845722"/>
                    <a:gd name="csY4" fmla="*/ 0 h 800422"/>
                    <a:gd name="csX5" fmla="*/ 845722 w 845722"/>
                    <a:gd name="csY5" fmla="*/ 248439 h 800422"/>
                    <a:gd name="csX6" fmla="*/ 758252 w 845722"/>
                    <a:gd name="csY6" fmla="*/ 587375 h 800422"/>
                    <a:gd name="csX7" fmla="*/ 824127 w 845722"/>
                    <a:gd name="csY7" fmla="*/ 800421 h 8004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45722" h="800422">
                      <a:moveTo>
                        <a:pt x="49359" y="800422"/>
                      </a:move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24127" y="800421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二等辺三角形 104">
                  <a:extLst>
                    <a:ext uri="{FF2B5EF4-FFF2-40B4-BE49-F238E27FC236}">
                      <a16:creationId xmlns:a16="http://schemas.microsoft.com/office/drawing/2014/main" id="{88E3E24A-2D96-05DC-9351-A8CDC61D5BB1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99A9C44C-6EE4-91EB-9988-49CD7DEF32C9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3603A07-AB6E-EFCA-F6F0-5EF55A2F402A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C9F28A7-7E9B-8528-33A0-132ED75382A8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10F5E50-BA77-2C71-BE45-F82228EA92E5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BDA8F954-1B27-531A-B8F9-C71E08476D9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D69CC36-3D2C-BF35-DB60-54673E0C8D3F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二等辺三角形 71">
                  <a:extLst>
                    <a:ext uri="{FF2B5EF4-FFF2-40B4-BE49-F238E27FC236}">
                      <a16:creationId xmlns:a16="http://schemas.microsoft.com/office/drawing/2014/main" id="{075773B4-F77A-8DF6-A107-71663B09C7A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3A5E317-06C9-0C96-347D-27D4B5F1F4E3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78694846-F85B-4E20-6912-E358DCEA1766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BD9678C-F9B1-609F-BE4B-5389411E501C}"/>
                  </a:ext>
                </a:extLst>
              </p:cNvPr>
              <p:cNvSpPr/>
              <p:nvPr/>
            </p:nvSpPr>
            <p:spPr bwMode="auto">
              <a:xfrm rot="10800000">
                <a:off x="989996" y="7434445"/>
                <a:ext cx="227880" cy="4731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626325CF-3124-4D80-6B4B-B2C4D33DEF76}"/>
                  </a:ext>
                </a:extLst>
              </p:cNvPr>
              <p:cNvGrpSpPr/>
              <p:nvPr/>
            </p:nvGrpSpPr>
            <p:grpSpPr>
              <a:xfrm>
                <a:off x="636969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100" name="四角形: 上の 2 つの角を丸める 130">
                  <a:extLst>
                    <a:ext uri="{FF2B5EF4-FFF2-40B4-BE49-F238E27FC236}">
                      <a16:creationId xmlns:a16="http://schemas.microsoft.com/office/drawing/2014/main" id="{4CD87184-34BF-9C09-B289-C7CCF02F24CF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3CF87BD1-2D18-5AFB-5D3E-AECFF49F8671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四角形: 上の 2 つの角を丸める 131">
                  <a:extLst>
                    <a:ext uri="{FF2B5EF4-FFF2-40B4-BE49-F238E27FC236}">
                      <a16:creationId xmlns:a16="http://schemas.microsoft.com/office/drawing/2014/main" id="{D4037ED0-A59D-7A0E-E8D2-3B9E1EA25513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748B4C3E-D32A-6DAB-6189-3A12FFE9365B}"/>
                  </a:ext>
                </a:extLst>
              </p:cNvPr>
              <p:cNvGrpSpPr/>
              <p:nvPr/>
            </p:nvGrpSpPr>
            <p:grpSpPr>
              <a:xfrm rot="20437452">
                <a:off x="691745" y="7778407"/>
                <a:ext cx="868390" cy="604425"/>
                <a:chOff x="3019166" y="7656559"/>
                <a:chExt cx="868390" cy="604425"/>
              </a:xfrm>
            </p:grpSpPr>
            <p:sp>
              <p:nvSpPr>
                <p:cNvPr id="98" name="角丸四角形 4">
                  <a:extLst>
                    <a:ext uri="{FF2B5EF4-FFF2-40B4-BE49-F238E27FC236}">
                      <a16:creationId xmlns:a16="http://schemas.microsoft.com/office/drawing/2014/main" id="{EEE27C5A-EDCE-868D-90B4-892600E92025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77D251C3-209C-67D9-D12E-0D181B81CB0C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7C97F585-0F7B-0D0A-CBDB-5D78D449517F}"/>
                  </a:ext>
                </a:extLst>
              </p:cNvPr>
              <p:cNvSpPr/>
              <p:nvPr/>
            </p:nvSpPr>
            <p:spPr bwMode="auto">
              <a:xfrm rot="17100000">
                <a:off x="1240868" y="6778701"/>
                <a:ext cx="45719" cy="202166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B589CC63-7BEF-289E-BBF0-7B14AB1E74B3}"/>
                </a:ext>
              </a:extLst>
            </p:cNvPr>
            <p:cNvSpPr/>
            <p:nvPr/>
          </p:nvSpPr>
          <p:spPr>
            <a:xfrm>
              <a:off x="1899731" y="3820413"/>
              <a:ext cx="1380643" cy="13806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二等辺三角形 181">
              <a:extLst>
                <a:ext uri="{FF2B5EF4-FFF2-40B4-BE49-F238E27FC236}">
                  <a16:creationId xmlns:a16="http://schemas.microsoft.com/office/drawing/2014/main" id="{D78A534A-FA86-F4D7-E019-F6F88AE7E1D4}"/>
                </a:ext>
              </a:extLst>
            </p:cNvPr>
            <p:cNvSpPr/>
            <p:nvPr/>
          </p:nvSpPr>
          <p:spPr>
            <a:xfrm rot="5400000">
              <a:off x="1160642" y="5111032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二等辺三角形 181">
              <a:extLst>
                <a:ext uri="{FF2B5EF4-FFF2-40B4-BE49-F238E27FC236}">
                  <a16:creationId xmlns:a16="http://schemas.microsoft.com/office/drawing/2014/main" id="{D118ED65-692C-2EEF-1D4B-D4D84DCAB0B4}"/>
                </a:ext>
              </a:extLst>
            </p:cNvPr>
            <p:cNvSpPr/>
            <p:nvPr/>
          </p:nvSpPr>
          <p:spPr>
            <a:xfrm rot="16200000" flipH="1">
              <a:off x="1560956" y="5111034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0379CD96-1343-20AF-1903-C28E8155A43B}"/>
                </a:ext>
              </a:extLst>
            </p:cNvPr>
            <p:cNvGrpSpPr/>
            <p:nvPr/>
          </p:nvGrpSpPr>
          <p:grpSpPr>
            <a:xfrm>
              <a:off x="2025571" y="3946047"/>
              <a:ext cx="1129376" cy="1129374"/>
              <a:chOff x="2415797" y="4374105"/>
              <a:chExt cx="1845205" cy="1845205"/>
            </a:xfrm>
          </p:grpSpPr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F73BCFB6-55C0-4524-0217-64DE2587535C}"/>
                  </a:ext>
                </a:extLst>
              </p:cNvPr>
              <p:cNvSpPr/>
              <p:nvPr/>
            </p:nvSpPr>
            <p:spPr bwMode="auto">
              <a:xfrm>
                <a:off x="2415797" y="4374105"/>
                <a:ext cx="1845205" cy="18452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90119AF6-C19B-5311-DC07-7C4FF575EB03}"/>
                  </a:ext>
                </a:extLst>
              </p:cNvPr>
              <p:cNvSpPr/>
              <p:nvPr/>
            </p:nvSpPr>
            <p:spPr bwMode="auto">
              <a:xfrm>
                <a:off x="2527744" y="4488893"/>
                <a:ext cx="1615632" cy="161563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4F0F455-F69C-64B3-0169-F72CA7319BA9}"/>
                  </a:ext>
                </a:extLst>
              </p:cNvPr>
              <p:cNvSpPr/>
              <p:nvPr/>
            </p:nvSpPr>
            <p:spPr bwMode="auto">
              <a:xfrm>
                <a:off x="3768691" y="4840009"/>
                <a:ext cx="172275" cy="257998"/>
              </a:xfrm>
              <a:custGeom>
                <a:avLst/>
                <a:gdLst>
                  <a:gd name="connsiteX0" fmla="*/ 294231 w 588462"/>
                  <a:gd name="connsiteY0" fmla="*/ 0 h 881279"/>
                  <a:gd name="connsiteX1" fmla="*/ 588462 w 588462"/>
                  <a:gd name="connsiteY1" fmla="*/ 294231 h 881279"/>
                  <a:gd name="connsiteX2" fmla="*/ 353529 w 588462"/>
                  <a:gd name="connsiteY2" fmla="*/ 582485 h 881279"/>
                  <a:gd name="connsiteX3" fmla="*/ 296142 w 588462"/>
                  <a:gd name="connsiteY3" fmla="*/ 588270 h 881279"/>
                  <a:gd name="connsiteX4" fmla="*/ 296142 w 588462"/>
                  <a:gd name="connsiteY4" fmla="*/ 590190 h 881279"/>
                  <a:gd name="connsiteX5" fmla="*/ 294231 w 588462"/>
                  <a:gd name="connsiteY5" fmla="*/ 589804 h 881279"/>
                  <a:gd name="connsiteX6" fmla="*/ 189187 w 588462"/>
                  <a:gd name="connsiteY6" fmla="*/ 659432 h 881279"/>
                  <a:gd name="connsiteX7" fmla="*/ 180956 w 588462"/>
                  <a:gd name="connsiteY7" fmla="*/ 700202 h 881279"/>
                  <a:gd name="connsiteX8" fmla="*/ 588461 w 588462"/>
                  <a:gd name="connsiteY8" fmla="*/ 700202 h 881279"/>
                  <a:gd name="connsiteX9" fmla="*/ 588461 w 588462"/>
                  <a:gd name="connsiteY9" fmla="*/ 881279 h 881279"/>
                  <a:gd name="connsiteX10" fmla="*/ 1910 w 588462"/>
                  <a:gd name="connsiteY10" fmla="*/ 881279 h 881279"/>
                  <a:gd name="connsiteX11" fmla="*/ 1910 w 588462"/>
                  <a:gd name="connsiteY11" fmla="*/ 700203 h 881279"/>
                  <a:gd name="connsiteX12" fmla="*/ 364 w 588462"/>
                  <a:gd name="connsiteY12" fmla="*/ 700203 h 881279"/>
                  <a:gd name="connsiteX13" fmla="*/ 5978 w 588462"/>
                  <a:gd name="connsiteY13" fmla="*/ 644510 h 881279"/>
                  <a:gd name="connsiteX14" fmla="*/ 294231 w 588462"/>
                  <a:gd name="connsiteY14" fmla="*/ 409576 h 881279"/>
                  <a:gd name="connsiteX15" fmla="*/ 296142 w 588462"/>
                  <a:gd name="connsiteY15" fmla="*/ 409769 h 881279"/>
                  <a:gd name="connsiteX16" fmla="*/ 296142 w 588462"/>
                  <a:gd name="connsiteY16" fmla="*/ 407848 h 881279"/>
                  <a:gd name="connsiteX17" fmla="*/ 338606 w 588462"/>
                  <a:gd name="connsiteY17" fmla="*/ 399275 h 881279"/>
                  <a:gd name="connsiteX18" fmla="*/ 408234 w 588462"/>
                  <a:gd name="connsiteY18" fmla="*/ 294231 h 881279"/>
                  <a:gd name="connsiteX19" fmla="*/ 294231 w 588462"/>
                  <a:gd name="connsiteY19" fmla="*/ 180228 h 881279"/>
                  <a:gd name="connsiteX20" fmla="*/ 180228 w 588462"/>
                  <a:gd name="connsiteY20" fmla="*/ 294231 h 881279"/>
                  <a:gd name="connsiteX21" fmla="*/ 189187 w 588462"/>
                  <a:gd name="connsiteY21" fmla="*/ 338606 h 881279"/>
                  <a:gd name="connsiteX22" fmla="*/ 193121 w 588462"/>
                  <a:gd name="connsiteY22" fmla="*/ 344441 h 881279"/>
                  <a:gd name="connsiteX23" fmla="*/ 32294 w 588462"/>
                  <a:gd name="connsiteY23" fmla="*/ 425656 h 881279"/>
                  <a:gd name="connsiteX24" fmla="*/ 23122 w 588462"/>
                  <a:gd name="connsiteY24" fmla="*/ 408759 h 881279"/>
                  <a:gd name="connsiteX25" fmla="*/ 0 w 588462"/>
                  <a:gd name="connsiteY25" fmla="*/ 294231 h 881279"/>
                  <a:gd name="connsiteX26" fmla="*/ 294231 w 588462"/>
                  <a:gd name="connsiteY26" fmla="*/ 0 h 88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88462" h="881279"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436418"/>
                      <a:pt x="487605" y="555049"/>
                      <a:pt x="353529" y="582485"/>
                    </a:cubicBezTo>
                    <a:lnTo>
                      <a:pt x="296142" y="588270"/>
                    </a:lnTo>
                    <a:lnTo>
                      <a:pt x="296142" y="590190"/>
                    </a:lnTo>
                    <a:lnTo>
                      <a:pt x="294231" y="589804"/>
                    </a:lnTo>
                    <a:cubicBezTo>
                      <a:pt x="247010" y="589804"/>
                      <a:pt x="206494" y="618515"/>
                      <a:pt x="189187" y="659432"/>
                    </a:cubicBezTo>
                    <a:lnTo>
                      <a:pt x="180956" y="700202"/>
                    </a:lnTo>
                    <a:lnTo>
                      <a:pt x="588461" y="700202"/>
                    </a:lnTo>
                    <a:lnTo>
                      <a:pt x="588461" y="881279"/>
                    </a:lnTo>
                    <a:lnTo>
                      <a:pt x="1910" y="881279"/>
                    </a:lnTo>
                    <a:lnTo>
                      <a:pt x="1910" y="700203"/>
                    </a:lnTo>
                    <a:lnTo>
                      <a:pt x="364" y="700203"/>
                    </a:lnTo>
                    <a:lnTo>
                      <a:pt x="5978" y="644510"/>
                    </a:lnTo>
                    <a:cubicBezTo>
                      <a:pt x="33414" y="510434"/>
                      <a:pt x="152045" y="409576"/>
                      <a:pt x="294231" y="409576"/>
                    </a:cubicBezTo>
                    <a:lnTo>
                      <a:pt x="296142" y="409769"/>
                    </a:lnTo>
                    <a:lnTo>
                      <a:pt x="296142" y="407848"/>
                    </a:lnTo>
                    <a:lnTo>
                      <a:pt x="338606" y="399275"/>
                    </a:lnTo>
                    <a:cubicBezTo>
                      <a:pt x="379524" y="381969"/>
                      <a:pt x="408234" y="341453"/>
                      <a:pt x="408234" y="294231"/>
                    </a:cubicBezTo>
                    <a:cubicBezTo>
                      <a:pt x="408234" y="231269"/>
                      <a:pt x="357193" y="180228"/>
                      <a:pt x="294231" y="180228"/>
                    </a:cubicBezTo>
                    <a:cubicBezTo>
                      <a:pt x="231269" y="180228"/>
                      <a:pt x="180228" y="231269"/>
                      <a:pt x="180228" y="294231"/>
                    </a:cubicBezTo>
                    <a:cubicBezTo>
                      <a:pt x="180228" y="309972"/>
                      <a:pt x="183418" y="324967"/>
                      <a:pt x="189187" y="338606"/>
                    </a:cubicBezTo>
                    <a:lnTo>
                      <a:pt x="193121" y="344441"/>
                    </a:lnTo>
                    <a:lnTo>
                      <a:pt x="32294" y="425656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BB988E88-148D-596A-D1B9-9549BDA69E23}"/>
                  </a:ext>
                </a:extLst>
              </p:cNvPr>
              <p:cNvSpPr/>
              <p:nvPr/>
            </p:nvSpPr>
            <p:spPr bwMode="auto">
              <a:xfrm>
                <a:off x="3915527" y="5167543"/>
                <a:ext cx="172275" cy="258328"/>
              </a:xfrm>
              <a:custGeom>
                <a:avLst/>
                <a:gdLst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8307 w 588462"/>
                  <a:gd name="connsiteY16" fmla="*/ 564905 h 882405"/>
                  <a:gd name="connsiteX17" fmla="*/ 394475 w 588462"/>
                  <a:gd name="connsiteY17" fmla="*/ 545923 h 882405"/>
                  <a:gd name="connsiteX18" fmla="*/ 336578 w 588462"/>
                  <a:gd name="connsiteY18" fmla="*/ 488027 h 882405"/>
                  <a:gd name="connsiteX19" fmla="*/ 296142 w 588462"/>
                  <a:gd name="connsiteY19" fmla="*/ 479863 h 882405"/>
                  <a:gd name="connsiteX20" fmla="*/ 296142 w 588462"/>
                  <a:gd name="connsiteY20" fmla="*/ 474557 h 882405"/>
                  <a:gd name="connsiteX21" fmla="*/ 296142 w 588462"/>
                  <a:gd name="connsiteY21" fmla="*/ 407848 h 882405"/>
                  <a:gd name="connsiteX22" fmla="*/ 296142 w 588462"/>
                  <a:gd name="connsiteY22" fmla="*/ 402542 h 882405"/>
                  <a:gd name="connsiteX23" fmla="*/ 336578 w 588462"/>
                  <a:gd name="connsiteY23" fmla="*/ 394379 h 882405"/>
                  <a:gd name="connsiteX24" fmla="*/ 394475 w 588462"/>
                  <a:gd name="connsiteY24" fmla="*/ 336482 h 882405"/>
                  <a:gd name="connsiteX25" fmla="*/ 398307 w 588462"/>
                  <a:gd name="connsiteY25" fmla="*/ 317501 h 882405"/>
                  <a:gd name="connsiteX26" fmla="*/ 404357 w 588462"/>
                  <a:gd name="connsiteY26" fmla="*/ 319876 h 882405"/>
                  <a:gd name="connsiteX27" fmla="*/ 408234 w 588462"/>
                  <a:gd name="connsiteY27" fmla="*/ 294231 h 882405"/>
                  <a:gd name="connsiteX28" fmla="*/ 294231 w 588462"/>
                  <a:gd name="connsiteY28" fmla="*/ 180228 h 882405"/>
                  <a:gd name="connsiteX29" fmla="*/ 180228 w 588462"/>
                  <a:gd name="connsiteY29" fmla="*/ 294231 h 882405"/>
                  <a:gd name="connsiteX30" fmla="*/ 189187 w 588462"/>
                  <a:gd name="connsiteY30" fmla="*/ 338606 h 882405"/>
                  <a:gd name="connsiteX31" fmla="*/ 193121 w 588462"/>
                  <a:gd name="connsiteY31" fmla="*/ 344441 h 882405"/>
                  <a:gd name="connsiteX32" fmla="*/ 32294 w 588462"/>
                  <a:gd name="connsiteY32" fmla="*/ 425656 h 882405"/>
                  <a:gd name="connsiteX33" fmla="*/ 23122 w 588462"/>
                  <a:gd name="connsiteY33" fmla="*/ 408759 h 882405"/>
                  <a:gd name="connsiteX34" fmla="*/ 0 w 588462"/>
                  <a:gd name="connsiteY34" fmla="*/ 294231 h 882405"/>
                  <a:gd name="connsiteX35" fmla="*/ 294231 w 588462"/>
                  <a:gd name="connsiteY35" fmla="*/ 0 h 882405"/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8307 w 588462"/>
                  <a:gd name="connsiteY16" fmla="*/ 564905 h 882405"/>
                  <a:gd name="connsiteX17" fmla="*/ 394475 w 588462"/>
                  <a:gd name="connsiteY17" fmla="*/ 545923 h 882405"/>
                  <a:gd name="connsiteX18" fmla="*/ 336578 w 588462"/>
                  <a:gd name="connsiteY18" fmla="*/ 488027 h 882405"/>
                  <a:gd name="connsiteX19" fmla="*/ 296142 w 588462"/>
                  <a:gd name="connsiteY19" fmla="*/ 479863 h 882405"/>
                  <a:gd name="connsiteX20" fmla="*/ 296142 w 588462"/>
                  <a:gd name="connsiteY20" fmla="*/ 474557 h 882405"/>
                  <a:gd name="connsiteX21" fmla="*/ 296142 w 588462"/>
                  <a:gd name="connsiteY21" fmla="*/ 407848 h 882405"/>
                  <a:gd name="connsiteX22" fmla="*/ 296142 w 588462"/>
                  <a:gd name="connsiteY22" fmla="*/ 402542 h 882405"/>
                  <a:gd name="connsiteX23" fmla="*/ 336578 w 588462"/>
                  <a:gd name="connsiteY23" fmla="*/ 394379 h 882405"/>
                  <a:gd name="connsiteX24" fmla="*/ 394475 w 588462"/>
                  <a:gd name="connsiteY24" fmla="*/ 336482 h 882405"/>
                  <a:gd name="connsiteX25" fmla="*/ 404357 w 588462"/>
                  <a:gd name="connsiteY25" fmla="*/ 319876 h 882405"/>
                  <a:gd name="connsiteX26" fmla="*/ 408234 w 588462"/>
                  <a:gd name="connsiteY26" fmla="*/ 294231 h 882405"/>
                  <a:gd name="connsiteX27" fmla="*/ 294231 w 588462"/>
                  <a:gd name="connsiteY27" fmla="*/ 180228 h 882405"/>
                  <a:gd name="connsiteX28" fmla="*/ 180228 w 588462"/>
                  <a:gd name="connsiteY28" fmla="*/ 294231 h 882405"/>
                  <a:gd name="connsiteX29" fmla="*/ 189187 w 588462"/>
                  <a:gd name="connsiteY29" fmla="*/ 338606 h 882405"/>
                  <a:gd name="connsiteX30" fmla="*/ 193121 w 588462"/>
                  <a:gd name="connsiteY30" fmla="*/ 344441 h 882405"/>
                  <a:gd name="connsiteX31" fmla="*/ 32294 w 588462"/>
                  <a:gd name="connsiteY31" fmla="*/ 425656 h 882405"/>
                  <a:gd name="connsiteX32" fmla="*/ 23122 w 588462"/>
                  <a:gd name="connsiteY32" fmla="*/ 408759 h 882405"/>
                  <a:gd name="connsiteX33" fmla="*/ 0 w 588462"/>
                  <a:gd name="connsiteY33" fmla="*/ 294231 h 882405"/>
                  <a:gd name="connsiteX34" fmla="*/ 294231 w 588462"/>
                  <a:gd name="connsiteY34" fmla="*/ 0 h 882405"/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4475 w 588462"/>
                  <a:gd name="connsiteY16" fmla="*/ 545923 h 882405"/>
                  <a:gd name="connsiteX17" fmla="*/ 336578 w 588462"/>
                  <a:gd name="connsiteY17" fmla="*/ 488027 h 882405"/>
                  <a:gd name="connsiteX18" fmla="*/ 296142 w 588462"/>
                  <a:gd name="connsiteY18" fmla="*/ 479863 h 882405"/>
                  <a:gd name="connsiteX19" fmla="*/ 296142 w 588462"/>
                  <a:gd name="connsiteY19" fmla="*/ 474557 h 882405"/>
                  <a:gd name="connsiteX20" fmla="*/ 296142 w 588462"/>
                  <a:gd name="connsiteY20" fmla="*/ 407848 h 882405"/>
                  <a:gd name="connsiteX21" fmla="*/ 296142 w 588462"/>
                  <a:gd name="connsiteY21" fmla="*/ 402542 h 882405"/>
                  <a:gd name="connsiteX22" fmla="*/ 336578 w 588462"/>
                  <a:gd name="connsiteY22" fmla="*/ 394379 h 882405"/>
                  <a:gd name="connsiteX23" fmla="*/ 394475 w 588462"/>
                  <a:gd name="connsiteY23" fmla="*/ 336482 h 882405"/>
                  <a:gd name="connsiteX24" fmla="*/ 404357 w 588462"/>
                  <a:gd name="connsiteY24" fmla="*/ 319876 h 882405"/>
                  <a:gd name="connsiteX25" fmla="*/ 408234 w 588462"/>
                  <a:gd name="connsiteY25" fmla="*/ 294231 h 882405"/>
                  <a:gd name="connsiteX26" fmla="*/ 294231 w 588462"/>
                  <a:gd name="connsiteY26" fmla="*/ 180228 h 882405"/>
                  <a:gd name="connsiteX27" fmla="*/ 180228 w 588462"/>
                  <a:gd name="connsiteY27" fmla="*/ 294231 h 882405"/>
                  <a:gd name="connsiteX28" fmla="*/ 189187 w 588462"/>
                  <a:gd name="connsiteY28" fmla="*/ 338606 h 882405"/>
                  <a:gd name="connsiteX29" fmla="*/ 193121 w 588462"/>
                  <a:gd name="connsiteY29" fmla="*/ 344441 h 882405"/>
                  <a:gd name="connsiteX30" fmla="*/ 32294 w 588462"/>
                  <a:gd name="connsiteY30" fmla="*/ 425656 h 882405"/>
                  <a:gd name="connsiteX31" fmla="*/ 23122 w 588462"/>
                  <a:gd name="connsiteY31" fmla="*/ 408759 h 882405"/>
                  <a:gd name="connsiteX32" fmla="*/ 0 w 588462"/>
                  <a:gd name="connsiteY32" fmla="*/ 294231 h 882405"/>
                  <a:gd name="connsiteX33" fmla="*/ 294231 w 588462"/>
                  <a:gd name="connsiteY33" fmla="*/ 0 h 88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88462" h="882405"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47551"/>
                      <a:pt x="574279" y="397559"/>
                      <a:pt x="549480" y="440687"/>
                    </a:cubicBezTo>
                    <a:lnTo>
                      <a:pt x="549123" y="441203"/>
                    </a:lnTo>
                    <a:lnTo>
                      <a:pt x="549480" y="441718"/>
                    </a:lnTo>
                    <a:cubicBezTo>
                      <a:pt x="574279" y="484846"/>
                      <a:pt x="588462" y="534854"/>
                      <a:pt x="588462" y="588174"/>
                    </a:cubicBezTo>
                    <a:cubicBezTo>
                      <a:pt x="588462" y="750673"/>
                      <a:pt x="456730" y="882405"/>
                      <a:pt x="294231" y="882405"/>
                    </a:cubicBezTo>
                    <a:cubicBezTo>
                      <a:pt x="131732" y="882405"/>
                      <a:pt x="0" y="750673"/>
                      <a:pt x="0" y="588174"/>
                    </a:cubicBezTo>
                    <a:cubicBezTo>
                      <a:pt x="0" y="547549"/>
                      <a:pt x="8234" y="508847"/>
                      <a:pt x="23122" y="473646"/>
                    </a:cubicBezTo>
                    <a:lnTo>
                      <a:pt x="32294" y="456749"/>
                    </a:lnTo>
                    <a:lnTo>
                      <a:pt x="193121" y="537964"/>
                    </a:lnTo>
                    <a:lnTo>
                      <a:pt x="189187" y="543799"/>
                    </a:lnTo>
                    <a:cubicBezTo>
                      <a:pt x="183418" y="557438"/>
                      <a:pt x="180228" y="572433"/>
                      <a:pt x="180228" y="588174"/>
                    </a:cubicBezTo>
                    <a:cubicBezTo>
                      <a:pt x="180228" y="651136"/>
                      <a:pt x="231269" y="702177"/>
                      <a:pt x="294231" y="702177"/>
                    </a:cubicBezTo>
                    <a:cubicBezTo>
                      <a:pt x="357193" y="702177"/>
                      <a:pt x="408234" y="651136"/>
                      <a:pt x="408234" y="588174"/>
                    </a:cubicBezTo>
                    <a:lnTo>
                      <a:pt x="404357" y="562530"/>
                    </a:lnTo>
                    <a:lnTo>
                      <a:pt x="394475" y="545923"/>
                    </a:lnTo>
                    <a:cubicBezTo>
                      <a:pt x="383464" y="519891"/>
                      <a:pt x="362610" y="499037"/>
                      <a:pt x="336578" y="488027"/>
                    </a:cubicBezTo>
                    <a:lnTo>
                      <a:pt x="296142" y="479863"/>
                    </a:lnTo>
                    <a:lnTo>
                      <a:pt x="296142" y="474557"/>
                    </a:lnTo>
                    <a:lnTo>
                      <a:pt x="296142" y="407848"/>
                    </a:lnTo>
                    <a:lnTo>
                      <a:pt x="296142" y="402542"/>
                    </a:lnTo>
                    <a:lnTo>
                      <a:pt x="336578" y="394379"/>
                    </a:lnTo>
                    <a:cubicBezTo>
                      <a:pt x="362610" y="383368"/>
                      <a:pt x="383464" y="362514"/>
                      <a:pt x="394475" y="336482"/>
                    </a:cubicBezTo>
                    <a:lnTo>
                      <a:pt x="404357" y="319876"/>
                    </a:lnTo>
                    <a:lnTo>
                      <a:pt x="408234" y="294231"/>
                    </a:lnTo>
                    <a:cubicBezTo>
                      <a:pt x="408234" y="231269"/>
                      <a:pt x="357193" y="180228"/>
                      <a:pt x="294231" y="180228"/>
                    </a:cubicBezTo>
                    <a:cubicBezTo>
                      <a:pt x="231269" y="180228"/>
                      <a:pt x="180228" y="231269"/>
                      <a:pt x="180228" y="294231"/>
                    </a:cubicBezTo>
                    <a:cubicBezTo>
                      <a:pt x="180228" y="309972"/>
                      <a:pt x="183418" y="324967"/>
                      <a:pt x="189187" y="338606"/>
                    </a:cubicBezTo>
                    <a:lnTo>
                      <a:pt x="193121" y="344441"/>
                    </a:lnTo>
                    <a:lnTo>
                      <a:pt x="32294" y="425656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52BCFAFE-9B4F-E141-7BC6-B864C4BDD392}"/>
                  </a:ext>
                </a:extLst>
              </p:cNvPr>
              <p:cNvSpPr/>
              <p:nvPr/>
            </p:nvSpPr>
            <p:spPr bwMode="auto">
              <a:xfrm>
                <a:off x="3754784" y="5490778"/>
                <a:ext cx="171715" cy="258076"/>
              </a:xfrm>
              <a:custGeom>
                <a:avLst/>
                <a:gdLst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0 w 586551"/>
                  <a:gd name="connsiteY11" fmla="*/ 521609 h 881545"/>
                  <a:gd name="connsiteX12" fmla="*/ 1287 w 586551"/>
                  <a:gd name="connsiteY12" fmla="*/ 521609 h 881545"/>
                  <a:gd name="connsiteX13" fmla="*/ 60062 w 586551"/>
                  <a:gd name="connsiteY13" fmla="*/ 11905 h 881545"/>
                  <a:gd name="connsiteX14" fmla="*/ 240246 w 586551"/>
                  <a:gd name="connsiteY14" fmla="*/ 11905 h 881545"/>
                  <a:gd name="connsiteX15" fmla="*/ 181472 w 586551"/>
                  <a:gd name="connsiteY15" fmla="*/ 521609 h 881545"/>
                  <a:gd name="connsiteX16" fmla="*/ 324162 w 586551"/>
                  <a:gd name="connsiteY16" fmla="*/ 521609 h 881545"/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0 w 586551"/>
                  <a:gd name="connsiteY11" fmla="*/ 521609 h 881545"/>
                  <a:gd name="connsiteX12" fmla="*/ 60062 w 586551"/>
                  <a:gd name="connsiteY12" fmla="*/ 11905 h 881545"/>
                  <a:gd name="connsiteX13" fmla="*/ 240246 w 586551"/>
                  <a:gd name="connsiteY13" fmla="*/ 11905 h 881545"/>
                  <a:gd name="connsiteX14" fmla="*/ 181472 w 586551"/>
                  <a:gd name="connsiteY14" fmla="*/ 521609 h 881545"/>
                  <a:gd name="connsiteX15" fmla="*/ 324162 w 586551"/>
                  <a:gd name="connsiteY15" fmla="*/ 521609 h 881545"/>
                  <a:gd name="connsiteX16" fmla="*/ 324162 w 586551"/>
                  <a:gd name="connsiteY16" fmla="*/ 0 h 881545"/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60062 w 586551"/>
                  <a:gd name="connsiteY11" fmla="*/ 11905 h 881545"/>
                  <a:gd name="connsiteX12" fmla="*/ 240246 w 586551"/>
                  <a:gd name="connsiteY12" fmla="*/ 11905 h 881545"/>
                  <a:gd name="connsiteX13" fmla="*/ 181472 w 586551"/>
                  <a:gd name="connsiteY13" fmla="*/ 521609 h 881545"/>
                  <a:gd name="connsiteX14" fmla="*/ 324162 w 586551"/>
                  <a:gd name="connsiteY14" fmla="*/ 521609 h 881545"/>
                  <a:gd name="connsiteX15" fmla="*/ 324162 w 586551"/>
                  <a:gd name="connsiteY15" fmla="*/ 0 h 881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6551" h="881545">
                    <a:moveTo>
                      <a:pt x="324162" y="0"/>
                    </a:moveTo>
                    <a:lnTo>
                      <a:pt x="505239" y="0"/>
                    </a:lnTo>
                    <a:lnTo>
                      <a:pt x="505239" y="521609"/>
                    </a:lnTo>
                    <a:lnTo>
                      <a:pt x="586551" y="521609"/>
                    </a:lnTo>
                    <a:lnTo>
                      <a:pt x="586551" y="702686"/>
                    </a:lnTo>
                    <a:lnTo>
                      <a:pt x="505239" y="702686"/>
                    </a:lnTo>
                    <a:lnTo>
                      <a:pt x="505239" y="881545"/>
                    </a:lnTo>
                    <a:lnTo>
                      <a:pt x="324162" y="881545"/>
                    </a:lnTo>
                    <a:lnTo>
                      <a:pt x="324162" y="702686"/>
                    </a:lnTo>
                    <a:lnTo>
                      <a:pt x="0" y="702686"/>
                    </a:lnTo>
                    <a:lnTo>
                      <a:pt x="0" y="532768"/>
                    </a:lnTo>
                    <a:lnTo>
                      <a:pt x="60062" y="11905"/>
                    </a:lnTo>
                    <a:lnTo>
                      <a:pt x="240246" y="11905"/>
                    </a:lnTo>
                    <a:lnTo>
                      <a:pt x="181472" y="521609"/>
                    </a:lnTo>
                    <a:lnTo>
                      <a:pt x="324162" y="521609"/>
                    </a:lnTo>
                    <a:lnTo>
                      <a:pt x="324162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正方形/長方形 456">
                <a:extLst>
                  <a:ext uri="{FF2B5EF4-FFF2-40B4-BE49-F238E27FC236}">
                    <a16:creationId xmlns:a16="http://schemas.microsoft.com/office/drawing/2014/main" id="{5DD5EFE4-D140-E5C4-CC50-5662CB47FD4B}"/>
                  </a:ext>
                </a:extLst>
              </p:cNvPr>
              <p:cNvSpPr/>
              <p:nvPr/>
            </p:nvSpPr>
            <p:spPr bwMode="auto">
              <a:xfrm rot="5400000">
                <a:off x="3530668" y="4741312"/>
                <a:ext cx="258076" cy="5301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E4CCDC44-8E4E-7298-2D31-7EA3EA713C60}"/>
                  </a:ext>
                </a:extLst>
              </p:cNvPr>
              <p:cNvSpPr/>
              <p:nvPr/>
            </p:nvSpPr>
            <p:spPr bwMode="auto">
              <a:xfrm>
                <a:off x="3530963" y="5681303"/>
                <a:ext cx="171937" cy="259698"/>
              </a:xfrm>
              <a:custGeom>
                <a:avLst/>
                <a:gdLst>
                  <a:gd name="connsiteX0" fmla="*/ 0 w 587309"/>
                  <a:gd name="connsiteY0" fmla="*/ 0 h 887084"/>
                  <a:gd name="connsiteX1" fmla="*/ 181077 w 587309"/>
                  <a:gd name="connsiteY1" fmla="*/ 0 h 887084"/>
                  <a:gd name="connsiteX2" fmla="*/ 181077 w 587309"/>
                  <a:gd name="connsiteY2" fmla="*/ 115 h 887084"/>
                  <a:gd name="connsiteX3" fmla="*/ 587308 w 587309"/>
                  <a:gd name="connsiteY3" fmla="*/ 115 h 887084"/>
                  <a:gd name="connsiteX4" fmla="*/ 587308 w 587309"/>
                  <a:gd name="connsiteY4" fmla="*/ 181192 h 887084"/>
                  <a:gd name="connsiteX5" fmla="*/ 181077 w 587309"/>
                  <a:gd name="connsiteY5" fmla="*/ 181192 h 887084"/>
                  <a:gd name="connsiteX6" fmla="*/ 181077 w 587309"/>
                  <a:gd name="connsiteY6" fmla="*/ 320960 h 887084"/>
                  <a:gd name="connsiteX7" fmla="*/ 233780 w 587309"/>
                  <a:gd name="connsiteY7" fmla="*/ 304600 h 887084"/>
                  <a:gd name="connsiteX8" fmla="*/ 293078 w 587309"/>
                  <a:gd name="connsiteY8" fmla="*/ 298622 h 887084"/>
                  <a:gd name="connsiteX9" fmla="*/ 587309 w 587309"/>
                  <a:gd name="connsiteY9" fmla="*/ 592853 h 887084"/>
                  <a:gd name="connsiteX10" fmla="*/ 293078 w 587309"/>
                  <a:gd name="connsiteY10" fmla="*/ 887084 h 887084"/>
                  <a:gd name="connsiteX11" fmla="*/ 21969 w 587309"/>
                  <a:gd name="connsiteY11" fmla="*/ 707381 h 887084"/>
                  <a:gd name="connsiteX12" fmla="*/ 7530 w 587309"/>
                  <a:gd name="connsiteY12" fmla="*/ 660865 h 887084"/>
                  <a:gd name="connsiteX13" fmla="*/ 179625 w 587309"/>
                  <a:gd name="connsiteY13" fmla="*/ 618047 h 887084"/>
                  <a:gd name="connsiteX14" fmla="*/ 183854 w 587309"/>
                  <a:gd name="connsiteY14" fmla="*/ 638994 h 887084"/>
                  <a:gd name="connsiteX15" fmla="*/ 293078 w 587309"/>
                  <a:gd name="connsiteY15" fmla="*/ 711393 h 887084"/>
                  <a:gd name="connsiteX16" fmla="*/ 411618 w 587309"/>
                  <a:gd name="connsiteY16" fmla="*/ 592853 h 887084"/>
                  <a:gd name="connsiteX17" fmla="*/ 293078 w 587309"/>
                  <a:gd name="connsiteY17" fmla="*/ 474313 h 887084"/>
                  <a:gd name="connsiteX18" fmla="*/ 183854 w 587309"/>
                  <a:gd name="connsiteY18" fmla="*/ 546712 h 887084"/>
                  <a:gd name="connsiteX19" fmla="*/ 181386 w 587309"/>
                  <a:gd name="connsiteY19" fmla="*/ 558934 h 887084"/>
                  <a:gd name="connsiteX20" fmla="*/ 0 w 587309"/>
                  <a:gd name="connsiteY20" fmla="*/ 513804 h 88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87309" h="887084">
                    <a:moveTo>
                      <a:pt x="0" y="0"/>
                    </a:moveTo>
                    <a:lnTo>
                      <a:pt x="181077" y="0"/>
                    </a:lnTo>
                    <a:lnTo>
                      <a:pt x="181077" y="115"/>
                    </a:lnTo>
                    <a:lnTo>
                      <a:pt x="587308" y="115"/>
                    </a:lnTo>
                    <a:lnTo>
                      <a:pt x="587308" y="181192"/>
                    </a:lnTo>
                    <a:lnTo>
                      <a:pt x="181077" y="181192"/>
                    </a:lnTo>
                    <a:lnTo>
                      <a:pt x="181077" y="320960"/>
                    </a:lnTo>
                    <a:lnTo>
                      <a:pt x="233780" y="304600"/>
                    </a:lnTo>
                    <a:cubicBezTo>
                      <a:pt x="252934" y="300680"/>
                      <a:pt x="272766" y="298622"/>
                      <a:pt x="293078" y="298622"/>
                    </a:cubicBezTo>
                    <a:cubicBezTo>
                      <a:pt x="455577" y="298622"/>
                      <a:pt x="587309" y="430354"/>
                      <a:pt x="587309" y="592853"/>
                    </a:cubicBezTo>
                    <a:cubicBezTo>
                      <a:pt x="587309" y="755352"/>
                      <a:pt x="455577" y="887084"/>
                      <a:pt x="293078" y="887084"/>
                    </a:cubicBezTo>
                    <a:cubicBezTo>
                      <a:pt x="171204" y="887084"/>
                      <a:pt x="66636" y="812985"/>
                      <a:pt x="21969" y="707381"/>
                    </a:cubicBezTo>
                    <a:lnTo>
                      <a:pt x="7530" y="660865"/>
                    </a:lnTo>
                    <a:lnTo>
                      <a:pt x="179625" y="618047"/>
                    </a:lnTo>
                    <a:lnTo>
                      <a:pt x="183854" y="638994"/>
                    </a:lnTo>
                    <a:cubicBezTo>
                      <a:pt x="201849" y="681540"/>
                      <a:pt x="243977" y="711393"/>
                      <a:pt x="293078" y="711393"/>
                    </a:cubicBezTo>
                    <a:cubicBezTo>
                      <a:pt x="358546" y="711393"/>
                      <a:pt x="411618" y="658321"/>
                      <a:pt x="411618" y="592853"/>
                    </a:cubicBezTo>
                    <a:cubicBezTo>
                      <a:pt x="411618" y="527385"/>
                      <a:pt x="358546" y="474313"/>
                      <a:pt x="293078" y="474313"/>
                    </a:cubicBezTo>
                    <a:cubicBezTo>
                      <a:pt x="243977" y="474313"/>
                      <a:pt x="201849" y="504166"/>
                      <a:pt x="183854" y="546712"/>
                    </a:cubicBezTo>
                    <a:lnTo>
                      <a:pt x="181386" y="558934"/>
                    </a:lnTo>
                    <a:lnTo>
                      <a:pt x="0" y="51380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34D67DBF-2D41-6AEE-8267-B96225E12AD9}"/>
                  </a:ext>
                </a:extLst>
              </p:cNvPr>
              <p:cNvSpPr/>
              <p:nvPr/>
            </p:nvSpPr>
            <p:spPr bwMode="auto">
              <a:xfrm>
                <a:off x="3259530" y="5759430"/>
                <a:ext cx="172275" cy="259698"/>
              </a:xfrm>
              <a:custGeom>
                <a:avLst/>
                <a:gdLst>
                  <a:gd name="connsiteX0" fmla="*/ 294231 w 588462"/>
                  <a:gd name="connsiteY0" fmla="*/ 474314 h 887085"/>
                  <a:gd name="connsiteX1" fmla="*/ 175691 w 588462"/>
                  <a:gd name="connsiteY1" fmla="*/ 592854 h 887085"/>
                  <a:gd name="connsiteX2" fmla="*/ 294231 w 588462"/>
                  <a:gd name="connsiteY2" fmla="*/ 711394 h 887085"/>
                  <a:gd name="connsiteX3" fmla="*/ 412771 w 588462"/>
                  <a:gd name="connsiteY3" fmla="*/ 592854 h 887085"/>
                  <a:gd name="connsiteX4" fmla="*/ 294231 w 588462"/>
                  <a:gd name="connsiteY4" fmla="*/ 474314 h 887085"/>
                  <a:gd name="connsiteX5" fmla="*/ 188558 w 588462"/>
                  <a:gd name="connsiteY5" fmla="*/ 0 h 887085"/>
                  <a:gd name="connsiteX6" fmla="*/ 379907 w 588462"/>
                  <a:gd name="connsiteY6" fmla="*/ 0 h 887085"/>
                  <a:gd name="connsiteX7" fmla="*/ 276934 w 588462"/>
                  <a:gd name="connsiteY7" fmla="*/ 300367 h 887085"/>
                  <a:gd name="connsiteX8" fmla="*/ 294231 w 588462"/>
                  <a:gd name="connsiteY8" fmla="*/ 298623 h 887085"/>
                  <a:gd name="connsiteX9" fmla="*/ 588462 w 588462"/>
                  <a:gd name="connsiteY9" fmla="*/ 592854 h 887085"/>
                  <a:gd name="connsiteX10" fmla="*/ 294231 w 588462"/>
                  <a:gd name="connsiteY10" fmla="*/ 887085 h 887085"/>
                  <a:gd name="connsiteX11" fmla="*/ 0 w 588462"/>
                  <a:gd name="connsiteY11" fmla="*/ 592854 h 887085"/>
                  <a:gd name="connsiteX12" fmla="*/ 23122 w 588462"/>
                  <a:gd name="connsiteY12" fmla="*/ 478326 h 887085"/>
                  <a:gd name="connsiteX13" fmla="*/ 27070 w 588462"/>
                  <a:gd name="connsiteY13" fmla="*/ 471053 h 887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8462" h="887085">
                    <a:moveTo>
                      <a:pt x="294231" y="474314"/>
                    </a:moveTo>
                    <a:cubicBezTo>
                      <a:pt x="228763" y="474314"/>
                      <a:pt x="175691" y="527386"/>
                      <a:pt x="175691" y="592854"/>
                    </a:cubicBezTo>
                    <a:cubicBezTo>
                      <a:pt x="175691" y="658322"/>
                      <a:pt x="228763" y="711394"/>
                      <a:pt x="294231" y="711394"/>
                    </a:cubicBezTo>
                    <a:cubicBezTo>
                      <a:pt x="359699" y="711394"/>
                      <a:pt x="412771" y="658322"/>
                      <a:pt x="412771" y="592854"/>
                    </a:cubicBezTo>
                    <a:cubicBezTo>
                      <a:pt x="412771" y="527386"/>
                      <a:pt x="359699" y="474314"/>
                      <a:pt x="294231" y="474314"/>
                    </a:cubicBezTo>
                    <a:close/>
                    <a:moveTo>
                      <a:pt x="188558" y="0"/>
                    </a:moveTo>
                    <a:lnTo>
                      <a:pt x="379907" y="0"/>
                    </a:lnTo>
                    <a:lnTo>
                      <a:pt x="276934" y="300367"/>
                    </a:lnTo>
                    <a:lnTo>
                      <a:pt x="294231" y="298623"/>
                    </a:lnTo>
                    <a:cubicBezTo>
                      <a:pt x="456730" y="298623"/>
                      <a:pt x="588462" y="430355"/>
                      <a:pt x="588462" y="592854"/>
                    </a:cubicBezTo>
                    <a:cubicBezTo>
                      <a:pt x="588462" y="755353"/>
                      <a:pt x="456730" y="887085"/>
                      <a:pt x="294231" y="887085"/>
                    </a:cubicBezTo>
                    <a:cubicBezTo>
                      <a:pt x="131732" y="887085"/>
                      <a:pt x="0" y="755353"/>
                      <a:pt x="0" y="592854"/>
                    </a:cubicBezTo>
                    <a:cubicBezTo>
                      <a:pt x="0" y="552229"/>
                      <a:pt x="8233" y="513528"/>
                      <a:pt x="23122" y="478326"/>
                    </a:cubicBezTo>
                    <a:lnTo>
                      <a:pt x="27070" y="47105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D25F4C51-B253-BC5D-2990-5AB7330F22CE}"/>
                  </a:ext>
                </a:extLst>
              </p:cNvPr>
              <p:cNvSpPr/>
              <p:nvPr/>
            </p:nvSpPr>
            <p:spPr bwMode="auto">
              <a:xfrm>
                <a:off x="2966133" y="5681302"/>
                <a:ext cx="178357" cy="257998"/>
              </a:xfrm>
              <a:custGeom>
                <a:avLst/>
                <a:gdLst>
                  <a:gd name="connsiteX0" fmla="*/ 408386 w 609238"/>
                  <a:gd name="connsiteY0" fmla="*/ 0 h 881280"/>
                  <a:gd name="connsiteX1" fmla="*/ 609238 w 609238"/>
                  <a:gd name="connsiteY1" fmla="*/ 0 h 881280"/>
                  <a:gd name="connsiteX2" fmla="*/ 263078 w 609238"/>
                  <a:gd name="connsiteY2" fmla="*/ 881280 h 881280"/>
                  <a:gd name="connsiteX3" fmla="*/ 62226 w 609238"/>
                  <a:gd name="connsiteY3" fmla="*/ 881280 h 881280"/>
                  <a:gd name="connsiteX4" fmla="*/ 337215 w 609238"/>
                  <a:gd name="connsiteY4" fmla="*/ 181193 h 881280"/>
                  <a:gd name="connsiteX5" fmla="*/ 0 w 609238"/>
                  <a:gd name="connsiteY5" fmla="*/ 181193 h 881280"/>
                  <a:gd name="connsiteX6" fmla="*/ 0 w 609238"/>
                  <a:gd name="connsiteY6" fmla="*/ 116 h 881280"/>
                  <a:gd name="connsiteX7" fmla="*/ 408341 w 609238"/>
                  <a:gd name="connsiteY7" fmla="*/ 116 h 88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9238" h="881280">
                    <a:moveTo>
                      <a:pt x="408386" y="0"/>
                    </a:moveTo>
                    <a:lnTo>
                      <a:pt x="609238" y="0"/>
                    </a:lnTo>
                    <a:lnTo>
                      <a:pt x="263078" y="881280"/>
                    </a:lnTo>
                    <a:lnTo>
                      <a:pt x="62226" y="881280"/>
                    </a:lnTo>
                    <a:lnTo>
                      <a:pt x="337215" y="181193"/>
                    </a:lnTo>
                    <a:lnTo>
                      <a:pt x="0" y="181193"/>
                    </a:lnTo>
                    <a:lnTo>
                      <a:pt x="0" y="116"/>
                    </a:lnTo>
                    <a:lnTo>
                      <a:pt x="408341" y="11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B1B3F266-52AF-3F84-D7D2-B8FB94657D80}"/>
                  </a:ext>
                </a:extLst>
              </p:cNvPr>
              <p:cNvSpPr/>
              <p:nvPr/>
            </p:nvSpPr>
            <p:spPr bwMode="auto">
              <a:xfrm>
                <a:off x="2675099" y="5464539"/>
                <a:ext cx="172275" cy="261587"/>
              </a:xfrm>
              <a:custGeom>
                <a:avLst/>
                <a:gdLst>
                  <a:gd name="connsiteX0" fmla="*/ 296572 w 588462"/>
                  <a:gd name="connsiteY0" fmla="*/ 482467 h 893537"/>
                  <a:gd name="connsiteX1" fmla="*/ 186837 w 588462"/>
                  <a:gd name="connsiteY1" fmla="*/ 555204 h 893537"/>
                  <a:gd name="connsiteX2" fmla="*/ 184491 w 588462"/>
                  <a:gd name="connsiteY2" fmla="*/ 566826 h 893537"/>
                  <a:gd name="connsiteX3" fmla="*/ 182381 w 588462"/>
                  <a:gd name="connsiteY3" fmla="*/ 566171 h 893537"/>
                  <a:gd name="connsiteX4" fmla="*/ 175691 w 588462"/>
                  <a:gd name="connsiteY4" fmla="*/ 599306 h 893537"/>
                  <a:gd name="connsiteX5" fmla="*/ 210411 w 588462"/>
                  <a:gd name="connsiteY5" fmla="*/ 683127 h 893537"/>
                  <a:gd name="connsiteX6" fmla="*/ 210713 w 588462"/>
                  <a:gd name="connsiteY6" fmla="*/ 683330 h 893537"/>
                  <a:gd name="connsiteX7" fmla="*/ 212360 w 588462"/>
                  <a:gd name="connsiteY7" fmla="*/ 685773 h 893537"/>
                  <a:gd name="connsiteX8" fmla="*/ 296572 w 588462"/>
                  <a:gd name="connsiteY8" fmla="*/ 720655 h 893537"/>
                  <a:gd name="connsiteX9" fmla="*/ 415666 w 588462"/>
                  <a:gd name="connsiteY9" fmla="*/ 601561 h 893537"/>
                  <a:gd name="connsiteX10" fmla="*/ 296572 w 588462"/>
                  <a:gd name="connsiteY10" fmla="*/ 482467 h 893537"/>
                  <a:gd name="connsiteX11" fmla="*/ 296572 w 588462"/>
                  <a:gd name="connsiteY11" fmla="*/ 175286 h 893537"/>
                  <a:gd name="connsiteX12" fmla="*/ 294399 w 588462"/>
                  <a:gd name="connsiteY12" fmla="*/ 175725 h 893537"/>
                  <a:gd name="connsiteX13" fmla="*/ 294231 w 588462"/>
                  <a:gd name="connsiteY13" fmla="*/ 175691 h 893537"/>
                  <a:gd name="connsiteX14" fmla="*/ 175691 w 588462"/>
                  <a:gd name="connsiteY14" fmla="*/ 294231 h 893537"/>
                  <a:gd name="connsiteX15" fmla="*/ 182381 w 588462"/>
                  <a:gd name="connsiteY15" fmla="*/ 327366 h 893537"/>
                  <a:gd name="connsiteX16" fmla="*/ 184034 w 588462"/>
                  <a:gd name="connsiteY16" fmla="*/ 326853 h 893537"/>
                  <a:gd name="connsiteX17" fmla="*/ 186837 w 588462"/>
                  <a:gd name="connsiteY17" fmla="*/ 340737 h 893537"/>
                  <a:gd name="connsiteX18" fmla="*/ 296572 w 588462"/>
                  <a:gd name="connsiteY18" fmla="*/ 413474 h 893537"/>
                  <a:gd name="connsiteX19" fmla="*/ 415666 w 588462"/>
                  <a:gd name="connsiteY19" fmla="*/ 294380 h 893537"/>
                  <a:gd name="connsiteX20" fmla="*/ 296572 w 588462"/>
                  <a:gd name="connsiteY20" fmla="*/ 175286 h 893537"/>
                  <a:gd name="connsiteX21" fmla="*/ 294231 w 588462"/>
                  <a:gd name="connsiteY21" fmla="*/ 0 h 893537"/>
                  <a:gd name="connsiteX22" fmla="*/ 588462 w 588462"/>
                  <a:gd name="connsiteY22" fmla="*/ 294231 h 893537"/>
                  <a:gd name="connsiteX23" fmla="*/ 565340 w 588462"/>
                  <a:gd name="connsiteY23" fmla="*/ 408759 h 893537"/>
                  <a:gd name="connsiteX24" fmla="*/ 544709 w 588462"/>
                  <a:gd name="connsiteY24" fmla="*/ 446769 h 893537"/>
                  <a:gd name="connsiteX25" fmla="*/ 565340 w 588462"/>
                  <a:gd name="connsiteY25" fmla="*/ 484778 h 893537"/>
                  <a:gd name="connsiteX26" fmla="*/ 588462 w 588462"/>
                  <a:gd name="connsiteY26" fmla="*/ 599306 h 893537"/>
                  <a:gd name="connsiteX27" fmla="*/ 294231 w 588462"/>
                  <a:gd name="connsiteY27" fmla="*/ 893537 h 893537"/>
                  <a:gd name="connsiteX28" fmla="*/ 0 w 588462"/>
                  <a:gd name="connsiteY28" fmla="*/ 599306 h 893537"/>
                  <a:gd name="connsiteX29" fmla="*/ 23122 w 588462"/>
                  <a:gd name="connsiteY29" fmla="*/ 484778 h 893537"/>
                  <a:gd name="connsiteX30" fmla="*/ 43753 w 588462"/>
                  <a:gd name="connsiteY30" fmla="*/ 446769 h 893537"/>
                  <a:gd name="connsiteX31" fmla="*/ 23122 w 588462"/>
                  <a:gd name="connsiteY31" fmla="*/ 408759 h 893537"/>
                  <a:gd name="connsiteX32" fmla="*/ 0 w 588462"/>
                  <a:gd name="connsiteY32" fmla="*/ 294231 h 893537"/>
                  <a:gd name="connsiteX33" fmla="*/ 294231 w 588462"/>
                  <a:gd name="connsiteY33" fmla="*/ 0 h 893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88462" h="893537">
                    <a:moveTo>
                      <a:pt x="296572" y="482467"/>
                    </a:moveTo>
                    <a:cubicBezTo>
                      <a:pt x="247242" y="482467"/>
                      <a:pt x="204917" y="512460"/>
                      <a:pt x="186837" y="555204"/>
                    </a:cubicBezTo>
                    <a:lnTo>
                      <a:pt x="184491" y="566826"/>
                    </a:lnTo>
                    <a:lnTo>
                      <a:pt x="182381" y="566171"/>
                    </a:lnTo>
                    <a:lnTo>
                      <a:pt x="175691" y="599306"/>
                    </a:lnTo>
                    <a:cubicBezTo>
                      <a:pt x="175691" y="632040"/>
                      <a:pt x="188959" y="661675"/>
                      <a:pt x="210411" y="683127"/>
                    </a:cubicBezTo>
                    <a:lnTo>
                      <a:pt x="210713" y="683330"/>
                    </a:lnTo>
                    <a:lnTo>
                      <a:pt x="212360" y="685773"/>
                    </a:lnTo>
                    <a:cubicBezTo>
                      <a:pt x="233912" y="707325"/>
                      <a:pt x="263685" y="720655"/>
                      <a:pt x="296572" y="720655"/>
                    </a:cubicBezTo>
                    <a:cubicBezTo>
                      <a:pt x="362346" y="720655"/>
                      <a:pt x="415666" y="667335"/>
                      <a:pt x="415666" y="601561"/>
                    </a:cubicBezTo>
                    <a:cubicBezTo>
                      <a:pt x="415666" y="535787"/>
                      <a:pt x="362346" y="482467"/>
                      <a:pt x="296572" y="482467"/>
                    </a:cubicBezTo>
                    <a:close/>
                    <a:moveTo>
                      <a:pt x="296572" y="175286"/>
                    </a:moveTo>
                    <a:lnTo>
                      <a:pt x="294399" y="175725"/>
                    </a:lnTo>
                    <a:lnTo>
                      <a:pt x="294231" y="175691"/>
                    </a:lnTo>
                    <a:cubicBezTo>
                      <a:pt x="228763" y="175691"/>
                      <a:pt x="175691" y="228763"/>
                      <a:pt x="175691" y="294231"/>
                    </a:cubicBezTo>
                    <a:lnTo>
                      <a:pt x="182381" y="327366"/>
                    </a:lnTo>
                    <a:lnTo>
                      <a:pt x="184034" y="326853"/>
                    </a:lnTo>
                    <a:lnTo>
                      <a:pt x="186837" y="340737"/>
                    </a:lnTo>
                    <a:cubicBezTo>
                      <a:pt x="204917" y="383482"/>
                      <a:pt x="247242" y="413474"/>
                      <a:pt x="296572" y="413474"/>
                    </a:cubicBezTo>
                    <a:cubicBezTo>
                      <a:pt x="362346" y="413474"/>
                      <a:pt x="415666" y="360154"/>
                      <a:pt x="415666" y="294380"/>
                    </a:cubicBezTo>
                    <a:cubicBezTo>
                      <a:pt x="415666" y="228606"/>
                      <a:pt x="362346" y="175286"/>
                      <a:pt x="296572" y="175286"/>
                    </a:cubicBezTo>
                    <a:close/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34856"/>
                      <a:pt x="580229" y="373558"/>
                      <a:pt x="565340" y="408759"/>
                    </a:cubicBezTo>
                    <a:lnTo>
                      <a:pt x="544709" y="446769"/>
                    </a:lnTo>
                    <a:lnTo>
                      <a:pt x="565340" y="484778"/>
                    </a:lnTo>
                    <a:cubicBezTo>
                      <a:pt x="580229" y="519980"/>
                      <a:pt x="588462" y="558681"/>
                      <a:pt x="588462" y="599306"/>
                    </a:cubicBezTo>
                    <a:cubicBezTo>
                      <a:pt x="588462" y="761805"/>
                      <a:pt x="456730" y="893537"/>
                      <a:pt x="294231" y="893537"/>
                    </a:cubicBezTo>
                    <a:cubicBezTo>
                      <a:pt x="131732" y="893537"/>
                      <a:pt x="0" y="761805"/>
                      <a:pt x="0" y="599306"/>
                    </a:cubicBezTo>
                    <a:cubicBezTo>
                      <a:pt x="0" y="558681"/>
                      <a:pt x="8234" y="519980"/>
                      <a:pt x="23122" y="484778"/>
                    </a:cubicBezTo>
                    <a:lnTo>
                      <a:pt x="43753" y="446769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D606F4FE-60C4-017F-3310-75F024614BCC}"/>
                  </a:ext>
                </a:extLst>
              </p:cNvPr>
              <p:cNvSpPr/>
              <p:nvPr/>
            </p:nvSpPr>
            <p:spPr bwMode="auto">
              <a:xfrm>
                <a:off x="2590565" y="5142554"/>
                <a:ext cx="172275" cy="259737"/>
              </a:xfrm>
              <a:custGeom>
                <a:avLst/>
                <a:gdLst>
                  <a:gd name="connsiteX0" fmla="*/ 294231 w 588462"/>
                  <a:gd name="connsiteY0" fmla="*/ 175691 h 887217"/>
                  <a:gd name="connsiteX1" fmla="*/ 175691 w 588462"/>
                  <a:gd name="connsiteY1" fmla="*/ 294231 h 887217"/>
                  <a:gd name="connsiteX2" fmla="*/ 294231 w 588462"/>
                  <a:gd name="connsiteY2" fmla="*/ 412771 h 887217"/>
                  <a:gd name="connsiteX3" fmla="*/ 412771 w 588462"/>
                  <a:gd name="connsiteY3" fmla="*/ 294231 h 887217"/>
                  <a:gd name="connsiteX4" fmla="*/ 294231 w 588462"/>
                  <a:gd name="connsiteY4" fmla="*/ 175691 h 887217"/>
                  <a:gd name="connsiteX5" fmla="*/ 294231 w 588462"/>
                  <a:gd name="connsiteY5" fmla="*/ 0 h 887217"/>
                  <a:gd name="connsiteX6" fmla="*/ 588462 w 588462"/>
                  <a:gd name="connsiteY6" fmla="*/ 294231 h 887217"/>
                  <a:gd name="connsiteX7" fmla="*/ 565340 w 588462"/>
                  <a:gd name="connsiteY7" fmla="*/ 408759 h 887217"/>
                  <a:gd name="connsiteX8" fmla="*/ 561566 w 588462"/>
                  <a:gd name="connsiteY8" fmla="*/ 415711 h 887217"/>
                  <a:gd name="connsiteX9" fmla="*/ 399923 w 588462"/>
                  <a:gd name="connsiteY9" fmla="*/ 887217 h 887217"/>
                  <a:gd name="connsiteX10" fmla="*/ 208574 w 588462"/>
                  <a:gd name="connsiteY10" fmla="*/ 887217 h 887217"/>
                  <a:gd name="connsiteX11" fmla="*/ 311595 w 588462"/>
                  <a:gd name="connsiteY11" fmla="*/ 586712 h 887217"/>
                  <a:gd name="connsiteX12" fmla="*/ 294231 w 588462"/>
                  <a:gd name="connsiteY12" fmla="*/ 588462 h 887217"/>
                  <a:gd name="connsiteX13" fmla="*/ 0 w 588462"/>
                  <a:gd name="connsiteY13" fmla="*/ 294231 h 887217"/>
                  <a:gd name="connsiteX14" fmla="*/ 294231 w 588462"/>
                  <a:gd name="connsiteY14" fmla="*/ 0 h 88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8462" h="887217">
                    <a:moveTo>
                      <a:pt x="294231" y="175691"/>
                    </a:moveTo>
                    <a:cubicBezTo>
                      <a:pt x="228763" y="175691"/>
                      <a:pt x="175691" y="228763"/>
                      <a:pt x="175691" y="294231"/>
                    </a:cubicBezTo>
                    <a:cubicBezTo>
                      <a:pt x="175691" y="359699"/>
                      <a:pt x="228763" y="412771"/>
                      <a:pt x="294231" y="412771"/>
                    </a:cubicBezTo>
                    <a:cubicBezTo>
                      <a:pt x="359699" y="412771"/>
                      <a:pt x="412771" y="359699"/>
                      <a:pt x="412771" y="294231"/>
                    </a:cubicBezTo>
                    <a:cubicBezTo>
                      <a:pt x="412771" y="228763"/>
                      <a:pt x="359699" y="175691"/>
                      <a:pt x="294231" y="175691"/>
                    </a:cubicBezTo>
                    <a:close/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34856"/>
                      <a:pt x="580229" y="373558"/>
                      <a:pt x="565340" y="408759"/>
                    </a:cubicBezTo>
                    <a:lnTo>
                      <a:pt x="561566" y="415711"/>
                    </a:lnTo>
                    <a:lnTo>
                      <a:pt x="399923" y="887217"/>
                    </a:lnTo>
                    <a:lnTo>
                      <a:pt x="208574" y="887217"/>
                    </a:lnTo>
                    <a:lnTo>
                      <a:pt x="311595" y="586712"/>
                    </a:lnTo>
                    <a:lnTo>
                      <a:pt x="294231" y="588462"/>
                    </a:lnTo>
                    <a:cubicBezTo>
                      <a:pt x="131732" y="588462"/>
                      <a:pt x="0" y="456730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AA182A39-D19F-32C2-6C37-1D23D1F54C5C}"/>
                  </a:ext>
                </a:extLst>
              </p:cNvPr>
              <p:cNvSpPr/>
              <p:nvPr/>
            </p:nvSpPr>
            <p:spPr bwMode="auto">
              <a:xfrm rot="5400000">
                <a:off x="2899695" y="4674800"/>
                <a:ext cx="258076" cy="149678"/>
              </a:xfrm>
              <a:custGeom>
                <a:avLst/>
                <a:gdLst>
                  <a:gd name="csX0" fmla="*/ 0 w 881545"/>
                  <a:gd name="csY0" fmla="*/ 181077 h 511277"/>
                  <a:gd name="csX1" fmla="*/ 0 w 881545"/>
                  <a:gd name="csY1" fmla="*/ 0 h 511277"/>
                  <a:gd name="csX2" fmla="*/ 881545 w 881545"/>
                  <a:gd name="csY2" fmla="*/ 0 h 511277"/>
                  <a:gd name="csX3" fmla="*/ 881545 w 881545"/>
                  <a:gd name="csY3" fmla="*/ 181077 h 511277"/>
                  <a:gd name="csX4" fmla="*/ 0 w 881545"/>
                  <a:gd name="csY4" fmla="*/ 511277 h 511277"/>
                  <a:gd name="csX5" fmla="*/ 0 w 881545"/>
                  <a:gd name="csY5" fmla="*/ 330200 h 511277"/>
                  <a:gd name="csX6" fmla="*/ 881545 w 881545"/>
                  <a:gd name="csY6" fmla="*/ 330200 h 511277"/>
                  <a:gd name="csX7" fmla="*/ 881545 w 881545"/>
                  <a:gd name="csY7" fmla="*/ 511277 h 5112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81545" h="511277">
                    <a:moveTo>
                      <a:pt x="0" y="181077"/>
                    </a:moveTo>
                    <a:lnTo>
                      <a:pt x="0" y="0"/>
                    </a:lnTo>
                    <a:lnTo>
                      <a:pt x="881545" y="0"/>
                    </a:lnTo>
                    <a:lnTo>
                      <a:pt x="881545" y="181077"/>
                    </a:lnTo>
                    <a:close/>
                    <a:moveTo>
                      <a:pt x="0" y="511277"/>
                    </a:moveTo>
                    <a:lnTo>
                      <a:pt x="0" y="330200"/>
                    </a:lnTo>
                    <a:lnTo>
                      <a:pt x="881545" y="330200"/>
                    </a:lnTo>
                    <a:lnTo>
                      <a:pt x="881545" y="51127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A98FEC85-C7B9-140F-CFB3-3AC1CEC2AC61}"/>
                  </a:ext>
                </a:extLst>
              </p:cNvPr>
              <p:cNvSpPr/>
              <p:nvPr/>
            </p:nvSpPr>
            <p:spPr bwMode="auto">
              <a:xfrm>
                <a:off x="2714117" y="4849105"/>
                <a:ext cx="208622" cy="258104"/>
              </a:xfrm>
              <a:custGeom>
                <a:avLst/>
                <a:gdLst>
                  <a:gd name="csX0" fmla="*/ 472638 w 712618"/>
                  <a:gd name="csY0" fmla="*/ 173108 h 881641"/>
                  <a:gd name="csX1" fmla="*/ 407528 w 712618"/>
                  <a:gd name="csY1" fmla="*/ 238218 h 881641"/>
                  <a:gd name="csX2" fmla="*/ 407528 w 712618"/>
                  <a:gd name="csY2" fmla="*/ 641657 h 881641"/>
                  <a:gd name="csX3" fmla="*/ 472638 w 712618"/>
                  <a:gd name="csY3" fmla="*/ 706767 h 881641"/>
                  <a:gd name="csX4" fmla="*/ 537747 w 712618"/>
                  <a:gd name="csY4" fmla="*/ 641657 h 881641"/>
                  <a:gd name="csX5" fmla="*/ 537747 w 712618"/>
                  <a:gd name="csY5" fmla="*/ 238218 h 881641"/>
                  <a:gd name="csX6" fmla="*/ 472638 w 712618"/>
                  <a:gd name="csY6" fmla="*/ 173108 h 881641"/>
                  <a:gd name="csX7" fmla="*/ 0 w 712618"/>
                  <a:gd name="csY7" fmla="*/ 96 h 881641"/>
                  <a:gd name="csX8" fmla="*/ 181077 w 712618"/>
                  <a:gd name="csY8" fmla="*/ 96 h 881641"/>
                  <a:gd name="csX9" fmla="*/ 181077 w 712618"/>
                  <a:gd name="csY9" fmla="*/ 881641 h 881641"/>
                  <a:gd name="csX10" fmla="*/ 0 w 712618"/>
                  <a:gd name="csY10" fmla="*/ 881641 h 881641"/>
                  <a:gd name="csX11" fmla="*/ 473395 w 712618"/>
                  <a:gd name="csY11" fmla="*/ 0 h 881641"/>
                  <a:gd name="csX12" fmla="*/ 712618 w 712618"/>
                  <a:gd name="csY12" fmla="*/ 239224 h 881641"/>
                  <a:gd name="csX13" fmla="*/ 712618 w 712618"/>
                  <a:gd name="csY13" fmla="*/ 640651 h 881641"/>
                  <a:gd name="csX14" fmla="*/ 473395 w 712618"/>
                  <a:gd name="csY14" fmla="*/ 879874 h 881641"/>
                  <a:gd name="csX15" fmla="*/ 234171 w 712618"/>
                  <a:gd name="csY15" fmla="*/ 640651 h 881641"/>
                  <a:gd name="csX16" fmla="*/ 234171 w 712618"/>
                  <a:gd name="csY16" fmla="*/ 239224 h 881641"/>
                  <a:gd name="csX17" fmla="*/ 473395 w 712618"/>
                  <a:gd name="csY17" fmla="*/ 0 h 88164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712618" h="881641">
                    <a:moveTo>
                      <a:pt x="472638" y="173108"/>
                    </a:moveTo>
                    <a:cubicBezTo>
                      <a:pt x="436679" y="173108"/>
                      <a:pt x="407528" y="202259"/>
                      <a:pt x="407528" y="238218"/>
                    </a:cubicBezTo>
                    <a:lnTo>
                      <a:pt x="407528" y="641657"/>
                    </a:lnTo>
                    <a:cubicBezTo>
                      <a:pt x="407528" y="677616"/>
                      <a:pt x="436679" y="706767"/>
                      <a:pt x="472638" y="706767"/>
                    </a:cubicBezTo>
                    <a:cubicBezTo>
                      <a:pt x="508596" y="706767"/>
                      <a:pt x="537747" y="677616"/>
                      <a:pt x="537747" y="641657"/>
                    </a:cubicBezTo>
                    <a:lnTo>
                      <a:pt x="537747" y="238218"/>
                    </a:lnTo>
                    <a:cubicBezTo>
                      <a:pt x="537747" y="202259"/>
                      <a:pt x="508596" y="173108"/>
                      <a:pt x="472638" y="173108"/>
                    </a:cubicBezTo>
                    <a:close/>
                    <a:moveTo>
                      <a:pt x="0" y="96"/>
                    </a:moveTo>
                    <a:lnTo>
                      <a:pt x="181077" y="96"/>
                    </a:lnTo>
                    <a:lnTo>
                      <a:pt x="181077" y="881641"/>
                    </a:lnTo>
                    <a:lnTo>
                      <a:pt x="0" y="881641"/>
                    </a:lnTo>
                    <a:close/>
                    <a:moveTo>
                      <a:pt x="473395" y="0"/>
                    </a:moveTo>
                    <a:cubicBezTo>
                      <a:pt x="605514" y="0"/>
                      <a:pt x="712618" y="107104"/>
                      <a:pt x="712618" y="239224"/>
                    </a:cubicBezTo>
                    <a:lnTo>
                      <a:pt x="712618" y="640651"/>
                    </a:lnTo>
                    <a:cubicBezTo>
                      <a:pt x="712618" y="772770"/>
                      <a:pt x="605514" y="879874"/>
                      <a:pt x="473395" y="879874"/>
                    </a:cubicBezTo>
                    <a:cubicBezTo>
                      <a:pt x="341275" y="879874"/>
                      <a:pt x="234171" y="772770"/>
                      <a:pt x="234171" y="640651"/>
                    </a:cubicBezTo>
                    <a:lnTo>
                      <a:pt x="234171" y="239224"/>
                    </a:lnTo>
                    <a:cubicBezTo>
                      <a:pt x="234171" y="107104"/>
                      <a:pt x="341275" y="0"/>
                      <a:pt x="4733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0D5ACBD9-4D77-192E-A4F3-37D0C77CB919}"/>
                  </a:ext>
                </a:extLst>
              </p:cNvPr>
              <p:cNvSpPr/>
              <p:nvPr/>
            </p:nvSpPr>
            <p:spPr bwMode="auto">
              <a:xfrm>
                <a:off x="3226031" y="4581904"/>
                <a:ext cx="216873" cy="258105"/>
              </a:xfrm>
              <a:custGeom>
                <a:avLst/>
                <a:gdLst>
                  <a:gd name="csX0" fmla="*/ 0 w 740801"/>
                  <a:gd name="csY0" fmla="*/ 99 h 881644"/>
                  <a:gd name="csX1" fmla="*/ 181077 w 740801"/>
                  <a:gd name="csY1" fmla="*/ 99 h 881644"/>
                  <a:gd name="csX2" fmla="*/ 181077 w 740801"/>
                  <a:gd name="csY2" fmla="*/ 881644 h 881644"/>
                  <a:gd name="csX3" fmla="*/ 0 w 740801"/>
                  <a:gd name="csY3" fmla="*/ 881644 h 881644"/>
                  <a:gd name="csX4" fmla="*/ 503963 w 740801"/>
                  <a:gd name="csY4" fmla="*/ 13 h 881644"/>
                  <a:gd name="csX5" fmla="*/ 693999 w 740801"/>
                  <a:gd name="csY5" fmla="*/ 97513 h 881644"/>
                  <a:gd name="csX6" fmla="*/ 674321 w 740801"/>
                  <a:gd name="csY6" fmla="*/ 403206 h 881644"/>
                  <a:gd name="csX7" fmla="*/ 465623 w 740801"/>
                  <a:gd name="csY7" fmla="*/ 582242 h 881644"/>
                  <a:gd name="csX8" fmla="*/ 444398 w 740801"/>
                  <a:gd name="csY8" fmla="*/ 625610 h 881644"/>
                  <a:gd name="csX9" fmla="*/ 444677 w 740801"/>
                  <a:gd name="csY9" fmla="*/ 701536 h 881644"/>
                  <a:gd name="csX10" fmla="*/ 740801 w 740801"/>
                  <a:gd name="csY10" fmla="*/ 701536 h 881644"/>
                  <a:gd name="csX11" fmla="*/ 740801 w 740801"/>
                  <a:gd name="csY11" fmla="*/ 878700 h 881644"/>
                  <a:gd name="csX12" fmla="*/ 263646 w 740801"/>
                  <a:gd name="csY12" fmla="*/ 878700 h 881644"/>
                  <a:gd name="csX13" fmla="*/ 263076 w 740801"/>
                  <a:gd name="csY13" fmla="*/ 622053 h 881644"/>
                  <a:gd name="csX14" fmla="*/ 351574 w 740801"/>
                  <a:gd name="csY14" fmla="*/ 441235 h 881644"/>
                  <a:gd name="csX15" fmla="*/ 351745 w 740801"/>
                  <a:gd name="csY15" fmla="*/ 441446 h 881644"/>
                  <a:gd name="csX16" fmla="*/ 541209 w 740801"/>
                  <a:gd name="csY16" fmla="*/ 284428 h 881644"/>
                  <a:gd name="csX17" fmla="*/ 550452 w 740801"/>
                  <a:gd name="csY17" fmla="*/ 202779 h 881644"/>
                  <a:gd name="csX18" fmla="*/ 469801 w 740801"/>
                  <a:gd name="csY18" fmla="*/ 187050 h 881644"/>
                  <a:gd name="csX19" fmla="*/ 447686 w 740801"/>
                  <a:gd name="csY19" fmla="*/ 266189 h 881644"/>
                  <a:gd name="csX20" fmla="*/ 289221 w 740801"/>
                  <a:gd name="csY20" fmla="*/ 347276 h 881644"/>
                  <a:gd name="csX21" fmla="*/ 376327 w 740801"/>
                  <a:gd name="csY21" fmla="*/ 35560 h 881644"/>
                  <a:gd name="csX22" fmla="*/ 503963 w 740801"/>
                  <a:gd name="csY22" fmla="*/ 13 h 88164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740801" h="881644">
                    <a:moveTo>
                      <a:pt x="0" y="99"/>
                    </a:moveTo>
                    <a:lnTo>
                      <a:pt x="181077" y="99"/>
                    </a:lnTo>
                    <a:lnTo>
                      <a:pt x="181077" y="881644"/>
                    </a:lnTo>
                    <a:lnTo>
                      <a:pt x="0" y="881644"/>
                    </a:lnTo>
                    <a:close/>
                    <a:moveTo>
                      <a:pt x="503963" y="13"/>
                    </a:moveTo>
                    <a:cubicBezTo>
                      <a:pt x="576779" y="783"/>
                      <a:pt x="648029" y="34825"/>
                      <a:pt x="693999" y="97513"/>
                    </a:cubicBezTo>
                    <a:cubicBezTo>
                      <a:pt x="762954" y="191546"/>
                      <a:pt x="753338" y="320452"/>
                      <a:pt x="674321" y="403206"/>
                    </a:cubicBezTo>
                    <a:lnTo>
                      <a:pt x="465623" y="582242"/>
                    </a:lnTo>
                    <a:cubicBezTo>
                      <a:pt x="452497" y="592859"/>
                      <a:pt x="444729" y="608731"/>
                      <a:pt x="444398" y="625610"/>
                    </a:cubicBezTo>
                    <a:cubicBezTo>
                      <a:pt x="444491" y="650919"/>
                      <a:pt x="444584" y="676227"/>
                      <a:pt x="444677" y="701536"/>
                    </a:cubicBezTo>
                    <a:lnTo>
                      <a:pt x="740801" y="701536"/>
                    </a:lnTo>
                    <a:lnTo>
                      <a:pt x="740801" y="878700"/>
                    </a:lnTo>
                    <a:lnTo>
                      <a:pt x="263646" y="878700"/>
                    </a:lnTo>
                    <a:lnTo>
                      <a:pt x="263076" y="622053"/>
                    </a:lnTo>
                    <a:cubicBezTo>
                      <a:pt x="264457" y="551676"/>
                      <a:pt x="296845" y="485501"/>
                      <a:pt x="351574" y="441235"/>
                    </a:cubicBezTo>
                    <a:lnTo>
                      <a:pt x="351745" y="441446"/>
                    </a:lnTo>
                    <a:lnTo>
                      <a:pt x="541209" y="284428"/>
                    </a:lnTo>
                    <a:cubicBezTo>
                      <a:pt x="565102" y="263782"/>
                      <a:pt x="569125" y="228243"/>
                      <a:pt x="550452" y="202779"/>
                    </a:cubicBezTo>
                    <a:cubicBezTo>
                      <a:pt x="531778" y="177314"/>
                      <a:pt x="496674" y="170468"/>
                      <a:pt x="469801" y="187050"/>
                    </a:cubicBezTo>
                    <a:cubicBezTo>
                      <a:pt x="442928" y="203632"/>
                      <a:pt x="433302" y="238078"/>
                      <a:pt x="447686" y="266189"/>
                    </a:cubicBezTo>
                    <a:lnTo>
                      <a:pt x="289221" y="347276"/>
                    </a:lnTo>
                    <a:cubicBezTo>
                      <a:pt x="232562" y="236550"/>
                      <a:pt x="270476" y="100874"/>
                      <a:pt x="376327" y="35560"/>
                    </a:cubicBezTo>
                    <a:cubicBezTo>
                      <a:pt x="416021" y="11067"/>
                      <a:pt x="460274" y="-449"/>
                      <a:pt x="503963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61C774B-090B-891A-F3C3-C268326EFF7A}"/>
                  </a:ext>
                </a:extLst>
              </p:cNvPr>
              <p:cNvSpPr/>
              <p:nvPr/>
            </p:nvSpPr>
            <p:spPr bwMode="auto">
              <a:xfrm rot="900000">
                <a:off x="3428574" y="4666426"/>
                <a:ext cx="45720" cy="642798"/>
              </a:xfrm>
              <a:custGeom>
                <a:avLst/>
                <a:gdLst>
                  <a:gd name="csX0" fmla="*/ 25086 w 108632"/>
                  <a:gd name="csY0" fmla="*/ 0 h 423721"/>
                  <a:gd name="csX1" fmla="*/ 83546 w 108632"/>
                  <a:gd name="csY1" fmla="*/ 0 h 423721"/>
                  <a:gd name="csX2" fmla="*/ 108632 w 108632"/>
                  <a:gd name="csY2" fmla="*/ 423721 h 423721"/>
                  <a:gd name="csX3" fmla="*/ 0 w 108632"/>
                  <a:gd name="csY3" fmla="*/ 423721 h 4237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108632" h="423721">
                    <a:moveTo>
                      <a:pt x="25086" y="0"/>
                    </a:moveTo>
                    <a:lnTo>
                      <a:pt x="83546" y="0"/>
                    </a:lnTo>
                    <a:lnTo>
                      <a:pt x="108632" y="423721"/>
                    </a:lnTo>
                    <a:lnTo>
                      <a:pt x="0" y="4237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E41B7A90-0261-628D-C980-0D7B2BD7E21C}"/>
                  </a:ext>
                </a:extLst>
              </p:cNvPr>
              <p:cNvSpPr/>
              <p:nvPr/>
            </p:nvSpPr>
            <p:spPr bwMode="auto">
              <a:xfrm>
                <a:off x="3229977" y="5191125"/>
                <a:ext cx="211166" cy="21116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CCC66D90-E90D-6E8A-000A-CD29BD37B048}"/>
                  </a:ext>
                </a:extLst>
              </p:cNvPr>
              <p:cNvGrpSpPr/>
              <p:nvPr/>
            </p:nvGrpSpPr>
            <p:grpSpPr>
              <a:xfrm rot="16200000">
                <a:off x="3072816" y="5033962"/>
                <a:ext cx="211166" cy="525489"/>
                <a:chOff x="3468102" y="4876802"/>
                <a:chExt cx="211166" cy="525489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DF6A8444-3F25-01EB-2274-5EEA0987FF94}"/>
                    </a:ext>
                  </a:extLst>
                </p:cNvPr>
                <p:cNvSpPr/>
                <p:nvPr/>
              </p:nvSpPr>
              <p:spPr bwMode="auto">
                <a:xfrm>
                  <a:off x="3526616" y="4876802"/>
                  <a:ext cx="108632" cy="423721"/>
                </a:xfrm>
                <a:custGeom>
                  <a:avLst/>
                  <a:gdLst>
                    <a:gd name="csX0" fmla="*/ 25086 w 108632"/>
                    <a:gd name="csY0" fmla="*/ 0 h 423721"/>
                    <a:gd name="csX1" fmla="*/ 83546 w 108632"/>
                    <a:gd name="csY1" fmla="*/ 0 h 423721"/>
                    <a:gd name="csX2" fmla="*/ 108632 w 108632"/>
                    <a:gd name="csY2" fmla="*/ 423721 h 423721"/>
                    <a:gd name="csX3" fmla="*/ 0 w 108632"/>
                    <a:gd name="csY3" fmla="*/ 423721 h 42372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108632" h="423721">
                      <a:moveTo>
                        <a:pt x="25086" y="0"/>
                      </a:moveTo>
                      <a:lnTo>
                        <a:pt x="83546" y="0"/>
                      </a:lnTo>
                      <a:lnTo>
                        <a:pt x="108632" y="423721"/>
                      </a:lnTo>
                      <a:lnTo>
                        <a:pt x="0" y="42372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AA49E255-AE11-4508-B421-628CB813FE19}"/>
                    </a:ext>
                  </a:extLst>
                </p:cNvPr>
                <p:cNvSpPr/>
                <p:nvPr/>
              </p:nvSpPr>
              <p:spPr bwMode="auto">
                <a:xfrm>
                  <a:off x="3468102" y="5191125"/>
                  <a:ext cx="211166" cy="21116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8F2BD042-AB01-E321-A004-0C83A78346BC}"/>
                </a:ext>
              </a:extLst>
            </p:cNvPr>
            <p:cNvSpPr/>
            <p:nvPr/>
          </p:nvSpPr>
          <p:spPr>
            <a:xfrm>
              <a:off x="2170269" y="4986873"/>
              <a:ext cx="294356" cy="2943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6748BA74-89ED-A6B7-18CF-203409C788BD}"/>
                </a:ext>
              </a:extLst>
            </p:cNvPr>
            <p:cNvSpPr/>
            <p:nvPr/>
          </p:nvSpPr>
          <p:spPr>
            <a:xfrm>
              <a:off x="2036919" y="5246193"/>
              <a:ext cx="187435" cy="18743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33298D7D-6359-B61D-7DEA-2F6DC91FF598}"/>
              </a:ext>
            </a:extLst>
          </p:cNvPr>
          <p:cNvGrpSpPr/>
          <p:nvPr/>
        </p:nvGrpSpPr>
        <p:grpSpPr>
          <a:xfrm>
            <a:off x="6798845" y="905763"/>
            <a:ext cx="2437468" cy="2523237"/>
            <a:chOff x="6798845" y="905763"/>
            <a:chExt cx="2437468" cy="2523237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14073343-5609-D813-7296-F728A044F9D7}"/>
                </a:ext>
              </a:extLst>
            </p:cNvPr>
            <p:cNvGrpSpPr/>
            <p:nvPr/>
          </p:nvGrpSpPr>
          <p:grpSpPr>
            <a:xfrm>
              <a:off x="6798845" y="1740219"/>
              <a:ext cx="1077529" cy="1688781"/>
              <a:chOff x="-2464356" y="6460131"/>
              <a:chExt cx="1248784" cy="1957183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3319660-4655-70F3-7623-65C98A4665F5}"/>
                  </a:ext>
                </a:extLst>
              </p:cNvPr>
              <p:cNvSpPr/>
              <p:nvPr/>
            </p:nvSpPr>
            <p:spPr bwMode="auto">
              <a:xfrm>
                <a:off x="-2464356" y="6460131"/>
                <a:ext cx="1248784" cy="1172444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31B884F1-0660-9C4C-94FF-797B9545F239}"/>
                  </a:ext>
                </a:extLst>
              </p:cNvPr>
              <p:cNvGrpSpPr/>
              <p:nvPr/>
            </p:nvGrpSpPr>
            <p:grpSpPr>
              <a:xfrm>
                <a:off x="-2427091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69793BA1-8482-262F-5EE8-F541628BAFFC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74" name="四角形: 上の 2 つの角を丸める 574">
                    <a:extLst>
                      <a:ext uri="{FF2B5EF4-FFF2-40B4-BE49-F238E27FC236}">
                        <a16:creationId xmlns:a16="http://schemas.microsoft.com/office/drawing/2014/main" id="{80E6B729-5293-070A-EBCB-1A2FC0AD91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30901"/>
                      <a:gd name="csX1" fmla="*/ 557555 w 789470"/>
                      <a:gd name="csY1" fmla="*/ 0 h 930901"/>
                      <a:gd name="csX2" fmla="*/ 789470 w 789470"/>
                      <a:gd name="csY2" fmla="*/ 231915 h 930901"/>
                      <a:gd name="csX3" fmla="*/ 789470 w 789470"/>
                      <a:gd name="csY3" fmla="*/ 801115 h 930901"/>
                      <a:gd name="csX4" fmla="*/ 789470 w 789470"/>
                      <a:gd name="csY4" fmla="*/ 801115 h 930901"/>
                      <a:gd name="csX5" fmla="*/ 450280 w 789470"/>
                      <a:gd name="csY5" fmla="*/ 930901 h 930901"/>
                      <a:gd name="csX6" fmla="*/ 0 w 789470"/>
                      <a:gd name="csY6" fmla="*/ 801115 h 930901"/>
                      <a:gd name="csX7" fmla="*/ 0 w 789470"/>
                      <a:gd name="csY7" fmla="*/ 801115 h 930901"/>
                      <a:gd name="csX8" fmla="*/ 0 w 789470"/>
                      <a:gd name="csY8" fmla="*/ 231915 h 930901"/>
                      <a:gd name="csX9" fmla="*/ 231915 w 789470"/>
                      <a:gd name="csY9" fmla="*/ 0 h 930901"/>
                      <a:gd name="csX0" fmla="*/ 450280 w 789470"/>
                      <a:gd name="csY0" fmla="*/ 930901 h 1022341"/>
                      <a:gd name="csX1" fmla="*/ 0 w 789470"/>
                      <a:gd name="csY1" fmla="*/ 801115 h 1022341"/>
                      <a:gd name="csX2" fmla="*/ 0 w 789470"/>
                      <a:gd name="csY2" fmla="*/ 801115 h 1022341"/>
                      <a:gd name="csX3" fmla="*/ 0 w 789470"/>
                      <a:gd name="csY3" fmla="*/ 231915 h 1022341"/>
                      <a:gd name="csX4" fmla="*/ 231915 w 789470"/>
                      <a:gd name="csY4" fmla="*/ 0 h 1022341"/>
                      <a:gd name="csX5" fmla="*/ 557555 w 789470"/>
                      <a:gd name="csY5" fmla="*/ 0 h 1022341"/>
                      <a:gd name="csX6" fmla="*/ 789470 w 789470"/>
                      <a:gd name="csY6" fmla="*/ 231915 h 1022341"/>
                      <a:gd name="csX7" fmla="*/ 789470 w 789470"/>
                      <a:gd name="csY7" fmla="*/ 801115 h 1022341"/>
                      <a:gd name="csX8" fmla="*/ 789470 w 789470"/>
                      <a:gd name="csY8" fmla="*/ 801115 h 1022341"/>
                      <a:gd name="csX9" fmla="*/ 541720 w 789470"/>
                      <a:gd name="csY9" fmla="*/ 1022341 h 1022341"/>
                      <a:gd name="csX0" fmla="*/ 0 w 789470"/>
                      <a:gd name="csY0" fmla="*/ 801115 h 1022341"/>
                      <a:gd name="csX1" fmla="*/ 0 w 789470"/>
                      <a:gd name="csY1" fmla="*/ 801115 h 1022341"/>
                      <a:gd name="csX2" fmla="*/ 0 w 789470"/>
                      <a:gd name="csY2" fmla="*/ 231915 h 1022341"/>
                      <a:gd name="csX3" fmla="*/ 231915 w 789470"/>
                      <a:gd name="csY3" fmla="*/ 0 h 1022341"/>
                      <a:gd name="csX4" fmla="*/ 557555 w 789470"/>
                      <a:gd name="csY4" fmla="*/ 0 h 1022341"/>
                      <a:gd name="csX5" fmla="*/ 789470 w 789470"/>
                      <a:gd name="csY5" fmla="*/ 231915 h 1022341"/>
                      <a:gd name="csX6" fmla="*/ 789470 w 789470"/>
                      <a:gd name="csY6" fmla="*/ 801115 h 1022341"/>
                      <a:gd name="csX7" fmla="*/ 789470 w 789470"/>
                      <a:gd name="csY7" fmla="*/ 801115 h 1022341"/>
                      <a:gd name="csX8" fmla="*/ 541720 w 789470"/>
                      <a:gd name="csY8" fmla="*/ 1022341 h 1022341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B610F663-E51C-FC82-D037-1C71ED6934A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2B128E2B-A4B2-CA51-D4C7-A62C3FD3F38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6F48BB7D-E89F-5788-03F1-D6BB7DBD00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二等辺三角形 71">
                    <a:extLst>
                      <a:ext uri="{FF2B5EF4-FFF2-40B4-BE49-F238E27FC236}">
                        <a16:creationId xmlns:a16="http://schemas.microsoft.com/office/drawing/2014/main" id="{7F35FD0A-B198-FBDD-11EF-E175836BB1E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81C549D4-7D75-B0AC-846E-BFB5A0BB0CE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7" name="四角形: 上の 2 つの角を丸める 130">
                  <a:extLst>
                    <a:ext uri="{FF2B5EF4-FFF2-40B4-BE49-F238E27FC236}">
                      <a16:creationId xmlns:a16="http://schemas.microsoft.com/office/drawing/2014/main" id="{D25EBCCD-C124-3C02-0FCF-D4CE272C4427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3A6CDBA2-395E-3EA5-1607-93CB3723090F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四角形: 上の 2 つの角を丸める 131">
                  <a:extLst>
                    <a:ext uri="{FF2B5EF4-FFF2-40B4-BE49-F238E27FC236}">
                      <a16:creationId xmlns:a16="http://schemas.microsoft.com/office/drawing/2014/main" id="{7B74B8AF-1E21-59D2-1482-24DC40995622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角丸四角形 4">
                  <a:extLst>
                    <a:ext uri="{FF2B5EF4-FFF2-40B4-BE49-F238E27FC236}">
                      <a16:creationId xmlns:a16="http://schemas.microsoft.com/office/drawing/2014/main" id="{B9F6CEB1-F957-4F7D-7A2C-407EE8BFEA93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3FE4B7F-D051-F11D-D4FA-E034E0AE90CF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1BFF5416-8F06-282E-A6B7-C9D74AFB59AF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62BDA6F8-9517-02EF-D56E-75BC6FF5711C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C352E2C6-E329-5FD3-6AD6-FA637DACDADF}"/>
                  </a:ext>
                </a:extLst>
              </p:cNvPr>
              <p:cNvGrpSpPr/>
              <p:nvPr/>
            </p:nvGrpSpPr>
            <p:grpSpPr>
              <a:xfrm>
                <a:off x="-2162056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0CECDF6F-3FB2-4AC1-AD0E-988432223A99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C129392B-BB0E-5A49-311E-48D778FD4AD5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二等辺三角形 71">
                <a:extLst>
                  <a:ext uri="{FF2B5EF4-FFF2-40B4-BE49-F238E27FC236}">
                    <a16:creationId xmlns:a16="http://schemas.microsoft.com/office/drawing/2014/main" id="{F0650CBB-7772-837B-D009-0BB10A62B005}"/>
                  </a:ext>
                </a:extLst>
              </p:cNvPr>
              <p:cNvSpPr/>
              <p:nvPr/>
            </p:nvSpPr>
            <p:spPr bwMode="auto">
              <a:xfrm rot="16200000">
                <a:off x="-2150442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二等辺三角形 71">
                <a:extLst>
                  <a:ext uri="{FF2B5EF4-FFF2-40B4-BE49-F238E27FC236}">
                    <a16:creationId xmlns:a16="http://schemas.microsoft.com/office/drawing/2014/main" id="{E6722136-226A-9A3E-1031-A8E7A6815354}"/>
                  </a:ext>
                </a:extLst>
              </p:cNvPr>
              <p:cNvSpPr/>
              <p:nvPr/>
            </p:nvSpPr>
            <p:spPr bwMode="auto">
              <a:xfrm rot="16200000">
                <a:off x="-1678954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211616BE-743A-E4C8-32A1-EAB97ED1A6B9}"/>
                  </a:ext>
                </a:extLst>
              </p:cNvPr>
              <p:cNvSpPr/>
              <p:nvPr/>
            </p:nvSpPr>
            <p:spPr bwMode="auto">
              <a:xfrm flipH="1">
                <a:off x="-2333589" y="6611273"/>
                <a:ext cx="992828" cy="391169"/>
              </a:xfrm>
              <a:custGeom>
                <a:avLst/>
                <a:gdLst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22" fmla="*/ 499203 w 992828"/>
                  <a:gd name="csY22" fmla="*/ 148308 h 429077"/>
                  <a:gd name="csX0" fmla="*/ 174588 w 992828"/>
                  <a:gd name="csY0" fmla="*/ 357913 h 786990"/>
                  <a:gd name="csX1" fmla="*/ 173645 w 992828"/>
                  <a:gd name="csY1" fmla="*/ 358325 h 786990"/>
                  <a:gd name="csX2" fmla="*/ 115952 w 992828"/>
                  <a:gd name="csY2" fmla="*/ 395821 h 786990"/>
                  <a:gd name="csX3" fmla="*/ 92262 w 992828"/>
                  <a:gd name="csY3" fmla="*/ 786990 h 786990"/>
                  <a:gd name="csX4" fmla="*/ 92263 w 992828"/>
                  <a:gd name="csY4" fmla="*/ 786990 h 786990"/>
                  <a:gd name="csX5" fmla="*/ 171647 w 992828"/>
                  <a:gd name="csY5" fmla="*/ 696592 h 786990"/>
                  <a:gd name="csX6" fmla="*/ 192806 w 992828"/>
                  <a:gd name="csY6" fmla="*/ 676423 h 786990"/>
                  <a:gd name="csX7" fmla="*/ 193949 w 992828"/>
                  <a:gd name="csY7" fmla="*/ 682358 h 786990"/>
                  <a:gd name="csX8" fmla="*/ 239815 w 992828"/>
                  <a:gd name="csY8" fmla="*/ 737979 h 786990"/>
                  <a:gd name="csX9" fmla="*/ 239816 w 992828"/>
                  <a:gd name="csY9" fmla="*/ 737979 h 786990"/>
                  <a:gd name="csX10" fmla="*/ 475835 w 992828"/>
                  <a:gd name="csY10" fmla="*/ 533808 h 786990"/>
                  <a:gd name="csX11" fmla="*/ 496415 w 992828"/>
                  <a:gd name="csY11" fmla="*/ 522572 h 786990"/>
                  <a:gd name="csX12" fmla="*/ 516995 w 992828"/>
                  <a:gd name="csY12" fmla="*/ 533808 h 786990"/>
                  <a:gd name="csX13" fmla="*/ 753013 w 992828"/>
                  <a:gd name="csY13" fmla="*/ 737979 h 786990"/>
                  <a:gd name="csX14" fmla="*/ 753014 w 992828"/>
                  <a:gd name="csY14" fmla="*/ 737979 h 786990"/>
                  <a:gd name="csX15" fmla="*/ 798880 w 992828"/>
                  <a:gd name="csY15" fmla="*/ 682358 h 786990"/>
                  <a:gd name="csX16" fmla="*/ 800023 w 992828"/>
                  <a:gd name="csY16" fmla="*/ 676423 h 786990"/>
                  <a:gd name="csX17" fmla="*/ 821182 w 992828"/>
                  <a:gd name="csY17" fmla="*/ 696592 h 786990"/>
                  <a:gd name="csX18" fmla="*/ 900565 w 992828"/>
                  <a:gd name="csY18" fmla="*/ 786990 h 786990"/>
                  <a:gd name="csX19" fmla="*/ 900566 w 992828"/>
                  <a:gd name="csY19" fmla="*/ 786990 h 786990"/>
                  <a:gd name="csX20" fmla="*/ 876876 w 992828"/>
                  <a:gd name="csY20" fmla="*/ 395821 h 786990"/>
                  <a:gd name="csX21" fmla="*/ 820724 w 992828"/>
                  <a:gd name="csY21" fmla="*/ 359327 h 786990"/>
                  <a:gd name="csX22" fmla="*/ 492059 w 992828"/>
                  <a:gd name="csY22" fmla="*/ 3777 h 786990"/>
                  <a:gd name="csX23" fmla="*/ 174588 w 992828"/>
                  <a:gd name="csY23" fmla="*/ 357913 h 786990"/>
                  <a:gd name="csX0" fmla="*/ 492059 w 992828"/>
                  <a:gd name="csY0" fmla="*/ 3777 h 786990"/>
                  <a:gd name="csX1" fmla="*/ 174588 w 992828"/>
                  <a:gd name="csY1" fmla="*/ 357913 h 786990"/>
                  <a:gd name="csX2" fmla="*/ 173645 w 992828"/>
                  <a:gd name="csY2" fmla="*/ 358325 h 786990"/>
                  <a:gd name="csX3" fmla="*/ 115952 w 992828"/>
                  <a:gd name="csY3" fmla="*/ 395821 h 786990"/>
                  <a:gd name="csX4" fmla="*/ 92262 w 992828"/>
                  <a:gd name="csY4" fmla="*/ 786990 h 786990"/>
                  <a:gd name="csX5" fmla="*/ 92263 w 992828"/>
                  <a:gd name="csY5" fmla="*/ 786990 h 786990"/>
                  <a:gd name="csX6" fmla="*/ 171647 w 992828"/>
                  <a:gd name="csY6" fmla="*/ 696592 h 786990"/>
                  <a:gd name="csX7" fmla="*/ 192806 w 992828"/>
                  <a:gd name="csY7" fmla="*/ 676423 h 786990"/>
                  <a:gd name="csX8" fmla="*/ 193949 w 992828"/>
                  <a:gd name="csY8" fmla="*/ 682358 h 786990"/>
                  <a:gd name="csX9" fmla="*/ 239815 w 992828"/>
                  <a:gd name="csY9" fmla="*/ 737979 h 786990"/>
                  <a:gd name="csX10" fmla="*/ 239816 w 992828"/>
                  <a:gd name="csY10" fmla="*/ 737979 h 786990"/>
                  <a:gd name="csX11" fmla="*/ 475835 w 992828"/>
                  <a:gd name="csY11" fmla="*/ 533808 h 786990"/>
                  <a:gd name="csX12" fmla="*/ 496415 w 992828"/>
                  <a:gd name="csY12" fmla="*/ 522572 h 786990"/>
                  <a:gd name="csX13" fmla="*/ 516995 w 992828"/>
                  <a:gd name="csY13" fmla="*/ 533808 h 786990"/>
                  <a:gd name="csX14" fmla="*/ 753013 w 992828"/>
                  <a:gd name="csY14" fmla="*/ 737979 h 786990"/>
                  <a:gd name="csX15" fmla="*/ 753014 w 992828"/>
                  <a:gd name="csY15" fmla="*/ 737979 h 786990"/>
                  <a:gd name="csX16" fmla="*/ 798880 w 992828"/>
                  <a:gd name="csY16" fmla="*/ 682358 h 786990"/>
                  <a:gd name="csX17" fmla="*/ 800023 w 992828"/>
                  <a:gd name="csY17" fmla="*/ 676423 h 786990"/>
                  <a:gd name="csX18" fmla="*/ 821182 w 992828"/>
                  <a:gd name="csY18" fmla="*/ 696592 h 786990"/>
                  <a:gd name="csX19" fmla="*/ 900565 w 992828"/>
                  <a:gd name="csY19" fmla="*/ 786990 h 786990"/>
                  <a:gd name="csX20" fmla="*/ 900566 w 992828"/>
                  <a:gd name="csY20" fmla="*/ 786990 h 786990"/>
                  <a:gd name="csX21" fmla="*/ 876876 w 992828"/>
                  <a:gd name="csY21" fmla="*/ 395821 h 786990"/>
                  <a:gd name="csX22" fmla="*/ 820724 w 992828"/>
                  <a:gd name="csY22" fmla="*/ 359327 h 786990"/>
                  <a:gd name="csX23" fmla="*/ 583499 w 992828"/>
                  <a:gd name="csY23" fmla="*/ 95217 h 786990"/>
                  <a:gd name="csX0" fmla="*/ 174588 w 992828"/>
                  <a:gd name="csY0" fmla="*/ 262696 h 691773"/>
                  <a:gd name="csX1" fmla="*/ 173645 w 992828"/>
                  <a:gd name="csY1" fmla="*/ 263108 h 691773"/>
                  <a:gd name="csX2" fmla="*/ 115952 w 992828"/>
                  <a:gd name="csY2" fmla="*/ 300604 h 691773"/>
                  <a:gd name="csX3" fmla="*/ 92262 w 992828"/>
                  <a:gd name="csY3" fmla="*/ 691773 h 691773"/>
                  <a:gd name="csX4" fmla="*/ 92263 w 992828"/>
                  <a:gd name="csY4" fmla="*/ 691773 h 691773"/>
                  <a:gd name="csX5" fmla="*/ 171647 w 992828"/>
                  <a:gd name="csY5" fmla="*/ 601375 h 691773"/>
                  <a:gd name="csX6" fmla="*/ 192806 w 992828"/>
                  <a:gd name="csY6" fmla="*/ 581206 h 691773"/>
                  <a:gd name="csX7" fmla="*/ 193949 w 992828"/>
                  <a:gd name="csY7" fmla="*/ 587141 h 691773"/>
                  <a:gd name="csX8" fmla="*/ 239815 w 992828"/>
                  <a:gd name="csY8" fmla="*/ 642762 h 691773"/>
                  <a:gd name="csX9" fmla="*/ 239816 w 992828"/>
                  <a:gd name="csY9" fmla="*/ 642762 h 691773"/>
                  <a:gd name="csX10" fmla="*/ 475835 w 992828"/>
                  <a:gd name="csY10" fmla="*/ 438591 h 691773"/>
                  <a:gd name="csX11" fmla="*/ 496415 w 992828"/>
                  <a:gd name="csY11" fmla="*/ 427355 h 691773"/>
                  <a:gd name="csX12" fmla="*/ 516995 w 992828"/>
                  <a:gd name="csY12" fmla="*/ 438591 h 691773"/>
                  <a:gd name="csX13" fmla="*/ 753013 w 992828"/>
                  <a:gd name="csY13" fmla="*/ 642762 h 691773"/>
                  <a:gd name="csX14" fmla="*/ 753014 w 992828"/>
                  <a:gd name="csY14" fmla="*/ 642762 h 691773"/>
                  <a:gd name="csX15" fmla="*/ 798880 w 992828"/>
                  <a:gd name="csY15" fmla="*/ 587141 h 691773"/>
                  <a:gd name="csX16" fmla="*/ 800023 w 992828"/>
                  <a:gd name="csY16" fmla="*/ 581206 h 691773"/>
                  <a:gd name="csX17" fmla="*/ 821182 w 992828"/>
                  <a:gd name="csY17" fmla="*/ 601375 h 691773"/>
                  <a:gd name="csX18" fmla="*/ 900565 w 992828"/>
                  <a:gd name="csY18" fmla="*/ 691773 h 691773"/>
                  <a:gd name="csX19" fmla="*/ 900566 w 992828"/>
                  <a:gd name="csY19" fmla="*/ 691773 h 691773"/>
                  <a:gd name="csX20" fmla="*/ 876876 w 992828"/>
                  <a:gd name="csY20" fmla="*/ 300604 h 691773"/>
                  <a:gd name="csX21" fmla="*/ 820724 w 992828"/>
                  <a:gd name="csY21" fmla="*/ 264110 h 691773"/>
                  <a:gd name="csX22" fmla="*/ 583499 w 992828"/>
                  <a:gd name="csY22" fmla="*/ 0 h 691773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0" fmla="*/ 174588 w 992828"/>
                  <a:gd name="csY0" fmla="*/ 0 h 429077"/>
                  <a:gd name="csX1" fmla="*/ 115952 w 992828"/>
                  <a:gd name="csY1" fmla="*/ 37908 h 429077"/>
                  <a:gd name="csX2" fmla="*/ 92262 w 992828"/>
                  <a:gd name="csY2" fmla="*/ 429077 h 429077"/>
                  <a:gd name="csX3" fmla="*/ 92263 w 992828"/>
                  <a:gd name="csY3" fmla="*/ 429077 h 429077"/>
                  <a:gd name="csX4" fmla="*/ 171647 w 992828"/>
                  <a:gd name="csY4" fmla="*/ 338679 h 429077"/>
                  <a:gd name="csX5" fmla="*/ 192806 w 992828"/>
                  <a:gd name="csY5" fmla="*/ 318510 h 429077"/>
                  <a:gd name="csX6" fmla="*/ 193949 w 992828"/>
                  <a:gd name="csY6" fmla="*/ 324445 h 429077"/>
                  <a:gd name="csX7" fmla="*/ 239815 w 992828"/>
                  <a:gd name="csY7" fmla="*/ 380066 h 429077"/>
                  <a:gd name="csX8" fmla="*/ 239816 w 992828"/>
                  <a:gd name="csY8" fmla="*/ 380066 h 429077"/>
                  <a:gd name="csX9" fmla="*/ 475835 w 992828"/>
                  <a:gd name="csY9" fmla="*/ 175895 h 429077"/>
                  <a:gd name="csX10" fmla="*/ 496415 w 992828"/>
                  <a:gd name="csY10" fmla="*/ 164659 h 429077"/>
                  <a:gd name="csX11" fmla="*/ 516995 w 992828"/>
                  <a:gd name="csY11" fmla="*/ 175895 h 429077"/>
                  <a:gd name="csX12" fmla="*/ 753013 w 992828"/>
                  <a:gd name="csY12" fmla="*/ 380066 h 429077"/>
                  <a:gd name="csX13" fmla="*/ 753014 w 992828"/>
                  <a:gd name="csY13" fmla="*/ 380066 h 429077"/>
                  <a:gd name="csX14" fmla="*/ 798880 w 992828"/>
                  <a:gd name="csY14" fmla="*/ 324445 h 429077"/>
                  <a:gd name="csX15" fmla="*/ 800023 w 992828"/>
                  <a:gd name="csY15" fmla="*/ 318510 h 429077"/>
                  <a:gd name="csX16" fmla="*/ 821182 w 992828"/>
                  <a:gd name="csY16" fmla="*/ 338679 h 429077"/>
                  <a:gd name="csX17" fmla="*/ 900565 w 992828"/>
                  <a:gd name="csY17" fmla="*/ 429077 h 429077"/>
                  <a:gd name="csX18" fmla="*/ 900566 w 992828"/>
                  <a:gd name="csY18" fmla="*/ 429077 h 429077"/>
                  <a:gd name="csX19" fmla="*/ 876876 w 992828"/>
                  <a:gd name="csY19" fmla="*/ 37908 h 429077"/>
                  <a:gd name="csX0" fmla="*/ 115952 w 992828"/>
                  <a:gd name="csY0" fmla="*/ 0 h 391169"/>
                  <a:gd name="csX1" fmla="*/ 92262 w 992828"/>
                  <a:gd name="csY1" fmla="*/ 391169 h 391169"/>
                  <a:gd name="csX2" fmla="*/ 92263 w 992828"/>
                  <a:gd name="csY2" fmla="*/ 391169 h 391169"/>
                  <a:gd name="csX3" fmla="*/ 171647 w 992828"/>
                  <a:gd name="csY3" fmla="*/ 300771 h 391169"/>
                  <a:gd name="csX4" fmla="*/ 192806 w 992828"/>
                  <a:gd name="csY4" fmla="*/ 280602 h 391169"/>
                  <a:gd name="csX5" fmla="*/ 193949 w 992828"/>
                  <a:gd name="csY5" fmla="*/ 286537 h 391169"/>
                  <a:gd name="csX6" fmla="*/ 239815 w 992828"/>
                  <a:gd name="csY6" fmla="*/ 342158 h 391169"/>
                  <a:gd name="csX7" fmla="*/ 239816 w 992828"/>
                  <a:gd name="csY7" fmla="*/ 342158 h 391169"/>
                  <a:gd name="csX8" fmla="*/ 475835 w 992828"/>
                  <a:gd name="csY8" fmla="*/ 137987 h 391169"/>
                  <a:gd name="csX9" fmla="*/ 496415 w 992828"/>
                  <a:gd name="csY9" fmla="*/ 126751 h 391169"/>
                  <a:gd name="csX10" fmla="*/ 516995 w 992828"/>
                  <a:gd name="csY10" fmla="*/ 137987 h 391169"/>
                  <a:gd name="csX11" fmla="*/ 753013 w 992828"/>
                  <a:gd name="csY11" fmla="*/ 342158 h 391169"/>
                  <a:gd name="csX12" fmla="*/ 753014 w 992828"/>
                  <a:gd name="csY12" fmla="*/ 342158 h 391169"/>
                  <a:gd name="csX13" fmla="*/ 798880 w 992828"/>
                  <a:gd name="csY13" fmla="*/ 286537 h 391169"/>
                  <a:gd name="csX14" fmla="*/ 800023 w 992828"/>
                  <a:gd name="csY14" fmla="*/ 280602 h 391169"/>
                  <a:gd name="csX15" fmla="*/ 821182 w 992828"/>
                  <a:gd name="csY15" fmla="*/ 300771 h 391169"/>
                  <a:gd name="csX16" fmla="*/ 900565 w 992828"/>
                  <a:gd name="csY16" fmla="*/ 391169 h 391169"/>
                  <a:gd name="csX17" fmla="*/ 900566 w 992828"/>
                  <a:gd name="csY17" fmla="*/ 391169 h 391169"/>
                  <a:gd name="csX18" fmla="*/ 876876 w 992828"/>
                  <a:gd name="csY18" fmla="*/ 0 h 3911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992828" h="391169">
                    <a:moveTo>
                      <a:pt x="115952" y="0"/>
                    </a:moveTo>
                    <a:cubicBezTo>
                      <a:pt x="-28869" y="113129"/>
                      <a:pt x="-39475" y="288261"/>
                      <a:pt x="92262" y="391169"/>
                    </a:cubicBezTo>
                    <a:lnTo>
                      <a:pt x="92263" y="391169"/>
                    </a:lnTo>
                    <a:cubicBezTo>
                      <a:pt x="117074" y="360142"/>
                      <a:pt x="143572" y="329981"/>
                      <a:pt x="171647" y="300771"/>
                    </a:cubicBezTo>
                    <a:lnTo>
                      <a:pt x="192806" y="280602"/>
                    </a:lnTo>
                    <a:lnTo>
                      <a:pt x="193949" y="286537"/>
                    </a:lnTo>
                    <a:cubicBezTo>
                      <a:pt x="203643" y="307033"/>
                      <a:pt x="218905" y="326012"/>
                      <a:pt x="239815" y="342158"/>
                    </a:cubicBezTo>
                    <a:lnTo>
                      <a:pt x="239816" y="342158"/>
                    </a:lnTo>
                    <a:cubicBezTo>
                      <a:pt x="302828" y="264268"/>
                      <a:pt x="382964" y="195081"/>
                      <a:pt x="475835" y="137987"/>
                    </a:cubicBezTo>
                    <a:lnTo>
                      <a:pt x="496415" y="126751"/>
                    </a:lnTo>
                    <a:lnTo>
                      <a:pt x="516995" y="137987"/>
                    </a:lnTo>
                    <a:cubicBezTo>
                      <a:pt x="609866" y="195081"/>
                      <a:pt x="690002" y="264268"/>
                      <a:pt x="753013" y="342158"/>
                    </a:cubicBezTo>
                    <a:lnTo>
                      <a:pt x="753014" y="342158"/>
                    </a:lnTo>
                    <a:cubicBezTo>
                      <a:pt x="773924" y="326012"/>
                      <a:pt x="789186" y="307033"/>
                      <a:pt x="798880" y="286537"/>
                    </a:cubicBezTo>
                    <a:lnTo>
                      <a:pt x="800023" y="280602"/>
                    </a:lnTo>
                    <a:lnTo>
                      <a:pt x="821182" y="300771"/>
                    </a:lnTo>
                    <a:cubicBezTo>
                      <a:pt x="849257" y="329981"/>
                      <a:pt x="875754" y="360142"/>
                      <a:pt x="900565" y="391169"/>
                    </a:cubicBezTo>
                    <a:lnTo>
                      <a:pt x="900566" y="391169"/>
                    </a:lnTo>
                    <a:cubicBezTo>
                      <a:pt x="1032303" y="288261"/>
                      <a:pt x="1021697" y="113129"/>
                      <a:pt x="876876" y="0"/>
                    </a:cubicBezTo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707A720-81F3-E859-2399-432E51BE4053}"/>
                </a:ext>
              </a:extLst>
            </p:cNvPr>
            <p:cNvGrpSpPr/>
            <p:nvPr/>
          </p:nvGrpSpPr>
          <p:grpSpPr>
            <a:xfrm>
              <a:off x="7855670" y="90576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780735F-6D43-030C-0365-7B6248A0B22E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BA00DB3B-5531-58AE-1BD4-3A6E1C80FAF8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B308691-DAC6-CED1-0E08-E9AF7086CE74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ADC3359-1A7C-4968-A9EE-EEFE5C5D07C8}"/>
                </a:ext>
              </a:extLst>
            </p:cNvPr>
            <p:cNvGrpSpPr/>
            <p:nvPr/>
          </p:nvGrpSpPr>
          <p:grpSpPr>
            <a:xfrm>
              <a:off x="7999063" y="1559092"/>
              <a:ext cx="529854" cy="355399"/>
              <a:chOff x="2108685" y="2921908"/>
              <a:chExt cx="521177" cy="296176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2EBF0B45-7DCD-5025-7917-DE2627070A9C}"/>
                  </a:ext>
                </a:extLst>
              </p:cNvPr>
              <p:cNvGrpSpPr/>
              <p:nvPr/>
            </p:nvGrpSpPr>
            <p:grpSpPr>
              <a:xfrm>
                <a:off x="2108685" y="3092336"/>
                <a:ext cx="198647" cy="125748"/>
                <a:chOff x="6533532" y="1563124"/>
                <a:chExt cx="1012429" cy="640889"/>
              </a:xfrm>
              <a:solidFill>
                <a:schemeClr val="bg1"/>
              </a:solidFill>
            </p:grpSpPr>
            <p:sp>
              <p:nvSpPr>
                <p:cNvPr id="514" name="楕円 175">
                  <a:extLst>
                    <a:ext uri="{FF2B5EF4-FFF2-40B4-BE49-F238E27FC236}">
                      <a16:creationId xmlns:a16="http://schemas.microsoft.com/office/drawing/2014/main" id="{A70D5B6A-E658-5768-A282-3F0196C86C64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65586CFA-5288-4143-B669-D5AB8294F1AC}"/>
                    </a:ext>
                  </a:extLst>
                </p:cNvPr>
                <p:cNvSpPr/>
                <p:nvPr/>
              </p:nvSpPr>
              <p:spPr>
                <a:xfrm>
                  <a:off x="6533532" y="1626662"/>
                  <a:ext cx="1012423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175">
                  <a:extLst>
                    <a:ext uri="{FF2B5EF4-FFF2-40B4-BE49-F238E27FC236}">
                      <a16:creationId xmlns:a16="http://schemas.microsoft.com/office/drawing/2014/main" id="{090A7D7B-AF80-88DD-E613-F33AD128BD98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1861228C-7C6F-84BA-EA50-DCE4E8BFEAD7}"/>
                  </a:ext>
                </a:extLst>
              </p:cNvPr>
              <p:cNvGrpSpPr/>
              <p:nvPr/>
            </p:nvGrpSpPr>
            <p:grpSpPr>
              <a:xfrm>
                <a:off x="2431216" y="3092336"/>
                <a:ext cx="198646" cy="125748"/>
                <a:chOff x="6533537" y="1563124"/>
                <a:chExt cx="1012424" cy="640889"/>
              </a:xfrm>
              <a:solidFill>
                <a:schemeClr val="bg1"/>
              </a:solidFill>
            </p:grpSpPr>
            <p:sp>
              <p:nvSpPr>
                <p:cNvPr id="492" name="楕円 175">
                  <a:extLst>
                    <a:ext uri="{FF2B5EF4-FFF2-40B4-BE49-F238E27FC236}">
                      <a16:creationId xmlns:a16="http://schemas.microsoft.com/office/drawing/2014/main" id="{6DC120BC-01DC-048D-9FA4-EA01CB597044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6DC3AF4C-81A4-FD4A-F6B6-1A11FB4F103B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175">
                  <a:extLst>
                    <a:ext uri="{FF2B5EF4-FFF2-40B4-BE49-F238E27FC236}">
                      <a16:creationId xmlns:a16="http://schemas.microsoft.com/office/drawing/2014/main" id="{B3C14BAC-859C-887A-9099-FF073AA6737B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2BA8ADEE-6BAE-D570-403F-A538B68625B6}"/>
                  </a:ext>
                </a:extLst>
              </p:cNvPr>
              <p:cNvGrpSpPr/>
              <p:nvPr/>
            </p:nvGrpSpPr>
            <p:grpSpPr>
              <a:xfrm>
                <a:off x="2288276" y="2921908"/>
                <a:ext cx="198646" cy="125748"/>
                <a:chOff x="6533537" y="1563124"/>
                <a:chExt cx="1012424" cy="640889"/>
              </a:xfrm>
              <a:solidFill>
                <a:schemeClr val="bg1"/>
              </a:solidFill>
            </p:grpSpPr>
            <p:sp>
              <p:nvSpPr>
                <p:cNvPr id="486" name="楕円 175">
                  <a:extLst>
                    <a:ext uri="{FF2B5EF4-FFF2-40B4-BE49-F238E27FC236}">
                      <a16:creationId xmlns:a16="http://schemas.microsoft.com/office/drawing/2014/main" id="{F218ACEE-E992-D110-2B05-1246CD05972E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30122BA8-4908-7F86-CA5F-0E5BEFA4EC7E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楕円 175">
                  <a:extLst>
                    <a:ext uri="{FF2B5EF4-FFF2-40B4-BE49-F238E27FC236}">
                      <a16:creationId xmlns:a16="http://schemas.microsoft.com/office/drawing/2014/main" id="{B59CD254-9893-B893-E0A0-B2E7AEC076B3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A193EFE5-FC96-8A8C-6D4A-D1F227BFBE41}"/>
                </a:ext>
              </a:extLst>
            </p:cNvPr>
            <p:cNvGrpSpPr/>
            <p:nvPr/>
          </p:nvGrpSpPr>
          <p:grpSpPr>
            <a:xfrm>
              <a:off x="8500699" y="1126996"/>
              <a:ext cx="582047" cy="681934"/>
              <a:chOff x="3308039" y="3879050"/>
              <a:chExt cx="1814939" cy="2126405"/>
            </a:xfrm>
          </p:grpSpPr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07F0CE76-445C-C667-BC1D-AA26BC3D275D}"/>
                  </a:ext>
                </a:extLst>
              </p:cNvPr>
              <p:cNvGrpSpPr/>
              <p:nvPr/>
            </p:nvGrpSpPr>
            <p:grpSpPr>
              <a:xfrm>
                <a:off x="3308039" y="3879050"/>
                <a:ext cx="1814939" cy="2126405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1C86C2DA-58BE-CA80-E30B-FF99089F66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67F77E5F-D77A-6EA4-82B0-40DCAC31F12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7704F237-7C62-F2A5-3763-27FC242075AC}"/>
                  </a:ext>
                </a:extLst>
              </p:cNvPr>
              <p:cNvSpPr/>
              <p:nvPr/>
            </p:nvSpPr>
            <p:spPr bwMode="auto">
              <a:xfrm>
                <a:off x="3497795" y="4620954"/>
                <a:ext cx="1435429" cy="1310399"/>
              </a:xfrm>
              <a:custGeom>
                <a:avLst/>
                <a:gdLst>
                  <a:gd name="connsiteX0" fmla="*/ 868088 w 1736178"/>
                  <a:gd name="connsiteY0" fmla="*/ 0 h 1584952"/>
                  <a:gd name="connsiteX1" fmla="*/ 1687838 w 1736178"/>
                  <a:gd name="connsiteY1" fmla="*/ 175215 h 1584952"/>
                  <a:gd name="connsiteX2" fmla="*/ 1736178 w 1736178"/>
                  <a:gd name="connsiteY2" fmla="*/ 207202 h 1584952"/>
                  <a:gd name="connsiteX3" fmla="*/ 1481979 w 1736178"/>
                  <a:gd name="connsiteY3" fmla="*/ 1362590 h 1584952"/>
                  <a:gd name="connsiteX4" fmla="*/ 868089 w 1736178"/>
                  <a:gd name="connsiteY4" fmla="*/ 1584952 h 1584952"/>
                  <a:gd name="connsiteX5" fmla="*/ 254200 w 1736178"/>
                  <a:gd name="connsiteY5" fmla="*/ 1362590 h 1584952"/>
                  <a:gd name="connsiteX6" fmla="*/ 0 w 1736178"/>
                  <a:gd name="connsiteY6" fmla="*/ 207201 h 1584952"/>
                  <a:gd name="connsiteX7" fmla="*/ 48339 w 1736178"/>
                  <a:gd name="connsiteY7" fmla="*/ 175215 h 1584952"/>
                  <a:gd name="connsiteX8" fmla="*/ 868088 w 1736178"/>
                  <a:gd name="connsiteY8" fmla="*/ 0 h 158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6178" h="1584952">
                    <a:moveTo>
                      <a:pt x="868088" y="0"/>
                    </a:moveTo>
                    <a:cubicBezTo>
                      <a:pt x="1209326" y="0"/>
                      <a:pt x="1510182" y="69503"/>
                      <a:pt x="1687838" y="175215"/>
                    </a:cubicBezTo>
                    <a:lnTo>
                      <a:pt x="1736178" y="207202"/>
                    </a:lnTo>
                    <a:lnTo>
                      <a:pt x="1481979" y="1362590"/>
                    </a:lnTo>
                    <a:cubicBezTo>
                      <a:pt x="1423548" y="1489492"/>
                      <a:pt x="1170903" y="1584952"/>
                      <a:pt x="868089" y="1584952"/>
                    </a:cubicBezTo>
                    <a:cubicBezTo>
                      <a:pt x="565275" y="1584952"/>
                      <a:pt x="312630" y="1489492"/>
                      <a:pt x="254200" y="1362590"/>
                    </a:cubicBezTo>
                    <a:lnTo>
                      <a:pt x="0" y="207201"/>
                    </a:lnTo>
                    <a:lnTo>
                      <a:pt x="48339" y="175215"/>
                    </a:lnTo>
                    <a:cubicBezTo>
                      <a:pt x="225994" y="69503"/>
                      <a:pt x="526851" y="0"/>
                      <a:pt x="868088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10C4F9BE-9E91-DF8D-03FB-86BB1934F016}"/>
                  </a:ext>
                </a:extLst>
              </p:cNvPr>
              <p:cNvSpPr/>
              <p:nvPr/>
            </p:nvSpPr>
            <p:spPr bwMode="auto">
              <a:xfrm>
                <a:off x="3501072" y="4599808"/>
                <a:ext cx="1428872" cy="409501"/>
              </a:xfrm>
              <a:prstGeom prst="ellipse">
                <a:avLst/>
              </a:pr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50B192B8-3EA2-6695-70FD-33B3DFAEF121}"/>
                  </a:ext>
                </a:extLst>
              </p:cNvPr>
              <p:cNvSpPr/>
              <p:nvPr/>
            </p:nvSpPr>
            <p:spPr>
              <a:xfrm rot="605836">
                <a:off x="4604803" y="5332029"/>
                <a:ext cx="96227" cy="369637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9D0380CD-F2A9-77DF-2C82-46D29DBB7932}"/>
                  </a:ext>
                </a:extLst>
              </p:cNvPr>
              <p:cNvSpPr/>
              <p:nvPr/>
            </p:nvSpPr>
            <p:spPr bwMode="auto">
              <a:xfrm>
                <a:off x="3385570" y="4224834"/>
                <a:ext cx="1659874" cy="304347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E30A14FF-0506-D363-7E2A-D615C94169B5}"/>
              </a:ext>
            </a:extLst>
          </p:cNvPr>
          <p:cNvGrpSpPr/>
          <p:nvPr/>
        </p:nvGrpSpPr>
        <p:grpSpPr>
          <a:xfrm>
            <a:off x="6798845" y="3820413"/>
            <a:ext cx="2437468" cy="2523237"/>
            <a:chOff x="6798845" y="3820413"/>
            <a:chExt cx="2437468" cy="2523237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3D0C724-72DD-8413-4A9A-179842FA9328}"/>
                </a:ext>
              </a:extLst>
            </p:cNvPr>
            <p:cNvGrpSpPr/>
            <p:nvPr/>
          </p:nvGrpSpPr>
          <p:grpSpPr>
            <a:xfrm>
              <a:off x="6798845" y="4654869"/>
              <a:ext cx="1077529" cy="1688781"/>
              <a:chOff x="-2464356" y="6460131"/>
              <a:chExt cx="1248784" cy="1957183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539BD10-51A5-47F3-F66C-E094C05EFB85}"/>
                  </a:ext>
                </a:extLst>
              </p:cNvPr>
              <p:cNvSpPr/>
              <p:nvPr/>
            </p:nvSpPr>
            <p:spPr bwMode="auto">
              <a:xfrm>
                <a:off x="-2464356" y="6460131"/>
                <a:ext cx="1248784" cy="1172444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9354A1D-0076-9E71-B55C-87D8B5B6F936}"/>
                  </a:ext>
                </a:extLst>
              </p:cNvPr>
              <p:cNvGrpSpPr/>
              <p:nvPr/>
            </p:nvGrpSpPr>
            <p:grpSpPr>
              <a:xfrm>
                <a:off x="-2427091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4A3CBED5-1912-098C-6D65-97D1578387CC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164" name="四角形: 上の 2 つの角を丸める 574">
                    <a:extLst>
                      <a:ext uri="{FF2B5EF4-FFF2-40B4-BE49-F238E27FC236}">
                        <a16:creationId xmlns:a16="http://schemas.microsoft.com/office/drawing/2014/main" id="{7A88C271-F48C-17DC-FA41-7217AED040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30901"/>
                      <a:gd name="csX1" fmla="*/ 557555 w 789470"/>
                      <a:gd name="csY1" fmla="*/ 0 h 930901"/>
                      <a:gd name="csX2" fmla="*/ 789470 w 789470"/>
                      <a:gd name="csY2" fmla="*/ 231915 h 930901"/>
                      <a:gd name="csX3" fmla="*/ 789470 w 789470"/>
                      <a:gd name="csY3" fmla="*/ 801115 h 930901"/>
                      <a:gd name="csX4" fmla="*/ 789470 w 789470"/>
                      <a:gd name="csY4" fmla="*/ 801115 h 930901"/>
                      <a:gd name="csX5" fmla="*/ 450280 w 789470"/>
                      <a:gd name="csY5" fmla="*/ 930901 h 930901"/>
                      <a:gd name="csX6" fmla="*/ 0 w 789470"/>
                      <a:gd name="csY6" fmla="*/ 801115 h 930901"/>
                      <a:gd name="csX7" fmla="*/ 0 w 789470"/>
                      <a:gd name="csY7" fmla="*/ 801115 h 930901"/>
                      <a:gd name="csX8" fmla="*/ 0 w 789470"/>
                      <a:gd name="csY8" fmla="*/ 231915 h 930901"/>
                      <a:gd name="csX9" fmla="*/ 231915 w 789470"/>
                      <a:gd name="csY9" fmla="*/ 0 h 930901"/>
                      <a:gd name="csX0" fmla="*/ 450280 w 789470"/>
                      <a:gd name="csY0" fmla="*/ 930901 h 1022341"/>
                      <a:gd name="csX1" fmla="*/ 0 w 789470"/>
                      <a:gd name="csY1" fmla="*/ 801115 h 1022341"/>
                      <a:gd name="csX2" fmla="*/ 0 w 789470"/>
                      <a:gd name="csY2" fmla="*/ 801115 h 1022341"/>
                      <a:gd name="csX3" fmla="*/ 0 w 789470"/>
                      <a:gd name="csY3" fmla="*/ 231915 h 1022341"/>
                      <a:gd name="csX4" fmla="*/ 231915 w 789470"/>
                      <a:gd name="csY4" fmla="*/ 0 h 1022341"/>
                      <a:gd name="csX5" fmla="*/ 557555 w 789470"/>
                      <a:gd name="csY5" fmla="*/ 0 h 1022341"/>
                      <a:gd name="csX6" fmla="*/ 789470 w 789470"/>
                      <a:gd name="csY6" fmla="*/ 231915 h 1022341"/>
                      <a:gd name="csX7" fmla="*/ 789470 w 789470"/>
                      <a:gd name="csY7" fmla="*/ 801115 h 1022341"/>
                      <a:gd name="csX8" fmla="*/ 789470 w 789470"/>
                      <a:gd name="csY8" fmla="*/ 801115 h 1022341"/>
                      <a:gd name="csX9" fmla="*/ 541720 w 789470"/>
                      <a:gd name="csY9" fmla="*/ 1022341 h 1022341"/>
                      <a:gd name="csX0" fmla="*/ 0 w 789470"/>
                      <a:gd name="csY0" fmla="*/ 801115 h 1022341"/>
                      <a:gd name="csX1" fmla="*/ 0 w 789470"/>
                      <a:gd name="csY1" fmla="*/ 801115 h 1022341"/>
                      <a:gd name="csX2" fmla="*/ 0 w 789470"/>
                      <a:gd name="csY2" fmla="*/ 231915 h 1022341"/>
                      <a:gd name="csX3" fmla="*/ 231915 w 789470"/>
                      <a:gd name="csY3" fmla="*/ 0 h 1022341"/>
                      <a:gd name="csX4" fmla="*/ 557555 w 789470"/>
                      <a:gd name="csY4" fmla="*/ 0 h 1022341"/>
                      <a:gd name="csX5" fmla="*/ 789470 w 789470"/>
                      <a:gd name="csY5" fmla="*/ 231915 h 1022341"/>
                      <a:gd name="csX6" fmla="*/ 789470 w 789470"/>
                      <a:gd name="csY6" fmla="*/ 801115 h 1022341"/>
                      <a:gd name="csX7" fmla="*/ 789470 w 789470"/>
                      <a:gd name="csY7" fmla="*/ 801115 h 1022341"/>
                      <a:gd name="csX8" fmla="*/ 541720 w 789470"/>
                      <a:gd name="csY8" fmla="*/ 1022341 h 1022341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BC8DB960-B3EB-2A66-9A53-F45166659FD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FDF364EC-AF77-BDAE-2FEA-219F0BBA1E8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077BDE8F-6FF3-1BBE-6083-039284193F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8" name="二等辺三角形 71">
                    <a:extLst>
                      <a:ext uri="{FF2B5EF4-FFF2-40B4-BE49-F238E27FC236}">
                        <a16:creationId xmlns:a16="http://schemas.microsoft.com/office/drawing/2014/main" id="{09F0AA9F-BFB9-B26C-F3DB-07EB8D4E9F1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76F6DAF7-8AAB-6F3D-77DD-FA105860488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57" name="四角形: 上の 2 つの角を丸める 130">
                  <a:extLst>
                    <a:ext uri="{FF2B5EF4-FFF2-40B4-BE49-F238E27FC236}">
                      <a16:creationId xmlns:a16="http://schemas.microsoft.com/office/drawing/2014/main" id="{EA664243-8237-6E36-7A0E-BB0F800E7E66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2BAF3CE-3271-154E-DC7E-1BEF44D473F0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四角形: 上の 2 つの角を丸める 131">
                  <a:extLst>
                    <a:ext uri="{FF2B5EF4-FFF2-40B4-BE49-F238E27FC236}">
                      <a16:creationId xmlns:a16="http://schemas.microsoft.com/office/drawing/2014/main" id="{D15AA5AF-50B9-AFB3-7C2D-BD116C8C94E7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角丸四角形 4">
                  <a:extLst>
                    <a:ext uri="{FF2B5EF4-FFF2-40B4-BE49-F238E27FC236}">
                      <a16:creationId xmlns:a16="http://schemas.microsoft.com/office/drawing/2014/main" id="{50194DBA-2253-A6C1-FC8B-A5FC7740E778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BED40BAE-1B49-C362-A857-DD1FF0051888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C00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FFA8B5A5-571D-C153-AF3A-5200D8BB29E6}"/>
                  </a:ext>
                </a:extLst>
              </p:cNvPr>
              <p:cNvGrpSpPr/>
              <p:nvPr/>
            </p:nvGrpSpPr>
            <p:grpSpPr>
              <a:xfrm>
                <a:off x="-2162056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9C23BDFF-1CF6-2956-FA49-435FD3CB3361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A4C82F1C-8243-6A11-21DF-B4F14C15AAD8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5C8F153-5020-E3CF-7746-5E02BC15DED3}"/>
                  </a:ext>
                </a:extLst>
              </p:cNvPr>
              <p:cNvSpPr/>
              <p:nvPr/>
            </p:nvSpPr>
            <p:spPr bwMode="auto">
              <a:xfrm flipH="1">
                <a:off x="-2333589" y="6611273"/>
                <a:ext cx="992828" cy="391169"/>
              </a:xfrm>
              <a:custGeom>
                <a:avLst/>
                <a:gdLst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22" fmla="*/ 499203 w 992828"/>
                  <a:gd name="csY22" fmla="*/ 148308 h 429077"/>
                  <a:gd name="csX0" fmla="*/ 174588 w 992828"/>
                  <a:gd name="csY0" fmla="*/ 357913 h 786990"/>
                  <a:gd name="csX1" fmla="*/ 173645 w 992828"/>
                  <a:gd name="csY1" fmla="*/ 358325 h 786990"/>
                  <a:gd name="csX2" fmla="*/ 115952 w 992828"/>
                  <a:gd name="csY2" fmla="*/ 395821 h 786990"/>
                  <a:gd name="csX3" fmla="*/ 92262 w 992828"/>
                  <a:gd name="csY3" fmla="*/ 786990 h 786990"/>
                  <a:gd name="csX4" fmla="*/ 92263 w 992828"/>
                  <a:gd name="csY4" fmla="*/ 786990 h 786990"/>
                  <a:gd name="csX5" fmla="*/ 171647 w 992828"/>
                  <a:gd name="csY5" fmla="*/ 696592 h 786990"/>
                  <a:gd name="csX6" fmla="*/ 192806 w 992828"/>
                  <a:gd name="csY6" fmla="*/ 676423 h 786990"/>
                  <a:gd name="csX7" fmla="*/ 193949 w 992828"/>
                  <a:gd name="csY7" fmla="*/ 682358 h 786990"/>
                  <a:gd name="csX8" fmla="*/ 239815 w 992828"/>
                  <a:gd name="csY8" fmla="*/ 737979 h 786990"/>
                  <a:gd name="csX9" fmla="*/ 239816 w 992828"/>
                  <a:gd name="csY9" fmla="*/ 737979 h 786990"/>
                  <a:gd name="csX10" fmla="*/ 475835 w 992828"/>
                  <a:gd name="csY10" fmla="*/ 533808 h 786990"/>
                  <a:gd name="csX11" fmla="*/ 496415 w 992828"/>
                  <a:gd name="csY11" fmla="*/ 522572 h 786990"/>
                  <a:gd name="csX12" fmla="*/ 516995 w 992828"/>
                  <a:gd name="csY12" fmla="*/ 533808 h 786990"/>
                  <a:gd name="csX13" fmla="*/ 753013 w 992828"/>
                  <a:gd name="csY13" fmla="*/ 737979 h 786990"/>
                  <a:gd name="csX14" fmla="*/ 753014 w 992828"/>
                  <a:gd name="csY14" fmla="*/ 737979 h 786990"/>
                  <a:gd name="csX15" fmla="*/ 798880 w 992828"/>
                  <a:gd name="csY15" fmla="*/ 682358 h 786990"/>
                  <a:gd name="csX16" fmla="*/ 800023 w 992828"/>
                  <a:gd name="csY16" fmla="*/ 676423 h 786990"/>
                  <a:gd name="csX17" fmla="*/ 821182 w 992828"/>
                  <a:gd name="csY17" fmla="*/ 696592 h 786990"/>
                  <a:gd name="csX18" fmla="*/ 900565 w 992828"/>
                  <a:gd name="csY18" fmla="*/ 786990 h 786990"/>
                  <a:gd name="csX19" fmla="*/ 900566 w 992828"/>
                  <a:gd name="csY19" fmla="*/ 786990 h 786990"/>
                  <a:gd name="csX20" fmla="*/ 876876 w 992828"/>
                  <a:gd name="csY20" fmla="*/ 395821 h 786990"/>
                  <a:gd name="csX21" fmla="*/ 820724 w 992828"/>
                  <a:gd name="csY21" fmla="*/ 359327 h 786990"/>
                  <a:gd name="csX22" fmla="*/ 492059 w 992828"/>
                  <a:gd name="csY22" fmla="*/ 3777 h 786990"/>
                  <a:gd name="csX23" fmla="*/ 174588 w 992828"/>
                  <a:gd name="csY23" fmla="*/ 357913 h 786990"/>
                  <a:gd name="csX0" fmla="*/ 492059 w 992828"/>
                  <a:gd name="csY0" fmla="*/ 3777 h 786990"/>
                  <a:gd name="csX1" fmla="*/ 174588 w 992828"/>
                  <a:gd name="csY1" fmla="*/ 357913 h 786990"/>
                  <a:gd name="csX2" fmla="*/ 173645 w 992828"/>
                  <a:gd name="csY2" fmla="*/ 358325 h 786990"/>
                  <a:gd name="csX3" fmla="*/ 115952 w 992828"/>
                  <a:gd name="csY3" fmla="*/ 395821 h 786990"/>
                  <a:gd name="csX4" fmla="*/ 92262 w 992828"/>
                  <a:gd name="csY4" fmla="*/ 786990 h 786990"/>
                  <a:gd name="csX5" fmla="*/ 92263 w 992828"/>
                  <a:gd name="csY5" fmla="*/ 786990 h 786990"/>
                  <a:gd name="csX6" fmla="*/ 171647 w 992828"/>
                  <a:gd name="csY6" fmla="*/ 696592 h 786990"/>
                  <a:gd name="csX7" fmla="*/ 192806 w 992828"/>
                  <a:gd name="csY7" fmla="*/ 676423 h 786990"/>
                  <a:gd name="csX8" fmla="*/ 193949 w 992828"/>
                  <a:gd name="csY8" fmla="*/ 682358 h 786990"/>
                  <a:gd name="csX9" fmla="*/ 239815 w 992828"/>
                  <a:gd name="csY9" fmla="*/ 737979 h 786990"/>
                  <a:gd name="csX10" fmla="*/ 239816 w 992828"/>
                  <a:gd name="csY10" fmla="*/ 737979 h 786990"/>
                  <a:gd name="csX11" fmla="*/ 475835 w 992828"/>
                  <a:gd name="csY11" fmla="*/ 533808 h 786990"/>
                  <a:gd name="csX12" fmla="*/ 496415 w 992828"/>
                  <a:gd name="csY12" fmla="*/ 522572 h 786990"/>
                  <a:gd name="csX13" fmla="*/ 516995 w 992828"/>
                  <a:gd name="csY13" fmla="*/ 533808 h 786990"/>
                  <a:gd name="csX14" fmla="*/ 753013 w 992828"/>
                  <a:gd name="csY14" fmla="*/ 737979 h 786990"/>
                  <a:gd name="csX15" fmla="*/ 753014 w 992828"/>
                  <a:gd name="csY15" fmla="*/ 737979 h 786990"/>
                  <a:gd name="csX16" fmla="*/ 798880 w 992828"/>
                  <a:gd name="csY16" fmla="*/ 682358 h 786990"/>
                  <a:gd name="csX17" fmla="*/ 800023 w 992828"/>
                  <a:gd name="csY17" fmla="*/ 676423 h 786990"/>
                  <a:gd name="csX18" fmla="*/ 821182 w 992828"/>
                  <a:gd name="csY18" fmla="*/ 696592 h 786990"/>
                  <a:gd name="csX19" fmla="*/ 900565 w 992828"/>
                  <a:gd name="csY19" fmla="*/ 786990 h 786990"/>
                  <a:gd name="csX20" fmla="*/ 900566 w 992828"/>
                  <a:gd name="csY20" fmla="*/ 786990 h 786990"/>
                  <a:gd name="csX21" fmla="*/ 876876 w 992828"/>
                  <a:gd name="csY21" fmla="*/ 395821 h 786990"/>
                  <a:gd name="csX22" fmla="*/ 820724 w 992828"/>
                  <a:gd name="csY22" fmla="*/ 359327 h 786990"/>
                  <a:gd name="csX23" fmla="*/ 583499 w 992828"/>
                  <a:gd name="csY23" fmla="*/ 95217 h 786990"/>
                  <a:gd name="csX0" fmla="*/ 174588 w 992828"/>
                  <a:gd name="csY0" fmla="*/ 262696 h 691773"/>
                  <a:gd name="csX1" fmla="*/ 173645 w 992828"/>
                  <a:gd name="csY1" fmla="*/ 263108 h 691773"/>
                  <a:gd name="csX2" fmla="*/ 115952 w 992828"/>
                  <a:gd name="csY2" fmla="*/ 300604 h 691773"/>
                  <a:gd name="csX3" fmla="*/ 92262 w 992828"/>
                  <a:gd name="csY3" fmla="*/ 691773 h 691773"/>
                  <a:gd name="csX4" fmla="*/ 92263 w 992828"/>
                  <a:gd name="csY4" fmla="*/ 691773 h 691773"/>
                  <a:gd name="csX5" fmla="*/ 171647 w 992828"/>
                  <a:gd name="csY5" fmla="*/ 601375 h 691773"/>
                  <a:gd name="csX6" fmla="*/ 192806 w 992828"/>
                  <a:gd name="csY6" fmla="*/ 581206 h 691773"/>
                  <a:gd name="csX7" fmla="*/ 193949 w 992828"/>
                  <a:gd name="csY7" fmla="*/ 587141 h 691773"/>
                  <a:gd name="csX8" fmla="*/ 239815 w 992828"/>
                  <a:gd name="csY8" fmla="*/ 642762 h 691773"/>
                  <a:gd name="csX9" fmla="*/ 239816 w 992828"/>
                  <a:gd name="csY9" fmla="*/ 642762 h 691773"/>
                  <a:gd name="csX10" fmla="*/ 475835 w 992828"/>
                  <a:gd name="csY10" fmla="*/ 438591 h 691773"/>
                  <a:gd name="csX11" fmla="*/ 496415 w 992828"/>
                  <a:gd name="csY11" fmla="*/ 427355 h 691773"/>
                  <a:gd name="csX12" fmla="*/ 516995 w 992828"/>
                  <a:gd name="csY12" fmla="*/ 438591 h 691773"/>
                  <a:gd name="csX13" fmla="*/ 753013 w 992828"/>
                  <a:gd name="csY13" fmla="*/ 642762 h 691773"/>
                  <a:gd name="csX14" fmla="*/ 753014 w 992828"/>
                  <a:gd name="csY14" fmla="*/ 642762 h 691773"/>
                  <a:gd name="csX15" fmla="*/ 798880 w 992828"/>
                  <a:gd name="csY15" fmla="*/ 587141 h 691773"/>
                  <a:gd name="csX16" fmla="*/ 800023 w 992828"/>
                  <a:gd name="csY16" fmla="*/ 581206 h 691773"/>
                  <a:gd name="csX17" fmla="*/ 821182 w 992828"/>
                  <a:gd name="csY17" fmla="*/ 601375 h 691773"/>
                  <a:gd name="csX18" fmla="*/ 900565 w 992828"/>
                  <a:gd name="csY18" fmla="*/ 691773 h 691773"/>
                  <a:gd name="csX19" fmla="*/ 900566 w 992828"/>
                  <a:gd name="csY19" fmla="*/ 691773 h 691773"/>
                  <a:gd name="csX20" fmla="*/ 876876 w 992828"/>
                  <a:gd name="csY20" fmla="*/ 300604 h 691773"/>
                  <a:gd name="csX21" fmla="*/ 820724 w 992828"/>
                  <a:gd name="csY21" fmla="*/ 264110 h 691773"/>
                  <a:gd name="csX22" fmla="*/ 583499 w 992828"/>
                  <a:gd name="csY22" fmla="*/ 0 h 691773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0" fmla="*/ 174588 w 992828"/>
                  <a:gd name="csY0" fmla="*/ 0 h 429077"/>
                  <a:gd name="csX1" fmla="*/ 115952 w 992828"/>
                  <a:gd name="csY1" fmla="*/ 37908 h 429077"/>
                  <a:gd name="csX2" fmla="*/ 92262 w 992828"/>
                  <a:gd name="csY2" fmla="*/ 429077 h 429077"/>
                  <a:gd name="csX3" fmla="*/ 92263 w 992828"/>
                  <a:gd name="csY3" fmla="*/ 429077 h 429077"/>
                  <a:gd name="csX4" fmla="*/ 171647 w 992828"/>
                  <a:gd name="csY4" fmla="*/ 338679 h 429077"/>
                  <a:gd name="csX5" fmla="*/ 192806 w 992828"/>
                  <a:gd name="csY5" fmla="*/ 318510 h 429077"/>
                  <a:gd name="csX6" fmla="*/ 193949 w 992828"/>
                  <a:gd name="csY6" fmla="*/ 324445 h 429077"/>
                  <a:gd name="csX7" fmla="*/ 239815 w 992828"/>
                  <a:gd name="csY7" fmla="*/ 380066 h 429077"/>
                  <a:gd name="csX8" fmla="*/ 239816 w 992828"/>
                  <a:gd name="csY8" fmla="*/ 380066 h 429077"/>
                  <a:gd name="csX9" fmla="*/ 475835 w 992828"/>
                  <a:gd name="csY9" fmla="*/ 175895 h 429077"/>
                  <a:gd name="csX10" fmla="*/ 496415 w 992828"/>
                  <a:gd name="csY10" fmla="*/ 164659 h 429077"/>
                  <a:gd name="csX11" fmla="*/ 516995 w 992828"/>
                  <a:gd name="csY11" fmla="*/ 175895 h 429077"/>
                  <a:gd name="csX12" fmla="*/ 753013 w 992828"/>
                  <a:gd name="csY12" fmla="*/ 380066 h 429077"/>
                  <a:gd name="csX13" fmla="*/ 753014 w 992828"/>
                  <a:gd name="csY13" fmla="*/ 380066 h 429077"/>
                  <a:gd name="csX14" fmla="*/ 798880 w 992828"/>
                  <a:gd name="csY14" fmla="*/ 324445 h 429077"/>
                  <a:gd name="csX15" fmla="*/ 800023 w 992828"/>
                  <a:gd name="csY15" fmla="*/ 318510 h 429077"/>
                  <a:gd name="csX16" fmla="*/ 821182 w 992828"/>
                  <a:gd name="csY16" fmla="*/ 338679 h 429077"/>
                  <a:gd name="csX17" fmla="*/ 900565 w 992828"/>
                  <a:gd name="csY17" fmla="*/ 429077 h 429077"/>
                  <a:gd name="csX18" fmla="*/ 900566 w 992828"/>
                  <a:gd name="csY18" fmla="*/ 429077 h 429077"/>
                  <a:gd name="csX19" fmla="*/ 876876 w 992828"/>
                  <a:gd name="csY19" fmla="*/ 37908 h 429077"/>
                  <a:gd name="csX0" fmla="*/ 115952 w 992828"/>
                  <a:gd name="csY0" fmla="*/ 0 h 391169"/>
                  <a:gd name="csX1" fmla="*/ 92262 w 992828"/>
                  <a:gd name="csY1" fmla="*/ 391169 h 391169"/>
                  <a:gd name="csX2" fmla="*/ 92263 w 992828"/>
                  <a:gd name="csY2" fmla="*/ 391169 h 391169"/>
                  <a:gd name="csX3" fmla="*/ 171647 w 992828"/>
                  <a:gd name="csY3" fmla="*/ 300771 h 391169"/>
                  <a:gd name="csX4" fmla="*/ 192806 w 992828"/>
                  <a:gd name="csY4" fmla="*/ 280602 h 391169"/>
                  <a:gd name="csX5" fmla="*/ 193949 w 992828"/>
                  <a:gd name="csY5" fmla="*/ 286537 h 391169"/>
                  <a:gd name="csX6" fmla="*/ 239815 w 992828"/>
                  <a:gd name="csY6" fmla="*/ 342158 h 391169"/>
                  <a:gd name="csX7" fmla="*/ 239816 w 992828"/>
                  <a:gd name="csY7" fmla="*/ 342158 h 391169"/>
                  <a:gd name="csX8" fmla="*/ 475835 w 992828"/>
                  <a:gd name="csY8" fmla="*/ 137987 h 391169"/>
                  <a:gd name="csX9" fmla="*/ 496415 w 992828"/>
                  <a:gd name="csY9" fmla="*/ 126751 h 391169"/>
                  <a:gd name="csX10" fmla="*/ 516995 w 992828"/>
                  <a:gd name="csY10" fmla="*/ 137987 h 391169"/>
                  <a:gd name="csX11" fmla="*/ 753013 w 992828"/>
                  <a:gd name="csY11" fmla="*/ 342158 h 391169"/>
                  <a:gd name="csX12" fmla="*/ 753014 w 992828"/>
                  <a:gd name="csY12" fmla="*/ 342158 h 391169"/>
                  <a:gd name="csX13" fmla="*/ 798880 w 992828"/>
                  <a:gd name="csY13" fmla="*/ 286537 h 391169"/>
                  <a:gd name="csX14" fmla="*/ 800023 w 992828"/>
                  <a:gd name="csY14" fmla="*/ 280602 h 391169"/>
                  <a:gd name="csX15" fmla="*/ 821182 w 992828"/>
                  <a:gd name="csY15" fmla="*/ 300771 h 391169"/>
                  <a:gd name="csX16" fmla="*/ 900565 w 992828"/>
                  <a:gd name="csY16" fmla="*/ 391169 h 391169"/>
                  <a:gd name="csX17" fmla="*/ 900566 w 992828"/>
                  <a:gd name="csY17" fmla="*/ 391169 h 391169"/>
                  <a:gd name="csX18" fmla="*/ 876876 w 992828"/>
                  <a:gd name="csY18" fmla="*/ 0 h 3911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992828" h="391169">
                    <a:moveTo>
                      <a:pt x="115952" y="0"/>
                    </a:moveTo>
                    <a:cubicBezTo>
                      <a:pt x="-28869" y="113129"/>
                      <a:pt x="-39475" y="288261"/>
                      <a:pt x="92262" y="391169"/>
                    </a:cubicBezTo>
                    <a:lnTo>
                      <a:pt x="92263" y="391169"/>
                    </a:lnTo>
                    <a:cubicBezTo>
                      <a:pt x="117074" y="360142"/>
                      <a:pt x="143572" y="329981"/>
                      <a:pt x="171647" y="300771"/>
                    </a:cubicBezTo>
                    <a:lnTo>
                      <a:pt x="192806" y="280602"/>
                    </a:lnTo>
                    <a:lnTo>
                      <a:pt x="193949" y="286537"/>
                    </a:lnTo>
                    <a:cubicBezTo>
                      <a:pt x="203643" y="307033"/>
                      <a:pt x="218905" y="326012"/>
                      <a:pt x="239815" y="342158"/>
                    </a:cubicBezTo>
                    <a:lnTo>
                      <a:pt x="239816" y="342158"/>
                    </a:lnTo>
                    <a:cubicBezTo>
                      <a:pt x="302828" y="264268"/>
                      <a:pt x="382964" y="195081"/>
                      <a:pt x="475835" y="137987"/>
                    </a:cubicBezTo>
                    <a:lnTo>
                      <a:pt x="496415" y="126751"/>
                    </a:lnTo>
                    <a:lnTo>
                      <a:pt x="516995" y="137987"/>
                    </a:lnTo>
                    <a:cubicBezTo>
                      <a:pt x="609866" y="195081"/>
                      <a:pt x="690002" y="264268"/>
                      <a:pt x="753013" y="342158"/>
                    </a:cubicBezTo>
                    <a:lnTo>
                      <a:pt x="753014" y="342158"/>
                    </a:lnTo>
                    <a:cubicBezTo>
                      <a:pt x="773924" y="326012"/>
                      <a:pt x="789186" y="307033"/>
                      <a:pt x="798880" y="286537"/>
                    </a:cubicBezTo>
                    <a:lnTo>
                      <a:pt x="800023" y="280602"/>
                    </a:lnTo>
                    <a:lnTo>
                      <a:pt x="821182" y="300771"/>
                    </a:lnTo>
                    <a:cubicBezTo>
                      <a:pt x="849257" y="329981"/>
                      <a:pt x="875754" y="360142"/>
                      <a:pt x="900565" y="391169"/>
                    </a:cubicBezTo>
                    <a:lnTo>
                      <a:pt x="900566" y="391169"/>
                    </a:lnTo>
                    <a:cubicBezTo>
                      <a:pt x="1032303" y="288261"/>
                      <a:pt x="1021697" y="113129"/>
                      <a:pt x="876876" y="0"/>
                    </a:cubicBezTo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6633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47DD3AB1-096E-58E0-550A-8AE26CE59D45}"/>
                </a:ext>
              </a:extLst>
            </p:cNvPr>
            <p:cNvGrpSpPr/>
            <p:nvPr/>
          </p:nvGrpSpPr>
          <p:grpSpPr>
            <a:xfrm>
              <a:off x="7855670" y="382041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2F3175A2-FBEB-978E-87B5-7E4DE1855794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6BBE1418-F725-C6FD-2B36-6E17D68AE2DE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0044FDFC-655B-8F95-CAD8-506508FB42BB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6" name="二等辺三角形 181">
              <a:extLst>
                <a:ext uri="{FF2B5EF4-FFF2-40B4-BE49-F238E27FC236}">
                  <a16:creationId xmlns:a16="http://schemas.microsoft.com/office/drawing/2014/main" id="{474031AD-CBED-740C-48FF-8384B448A4F5}"/>
                </a:ext>
              </a:extLst>
            </p:cNvPr>
            <p:cNvSpPr/>
            <p:nvPr/>
          </p:nvSpPr>
          <p:spPr>
            <a:xfrm rot="5400000">
              <a:off x="7056617" y="5149134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二等辺三角形 181">
              <a:extLst>
                <a:ext uri="{FF2B5EF4-FFF2-40B4-BE49-F238E27FC236}">
                  <a16:creationId xmlns:a16="http://schemas.microsoft.com/office/drawing/2014/main" id="{CB57E9FD-AE00-79B2-4F36-916329188C3E}"/>
                </a:ext>
              </a:extLst>
            </p:cNvPr>
            <p:cNvSpPr/>
            <p:nvPr/>
          </p:nvSpPr>
          <p:spPr>
            <a:xfrm rot="16200000" flipH="1">
              <a:off x="7456931" y="5149136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89028C90-A3B6-5518-D9AB-81F713D5F3CA}"/>
                </a:ext>
              </a:extLst>
            </p:cNvPr>
            <p:cNvGrpSpPr/>
            <p:nvPr/>
          </p:nvGrpSpPr>
          <p:grpSpPr>
            <a:xfrm>
              <a:off x="7963691" y="4016304"/>
              <a:ext cx="1087085" cy="912002"/>
              <a:chOff x="8414617" y="4712977"/>
              <a:chExt cx="2163797" cy="1815301"/>
            </a:xfrm>
          </p:grpSpPr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B18193A8-E73E-222E-919C-3D56743386A2}"/>
                  </a:ext>
                </a:extLst>
              </p:cNvPr>
              <p:cNvGrpSpPr/>
              <p:nvPr/>
            </p:nvGrpSpPr>
            <p:grpSpPr>
              <a:xfrm rot="18000000">
                <a:off x="8831015" y="4780879"/>
                <a:ext cx="1657321" cy="1837477"/>
                <a:chOff x="-806042" y="728700"/>
                <a:chExt cx="1657321" cy="1837477"/>
              </a:xfrm>
              <a:solidFill>
                <a:srgbClr val="FFCC99"/>
              </a:solidFill>
            </p:grpSpPr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F1C7A3ED-8B7C-7683-4C6A-4B42CABE0802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-806042" y="983164"/>
                  <a:ext cx="246188" cy="220522"/>
                  <a:chOff x="597606" y="942194"/>
                  <a:chExt cx="689395" cy="617524"/>
                </a:xfrm>
                <a:grpFill/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E232D9E0-A196-49B5-A496-BE8B33348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62" name="グループ化 561">
                    <a:extLst>
                      <a:ext uri="{FF2B5EF4-FFF2-40B4-BE49-F238E27FC236}">
                        <a16:creationId xmlns:a16="http://schemas.microsoft.com/office/drawing/2014/main" id="{37EF628B-F1AC-E801-80EB-9FEACE5DC9E6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564" name="四角形: 上の 2 つの角を丸める 563">
                      <a:extLst>
                        <a:ext uri="{FF2B5EF4-FFF2-40B4-BE49-F238E27FC236}">
                          <a16:creationId xmlns:a16="http://schemas.microsoft.com/office/drawing/2014/main" id="{C82F345D-2315-B4BA-A2EC-4A09F4E9FF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5" name="四角形: 上の 2 つの角を丸める 564">
                      <a:extLst>
                        <a:ext uri="{FF2B5EF4-FFF2-40B4-BE49-F238E27FC236}">
                          <a16:creationId xmlns:a16="http://schemas.microsoft.com/office/drawing/2014/main" id="{E14772D5-FF11-98A5-54DA-B208A11F64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6" name="四角形: 上の 2 つの角を丸める 565">
                      <a:extLst>
                        <a:ext uri="{FF2B5EF4-FFF2-40B4-BE49-F238E27FC236}">
                          <a16:creationId xmlns:a16="http://schemas.microsoft.com/office/drawing/2014/main" id="{F6BD5F5B-AC3F-F452-ECD2-B9702600FC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7" name="四角形: 上の 2 つの角を丸める 566">
                      <a:extLst>
                        <a:ext uri="{FF2B5EF4-FFF2-40B4-BE49-F238E27FC236}">
                          <a16:creationId xmlns:a16="http://schemas.microsoft.com/office/drawing/2014/main" id="{2D2C515D-9DB0-A000-FF28-735EABB17B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563" name="四角形: 上の 2 つの角を丸める 135">
                    <a:extLst>
                      <a:ext uri="{FF2B5EF4-FFF2-40B4-BE49-F238E27FC236}">
                        <a16:creationId xmlns:a16="http://schemas.microsoft.com/office/drawing/2014/main" id="{6FE9C96F-CA70-7013-B1E8-4D81F7235425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0D16453E-3D89-6947-947B-9462112AAB45}"/>
                    </a:ext>
                  </a:extLst>
                </p:cNvPr>
                <p:cNvGrpSpPr/>
                <p:nvPr/>
              </p:nvGrpSpPr>
              <p:grpSpPr>
                <a:xfrm rot="900000">
                  <a:off x="605087" y="985440"/>
                  <a:ext cx="246192" cy="220524"/>
                  <a:chOff x="597606" y="942194"/>
                  <a:chExt cx="689395" cy="617524"/>
                </a:xfrm>
                <a:grpFill/>
              </p:grpSpPr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F6EA6200-F387-8ADC-2CE7-1FEE31944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2FDA9189-B825-542D-492C-34C118056998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557" name="四角形: 上の 2 つの角を丸める 556">
                      <a:extLst>
                        <a:ext uri="{FF2B5EF4-FFF2-40B4-BE49-F238E27FC236}">
                          <a16:creationId xmlns:a16="http://schemas.microsoft.com/office/drawing/2014/main" id="{895D624E-AAB8-45AD-BFEA-0E79F2E910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8" name="四角形: 上の 2 つの角を丸める 557">
                      <a:extLst>
                        <a:ext uri="{FF2B5EF4-FFF2-40B4-BE49-F238E27FC236}">
                          <a16:creationId xmlns:a16="http://schemas.microsoft.com/office/drawing/2014/main" id="{0BB8346C-2E80-4C21-B724-3145D51417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9" name="四角形: 上の 2 つの角を丸める 558">
                      <a:extLst>
                        <a:ext uri="{FF2B5EF4-FFF2-40B4-BE49-F238E27FC236}">
                          <a16:creationId xmlns:a16="http://schemas.microsoft.com/office/drawing/2014/main" id="{08102AEB-8A5C-8B61-421D-9A8579E65B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0" name="四角形: 上の 2 つの角を丸める 559">
                      <a:extLst>
                        <a:ext uri="{FF2B5EF4-FFF2-40B4-BE49-F238E27FC236}">
                          <a16:creationId xmlns:a16="http://schemas.microsoft.com/office/drawing/2014/main" id="{77447BE5-3FE3-9910-B26A-27617B7061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556" name="四角形: 上の 2 つの角を丸める 135">
                    <a:extLst>
                      <a:ext uri="{FF2B5EF4-FFF2-40B4-BE49-F238E27FC236}">
                        <a16:creationId xmlns:a16="http://schemas.microsoft.com/office/drawing/2014/main" id="{A08383D5-50E2-D9FA-A6D2-D969FCD98198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49A4DDDF-80A2-AA0A-5504-F6EE40A9A8E4}"/>
                    </a:ext>
                  </a:extLst>
                </p:cNvPr>
                <p:cNvSpPr/>
                <p:nvPr/>
              </p:nvSpPr>
              <p:spPr bwMode="auto">
                <a:xfrm>
                  <a:off x="-760399" y="1156678"/>
                  <a:ext cx="1565353" cy="1355159"/>
                </a:xfrm>
                <a:custGeom>
                  <a:avLst/>
                  <a:gdLst>
                    <a:gd name="connsiteX0" fmla="*/ 1384729 w 1565353"/>
                    <a:gd name="connsiteY0" fmla="*/ 0 h 1355159"/>
                    <a:gd name="connsiteX1" fmla="*/ 1565353 w 1565353"/>
                    <a:gd name="connsiteY1" fmla="*/ 44338 h 1355159"/>
                    <a:gd name="connsiteX2" fmla="*/ 1282915 w 1565353"/>
                    <a:gd name="connsiteY2" fmla="*/ 521135 h 1355159"/>
                    <a:gd name="connsiteX3" fmla="*/ 1252313 w 1565353"/>
                    <a:gd name="connsiteY3" fmla="*/ 542943 h 1355159"/>
                    <a:gd name="connsiteX4" fmla="*/ 1257740 w 1565353"/>
                    <a:gd name="connsiteY4" fmla="*/ 569824 h 1355159"/>
                    <a:gd name="connsiteX5" fmla="*/ 1206981 w 1565353"/>
                    <a:gd name="connsiteY5" fmla="*/ 692368 h 1355159"/>
                    <a:gd name="connsiteX6" fmla="*/ 1154116 w 1565353"/>
                    <a:gd name="connsiteY6" fmla="*/ 728011 h 1355159"/>
                    <a:gd name="connsiteX7" fmla="*/ 1154723 w 1565353"/>
                    <a:gd name="connsiteY7" fmla="*/ 729967 h 1355159"/>
                    <a:gd name="connsiteX8" fmla="*/ 1162595 w 1565353"/>
                    <a:gd name="connsiteY8" fmla="*/ 808052 h 1355159"/>
                    <a:gd name="connsiteX9" fmla="*/ 1162594 w 1565353"/>
                    <a:gd name="connsiteY9" fmla="*/ 1041134 h 1355159"/>
                    <a:gd name="connsiteX10" fmla="*/ 1157096 w 1565353"/>
                    <a:gd name="connsiteY10" fmla="*/ 1095670 h 1355159"/>
                    <a:gd name="connsiteX11" fmla="*/ 1155148 w 1565353"/>
                    <a:gd name="connsiteY11" fmla="*/ 1101946 h 1355159"/>
                    <a:gd name="connsiteX12" fmla="*/ 1205766 w 1565353"/>
                    <a:gd name="connsiteY12" fmla="*/ 1135193 h 1355159"/>
                    <a:gd name="connsiteX13" fmla="*/ 1304652 w 1565353"/>
                    <a:gd name="connsiteY13" fmla="*/ 1245515 h 1355159"/>
                    <a:gd name="connsiteX14" fmla="*/ 1143140 w 1565353"/>
                    <a:gd name="connsiteY14" fmla="*/ 1346341 h 1355159"/>
                    <a:gd name="connsiteX15" fmla="*/ 1088124 w 1565353"/>
                    <a:gd name="connsiteY15" fmla="*/ 1284962 h 1355159"/>
                    <a:gd name="connsiteX16" fmla="*/ 1046884 w 1565353"/>
                    <a:gd name="connsiteY16" fmla="*/ 1262555 h 1355159"/>
                    <a:gd name="connsiteX17" fmla="*/ 1043288 w 1565353"/>
                    <a:gd name="connsiteY17" fmla="*/ 1265522 h 1355159"/>
                    <a:gd name="connsiteX18" fmla="*/ 891991 w 1565353"/>
                    <a:gd name="connsiteY18" fmla="*/ 1311737 h 1355159"/>
                    <a:gd name="connsiteX19" fmla="*/ 658296 w 1565353"/>
                    <a:gd name="connsiteY19" fmla="*/ 1311737 h 1355159"/>
                    <a:gd name="connsiteX20" fmla="*/ 506999 w 1565353"/>
                    <a:gd name="connsiteY20" fmla="*/ 1265522 h 1355159"/>
                    <a:gd name="connsiteX21" fmla="*/ 490883 w 1565353"/>
                    <a:gd name="connsiteY21" fmla="*/ 1252225 h 1355159"/>
                    <a:gd name="connsiteX22" fmla="*/ 468890 w 1565353"/>
                    <a:gd name="connsiteY22" fmla="*/ 1260628 h 1355159"/>
                    <a:gd name="connsiteX23" fmla="*/ 368234 w 1565353"/>
                    <a:gd name="connsiteY23" fmla="*/ 1355159 h 1355159"/>
                    <a:gd name="connsiteX24" fmla="*/ 203344 w 1565353"/>
                    <a:gd name="connsiteY24" fmla="*/ 1259959 h 1355159"/>
                    <a:gd name="connsiteX25" fmla="*/ 384262 w 1565353"/>
                    <a:gd name="connsiteY25" fmla="*/ 1090050 h 1355159"/>
                    <a:gd name="connsiteX26" fmla="*/ 392314 w 1565353"/>
                    <a:gd name="connsiteY26" fmla="*/ 1086974 h 1355159"/>
                    <a:gd name="connsiteX27" fmla="*/ 387693 w 1565353"/>
                    <a:gd name="connsiteY27" fmla="*/ 1041134 h 1355159"/>
                    <a:gd name="connsiteX28" fmla="*/ 387693 w 1565353"/>
                    <a:gd name="connsiteY28" fmla="*/ 808052 h 1355159"/>
                    <a:gd name="connsiteX29" fmla="*/ 395565 w 1565353"/>
                    <a:gd name="connsiteY29" fmla="*/ 729967 h 1355159"/>
                    <a:gd name="connsiteX30" fmla="*/ 397910 w 1565353"/>
                    <a:gd name="connsiteY30" fmla="*/ 722411 h 1355159"/>
                    <a:gd name="connsiteX31" fmla="*/ 353351 w 1565353"/>
                    <a:gd name="connsiteY31" fmla="*/ 692368 h 1355159"/>
                    <a:gd name="connsiteX32" fmla="*/ 302591 w 1565353"/>
                    <a:gd name="connsiteY32" fmla="*/ 569824 h 1355159"/>
                    <a:gd name="connsiteX33" fmla="*/ 308426 w 1565353"/>
                    <a:gd name="connsiteY33" fmla="*/ 540921 h 1355159"/>
                    <a:gd name="connsiteX34" fmla="*/ 232759 w 1565353"/>
                    <a:gd name="connsiteY34" fmla="*/ 475585 h 1355159"/>
                    <a:gd name="connsiteX35" fmla="*/ 0 w 1565353"/>
                    <a:gd name="connsiteY35" fmla="*/ 45196 h 1355159"/>
                    <a:gd name="connsiteX36" fmla="*/ 180577 w 1565353"/>
                    <a:gd name="connsiteY36" fmla="*/ 662 h 1355159"/>
                    <a:gd name="connsiteX37" fmla="*/ 428321 w 1565353"/>
                    <a:gd name="connsiteY37" fmla="*/ 400203 h 1355159"/>
                    <a:gd name="connsiteX38" fmla="*/ 435289 w 1565353"/>
                    <a:gd name="connsiteY38" fmla="*/ 404718 h 1355159"/>
                    <a:gd name="connsiteX39" fmla="*/ 475895 w 1565353"/>
                    <a:gd name="connsiteY39" fmla="*/ 396520 h 1355159"/>
                    <a:gd name="connsiteX40" fmla="*/ 598439 w 1565353"/>
                    <a:gd name="connsiteY40" fmla="*/ 447280 h 1355159"/>
                    <a:gd name="connsiteX41" fmla="*/ 607236 w 1565353"/>
                    <a:gd name="connsiteY41" fmla="*/ 460327 h 1355159"/>
                    <a:gd name="connsiteX42" fmla="*/ 624331 w 1565353"/>
                    <a:gd name="connsiteY42" fmla="*/ 451049 h 1355159"/>
                    <a:gd name="connsiteX43" fmla="*/ 775144 w 1565353"/>
                    <a:gd name="connsiteY43" fmla="*/ 420601 h 1355159"/>
                    <a:gd name="connsiteX44" fmla="*/ 925957 w 1565353"/>
                    <a:gd name="connsiteY44" fmla="*/ 451049 h 1355159"/>
                    <a:gd name="connsiteX45" fmla="*/ 950404 w 1565353"/>
                    <a:gd name="connsiteY45" fmla="*/ 464318 h 1355159"/>
                    <a:gd name="connsiteX46" fmla="*/ 961892 w 1565353"/>
                    <a:gd name="connsiteY46" fmla="*/ 447280 h 1355159"/>
                    <a:gd name="connsiteX47" fmla="*/ 1084436 w 1565353"/>
                    <a:gd name="connsiteY47" fmla="*/ 396520 h 1355159"/>
                    <a:gd name="connsiteX48" fmla="*/ 1126633 w 1565353"/>
                    <a:gd name="connsiteY48" fmla="*/ 405039 h 1355159"/>
                    <a:gd name="connsiteX49" fmla="*/ 1168068 w 1565353"/>
                    <a:gd name="connsiteY49" fmla="*/ 374860 h 1355159"/>
                    <a:gd name="connsiteX50" fmla="*/ 1384729 w 1565353"/>
                    <a:gd name="connsiteY50" fmla="*/ 0 h 1355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565353" h="1355159">
                      <a:moveTo>
                        <a:pt x="1384729" y="0"/>
                      </a:moveTo>
                      <a:lnTo>
                        <a:pt x="1565353" y="44338"/>
                      </a:lnTo>
                      <a:cubicBezTo>
                        <a:pt x="1523337" y="238254"/>
                        <a:pt x="1421245" y="403920"/>
                        <a:pt x="1282915" y="521135"/>
                      </a:cubicBezTo>
                      <a:lnTo>
                        <a:pt x="1252313" y="542943"/>
                      </a:lnTo>
                      <a:lnTo>
                        <a:pt x="1257740" y="569824"/>
                      </a:lnTo>
                      <a:cubicBezTo>
                        <a:pt x="1257740" y="617681"/>
                        <a:pt x="1238342" y="661007"/>
                        <a:pt x="1206981" y="692368"/>
                      </a:cubicBezTo>
                      <a:lnTo>
                        <a:pt x="1154116" y="728011"/>
                      </a:lnTo>
                      <a:lnTo>
                        <a:pt x="1154723" y="729967"/>
                      </a:lnTo>
                      <a:cubicBezTo>
                        <a:pt x="1159885" y="755189"/>
                        <a:pt x="1162595" y="781304"/>
                        <a:pt x="1162595" y="808052"/>
                      </a:cubicBezTo>
                      <a:cubicBezTo>
                        <a:pt x="1162595" y="885746"/>
                        <a:pt x="1162594" y="963440"/>
                        <a:pt x="1162594" y="1041134"/>
                      </a:cubicBezTo>
                      <a:cubicBezTo>
                        <a:pt x="1162594" y="1059815"/>
                        <a:pt x="1160701" y="1078054"/>
                        <a:pt x="1157096" y="1095670"/>
                      </a:cubicBezTo>
                      <a:lnTo>
                        <a:pt x="1155148" y="1101946"/>
                      </a:lnTo>
                      <a:lnTo>
                        <a:pt x="1205766" y="1135193"/>
                      </a:lnTo>
                      <a:cubicBezTo>
                        <a:pt x="1243884" y="1165129"/>
                        <a:pt x="1277529" y="1202068"/>
                        <a:pt x="1304652" y="1245515"/>
                      </a:cubicBezTo>
                      <a:lnTo>
                        <a:pt x="1143140" y="1346341"/>
                      </a:lnTo>
                      <a:cubicBezTo>
                        <a:pt x="1128050" y="1322168"/>
                        <a:pt x="1109331" y="1301617"/>
                        <a:pt x="1088124" y="1284962"/>
                      </a:cubicBezTo>
                      <a:lnTo>
                        <a:pt x="1046884" y="1262555"/>
                      </a:lnTo>
                      <a:lnTo>
                        <a:pt x="1043288" y="1265522"/>
                      </a:lnTo>
                      <a:cubicBezTo>
                        <a:pt x="1000099" y="1294700"/>
                        <a:pt x="948035" y="1311737"/>
                        <a:pt x="891991" y="1311737"/>
                      </a:cubicBezTo>
                      <a:lnTo>
                        <a:pt x="658296" y="1311737"/>
                      </a:lnTo>
                      <a:cubicBezTo>
                        <a:pt x="602252" y="1311737"/>
                        <a:pt x="550188" y="1294700"/>
                        <a:pt x="506999" y="1265522"/>
                      </a:cubicBezTo>
                      <a:lnTo>
                        <a:pt x="490883" y="1252225"/>
                      </a:lnTo>
                      <a:lnTo>
                        <a:pt x="468890" y="1260628"/>
                      </a:lnTo>
                      <a:cubicBezTo>
                        <a:pt x="428110" y="1280817"/>
                        <a:pt x="392659" y="1312853"/>
                        <a:pt x="368234" y="1355159"/>
                      </a:cubicBezTo>
                      <a:lnTo>
                        <a:pt x="203344" y="1259959"/>
                      </a:lnTo>
                      <a:cubicBezTo>
                        <a:pt x="247246" y="1183919"/>
                        <a:pt x="310965" y="1126336"/>
                        <a:pt x="384262" y="1090050"/>
                      </a:cubicBezTo>
                      <a:lnTo>
                        <a:pt x="392314" y="1086974"/>
                      </a:lnTo>
                      <a:lnTo>
                        <a:pt x="387693" y="1041134"/>
                      </a:lnTo>
                      <a:lnTo>
                        <a:pt x="387693" y="808052"/>
                      </a:lnTo>
                      <a:cubicBezTo>
                        <a:pt x="387693" y="781304"/>
                        <a:pt x="390404" y="755189"/>
                        <a:pt x="395565" y="729967"/>
                      </a:cubicBezTo>
                      <a:lnTo>
                        <a:pt x="397910" y="722411"/>
                      </a:lnTo>
                      <a:lnTo>
                        <a:pt x="353351" y="692368"/>
                      </a:lnTo>
                      <a:cubicBezTo>
                        <a:pt x="321989" y="661007"/>
                        <a:pt x="302591" y="617681"/>
                        <a:pt x="302591" y="569824"/>
                      </a:cubicBezTo>
                      <a:lnTo>
                        <a:pt x="308426" y="540921"/>
                      </a:lnTo>
                      <a:lnTo>
                        <a:pt x="232759" y="475585"/>
                      </a:lnTo>
                      <a:cubicBezTo>
                        <a:pt x="119847" y="362819"/>
                        <a:pt x="36932" y="214850"/>
                        <a:pt x="0" y="45196"/>
                      </a:cubicBezTo>
                      <a:lnTo>
                        <a:pt x="180577" y="662"/>
                      </a:lnTo>
                      <a:cubicBezTo>
                        <a:pt x="215565" y="167294"/>
                        <a:pt x="306205" y="307440"/>
                        <a:pt x="428321" y="400203"/>
                      </a:cubicBezTo>
                      <a:lnTo>
                        <a:pt x="435289" y="404718"/>
                      </a:lnTo>
                      <a:lnTo>
                        <a:pt x="475895" y="396520"/>
                      </a:lnTo>
                      <a:cubicBezTo>
                        <a:pt x="523752" y="396520"/>
                        <a:pt x="567078" y="415918"/>
                        <a:pt x="598439" y="447280"/>
                      </a:cubicBezTo>
                      <a:lnTo>
                        <a:pt x="607236" y="460327"/>
                      </a:lnTo>
                      <a:lnTo>
                        <a:pt x="624331" y="451049"/>
                      </a:lnTo>
                      <a:cubicBezTo>
                        <a:pt x="670685" y="431443"/>
                        <a:pt x="721648" y="420601"/>
                        <a:pt x="775144" y="420601"/>
                      </a:cubicBezTo>
                      <a:cubicBezTo>
                        <a:pt x="828640" y="420601"/>
                        <a:pt x="879603" y="431443"/>
                        <a:pt x="925957" y="451049"/>
                      </a:cubicBezTo>
                      <a:lnTo>
                        <a:pt x="950404" y="464318"/>
                      </a:lnTo>
                      <a:lnTo>
                        <a:pt x="961892" y="447280"/>
                      </a:lnTo>
                      <a:cubicBezTo>
                        <a:pt x="993254" y="415918"/>
                        <a:pt x="1036580" y="396520"/>
                        <a:pt x="1084436" y="396520"/>
                      </a:cubicBezTo>
                      <a:lnTo>
                        <a:pt x="1126633" y="405039"/>
                      </a:lnTo>
                      <a:lnTo>
                        <a:pt x="1168068" y="374860"/>
                      </a:lnTo>
                      <a:cubicBezTo>
                        <a:pt x="1274515" y="282647"/>
                        <a:pt x="1352887" y="152365"/>
                        <a:pt x="138472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596FEFD2-7FDC-CDF3-CF51-0EEC39DB5CA0}"/>
                    </a:ext>
                  </a:extLst>
                </p:cNvPr>
                <p:cNvSpPr/>
                <p:nvPr/>
              </p:nvSpPr>
              <p:spPr bwMode="auto">
                <a:xfrm>
                  <a:off x="-249910" y="1548944"/>
                  <a:ext cx="529310" cy="608706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CFA03EDF-7964-7C78-B445-A722CEF177B1}"/>
                    </a:ext>
                  </a:extLst>
                </p:cNvPr>
                <p:cNvSpPr/>
                <p:nvPr/>
              </p:nvSpPr>
              <p:spPr bwMode="auto">
                <a:xfrm>
                  <a:off x="-574755" y="1079955"/>
                  <a:ext cx="293780" cy="29918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73B5061D-A05E-B93E-C905-57366A4F02D1}"/>
                    </a:ext>
                  </a:extLst>
                </p:cNvPr>
                <p:cNvSpPr/>
                <p:nvPr/>
              </p:nvSpPr>
              <p:spPr bwMode="auto">
                <a:xfrm>
                  <a:off x="325345" y="1079955"/>
                  <a:ext cx="293780" cy="29918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222138B8-0A7D-9DF8-5D86-2C28CD35B374}"/>
                    </a:ext>
                  </a:extLst>
                </p:cNvPr>
                <p:cNvSpPr/>
                <p:nvPr/>
              </p:nvSpPr>
              <p:spPr bwMode="auto">
                <a:xfrm>
                  <a:off x="-533891" y="1121569"/>
                  <a:ext cx="212052" cy="215956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BDD74273-F93E-0690-580E-AE90D4E8E96F}"/>
                    </a:ext>
                  </a:extLst>
                </p:cNvPr>
                <p:cNvSpPr/>
                <p:nvPr/>
              </p:nvSpPr>
              <p:spPr bwMode="auto">
                <a:xfrm>
                  <a:off x="366209" y="1121569"/>
                  <a:ext cx="212052" cy="215956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D01C5D27-BAED-A031-4923-2CA49DEC4FC0}"/>
                    </a:ext>
                  </a:extLst>
                </p:cNvPr>
                <p:cNvSpPr/>
                <p:nvPr/>
              </p:nvSpPr>
              <p:spPr bwMode="auto">
                <a:xfrm>
                  <a:off x="-450368" y="728700"/>
                  <a:ext cx="945105" cy="945105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3771E8A3-B19F-AF2B-0C0D-7CABDCA3865E}"/>
                    </a:ext>
                  </a:extLst>
                </p:cNvPr>
                <p:cNvSpPr/>
                <p:nvPr/>
              </p:nvSpPr>
              <p:spPr bwMode="auto">
                <a:xfrm>
                  <a:off x="-137751" y="767752"/>
                  <a:ext cx="318726" cy="202524"/>
                </a:xfrm>
                <a:custGeom>
                  <a:avLst/>
                  <a:gdLst>
                    <a:gd name="connsiteX0" fmla="*/ 139742 w 566616"/>
                    <a:gd name="connsiteY0" fmla="*/ 20063 h 360039"/>
                    <a:gd name="connsiteX1" fmla="*/ 132146 w 566616"/>
                    <a:gd name="connsiteY1" fmla="*/ 40966 h 360039"/>
                    <a:gd name="connsiteX2" fmla="*/ 123764 w 566616"/>
                    <a:gd name="connsiteY2" fmla="*/ 112510 h 360039"/>
                    <a:gd name="connsiteX3" fmla="*/ 247528 w 566616"/>
                    <a:gd name="connsiteY3" fmla="*/ 360037 h 360039"/>
                    <a:gd name="connsiteX4" fmla="*/ 247528 w 566616"/>
                    <a:gd name="connsiteY4" fmla="*/ 360039 h 360039"/>
                    <a:gd name="connsiteX5" fmla="*/ 0 w 566616"/>
                    <a:gd name="connsiteY5" fmla="*/ 112511 h 360039"/>
                    <a:gd name="connsiteX6" fmla="*/ 3092 w 566616"/>
                    <a:gd name="connsiteY6" fmla="*/ 81844 h 360039"/>
                    <a:gd name="connsiteX7" fmla="*/ 4472 w 566616"/>
                    <a:gd name="connsiteY7" fmla="*/ 80705 h 360039"/>
                    <a:gd name="connsiteX8" fmla="*/ 84742 w 566616"/>
                    <a:gd name="connsiteY8" fmla="*/ 37136 h 360039"/>
                    <a:gd name="connsiteX9" fmla="*/ 343233 w 566616"/>
                    <a:gd name="connsiteY9" fmla="*/ 7516 h 360039"/>
                    <a:gd name="connsiteX10" fmla="*/ 363917 w 566616"/>
                    <a:gd name="connsiteY10" fmla="*/ 9601 h 360039"/>
                    <a:gd name="connsiteX11" fmla="*/ 452620 w 566616"/>
                    <a:gd name="connsiteY11" fmla="*/ 37136 h 360039"/>
                    <a:gd name="connsiteX12" fmla="*/ 452625 w 566616"/>
                    <a:gd name="connsiteY12" fmla="*/ 37138 h 360039"/>
                    <a:gd name="connsiteX13" fmla="*/ 451234 w 566616"/>
                    <a:gd name="connsiteY13" fmla="*/ 40966 h 360039"/>
                    <a:gd name="connsiteX14" fmla="*/ 442852 w 566616"/>
                    <a:gd name="connsiteY14" fmla="*/ 112510 h 360039"/>
                    <a:gd name="connsiteX15" fmla="*/ 566616 w 566616"/>
                    <a:gd name="connsiteY15" fmla="*/ 360037 h 360039"/>
                    <a:gd name="connsiteX16" fmla="*/ 566616 w 566616"/>
                    <a:gd name="connsiteY16" fmla="*/ 360039 h 360039"/>
                    <a:gd name="connsiteX17" fmla="*/ 319088 w 566616"/>
                    <a:gd name="connsiteY17" fmla="*/ 112511 h 360039"/>
                    <a:gd name="connsiteX18" fmla="*/ 338540 w 566616"/>
                    <a:gd name="connsiteY18" fmla="*/ 16162 h 360039"/>
                    <a:gd name="connsiteX19" fmla="*/ 268681 w 566616"/>
                    <a:gd name="connsiteY19" fmla="*/ 0 h 360039"/>
                    <a:gd name="connsiteX20" fmla="*/ 305237 w 566616"/>
                    <a:gd name="connsiteY20" fmla="*/ 3685 h 360039"/>
                    <a:gd name="connsiteX21" fmla="*/ 291690 w 566616"/>
                    <a:gd name="connsiteY21" fmla="*/ 40966 h 360039"/>
                    <a:gd name="connsiteX22" fmla="*/ 283308 w 566616"/>
                    <a:gd name="connsiteY22" fmla="*/ 112510 h 360039"/>
                    <a:gd name="connsiteX23" fmla="*/ 407072 w 566616"/>
                    <a:gd name="connsiteY23" fmla="*/ 360037 h 360039"/>
                    <a:gd name="connsiteX24" fmla="*/ 407072 w 566616"/>
                    <a:gd name="connsiteY24" fmla="*/ 360039 h 360039"/>
                    <a:gd name="connsiteX25" fmla="*/ 159544 w 566616"/>
                    <a:gd name="connsiteY25" fmla="*/ 112511 h 360039"/>
                    <a:gd name="connsiteX26" fmla="*/ 178996 w 566616"/>
                    <a:gd name="connsiteY26" fmla="*/ 16162 h 360039"/>
                    <a:gd name="connsiteX27" fmla="*/ 183085 w 566616"/>
                    <a:gd name="connsiteY27" fmla="*/ 8629 h 36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6616" h="360039">
                      <a:moveTo>
                        <a:pt x="139742" y="20063"/>
                      </a:moveTo>
                      <a:lnTo>
                        <a:pt x="132146" y="40966"/>
                      </a:lnTo>
                      <a:cubicBezTo>
                        <a:pt x="126630" y="64171"/>
                        <a:pt x="123764" y="88163"/>
                        <a:pt x="123764" y="112510"/>
                      </a:cubicBezTo>
                      <a:cubicBezTo>
                        <a:pt x="123764" y="209899"/>
                        <a:pt x="169617" y="301604"/>
                        <a:pt x="247528" y="360037"/>
                      </a:cubicBezTo>
                      <a:lnTo>
                        <a:pt x="247528" y="360039"/>
                      </a:lnTo>
                      <a:cubicBezTo>
                        <a:pt x="110822" y="360039"/>
                        <a:pt x="0" y="249217"/>
                        <a:pt x="0" y="112511"/>
                      </a:cubicBezTo>
                      <a:lnTo>
                        <a:pt x="3092" y="81844"/>
                      </a:lnTo>
                      <a:lnTo>
                        <a:pt x="4472" y="80705"/>
                      </a:lnTo>
                      <a:cubicBezTo>
                        <a:pt x="29612" y="63720"/>
                        <a:pt x="56474" y="49092"/>
                        <a:pt x="84742" y="37136"/>
                      </a:cubicBezTo>
                      <a:close/>
                      <a:moveTo>
                        <a:pt x="343233" y="7516"/>
                      </a:moveTo>
                      <a:lnTo>
                        <a:pt x="363917" y="9601"/>
                      </a:lnTo>
                      <a:cubicBezTo>
                        <a:pt x="394679" y="15896"/>
                        <a:pt x="424353" y="25179"/>
                        <a:pt x="452620" y="37136"/>
                      </a:cubicBezTo>
                      <a:lnTo>
                        <a:pt x="452625" y="37138"/>
                      </a:lnTo>
                      <a:lnTo>
                        <a:pt x="451234" y="40966"/>
                      </a:lnTo>
                      <a:cubicBezTo>
                        <a:pt x="445718" y="64171"/>
                        <a:pt x="442852" y="88163"/>
                        <a:pt x="442852" y="112510"/>
                      </a:cubicBezTo>
                      <a:cubicBezTo>
                        <a:pt x="442852" y="209899"/>
                        <a:pt x="488705" y="301604"/>
                        <a:pt x="566616" y="360037"/>
                      </a:cubicBezTo>
                      <a:lnTo>
                        <a:pt x="566616" y="360039"/>
                      </a:lnTo>
                      <a:cubicBezTo>
                        <a:pt x="429910" y="360039"/>
                        <a:pt x="319088" y="249217"/>
                        <a:pt x="319088" y="112511"/>
                      </a:cubicBezTo>
                      <a:cubicBezTo>
                        <a:pt x="319088" y="78335"/>
                        <a:pt x="326015" y="45776"/>
                        <a:pt x="338540" y="16162"/>
                      </a:cubicBezTo>
                      <a:close/>
                      <a:moveTo>
                        <a:pt x="268681" y="0"/>
                      </a:moveTo>
                      <a:lnTo>
                        <a:pt x="305237" y="3685"/>
                      </a:lnTo>
                      <a:lnTo>
                        <a:pt x="291690" y="40966"/>
                      </a:lnTo>
                      <a:cubicBezTo>
                        <a:pt x="286174" y="64171"/>
                        <a:pt x="283308" y="88163"/>
                        <a:pt x="283308" y="112510"/>
                      </a:cubicBezTo>
                      <a:cubicBezTo>
                        <a:pt x="283308" y="209899"/>
                        <a:pt x="329161" y="301604"/>
                        <a:pt x="407072" y="360037"/>
                      </a:cubicBezTo>
                      <a:lnTo>
                        <a:pt x="407072" y="360039"/>
                      </a:lnTo>
                      <a:cubicBezTo>
                        <a:pt x="270366" y="360039"/>
                        <a:pt x="159544" y="249217"/>
                        <a:pt x="159544" y="112511"/>
                      </a:cubicBezTo>
                      <a:cubicBezTo>
                        <a:pt x="159544" y="78335"/>
                        <a:pt x="166471" y="45776"/>
                        <a:pt x="178996" y="16162"/>
                      </a:cubicBezTo>
                      <a:lnTo>
                        <a:pt x="183085" y="8629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3B775609-4E43-5E14-F41F-CBDF6F077A74}"/>
                    </a:ext>
                  </a:extLst>
                </p:cNvPr>
                <p:cNvGrpSpPr/>
                <p:nvPr/>
              </p:nvGrpSpPr>
              <p:grpSpPr>
                <a:xfrm>
                  <a:off x="-206910" y="1243455"/>
                  <a:ext cx="449798" cy="401922"/>
                  <a:chOff x="-154522" y="1345171"/>
                  <a:chExt cx="345022" cy="308298"/>
                </a:xfrm>
                <a:grpFill/>
              </p:grpSpPr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46EBC0C4-FA81-9702-68F9-6B24C23BBD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54522" y="1345171"/>
                    <a:ext cx="345022" cy="30679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99CF9DD7-2ED0-C03D-BB9B-8AB129EBF1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8643" y="1513330"/>
                    <a:ext cx="313264" cy="140139"/>
                  </a:xfrm>
                  <a:custGeom>
                    <a:avLst/>
                    <a:gdLst>
                      <a:gd name="connsiteX0" fmla="*/ 156632 w 313264"/>
                      <a:gd name="connsiteY0" fmla="*/ 0 h 140139"/>
                      <a:gd name="connsiteX1" fmla="*/ 308925 w 313264"/>
                      <a:gd name="connsiteY1" fmla="*/ 44929 h 140139"/>
                      <a:gd name="connsiteX2" fmla="*/ 313264 w 313264"/>
                      <a:gd name="connsiteY2" fmla="*/ 49513 h 140139"/>
                      <a:gd name="connsiteX3" fmla="*/ 278616 w 313264"/>
                      <a:gd name="connsiteY3" fmla="*/ 95210 h 140139"/>
                      <a:gd name="connsiteX4" fmla="*/ 156632 w 313264"/>
                      <a:gd name="connsiteY4" fmla="*/ 140139 h 140139"/>
                      <a:gd name="connsiteX5" fmla="*/ 34648 w 313264"/>
                      <a:gd name="connsiteY5" fmla="*/ 95210 h 140139"/>
                      <a:gd name="connsiteX6" fmla="*/ 0 w 313264"/>
                      <a:gd name="connsiteY6" fmla="*/ 49513 h 140139"/>
                      <a:gd name="connsiteX7" fmla="*/ 4340 w 313264"/>
                      <a:gd name="connsiteY7" fmla="*/ 44929 h 140139"/>
                      <a:gd name="connsiteX8" fmla="*/ 156632 w 313264"/>
                      <a:gd name="connsiteY8" fmla="*/ 0 h 140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3264" h="140139">
                        <a:moveTo>
                          <a:pt x="156632" y="0"/>
                        </a:moveTo>
                        <a:cubicBezTo>
                          <a:pt x="216106" y="0"/>
                          <a:pt x="269950" y="17170"/>
                          <a:pt x="308925" y="44929"/>
                        </a:cubicBezTo>
                        <a:lnTo>
                          <a:pt x="313264" y="49513"/>
                        </a:lnTo>
                        <a:lnTo>
                          <a:pt x="278616" y="95210"/>
                        </a:lnTo>
                        <a:cubicBezTo>
                          <a:pt x="247397" y="122969"/>
                          <a:pt x="204270" y="140139"/>
                          <a:pt x="156632" y="140139"/>
                        </a:cubicBezTo>
                        <a:cubicBezTo>
                          <a:pt x="108995" y="140139"/>
                          <a:pt x="65867" y="122969"/>
                          <a:pt x="34648" y="95210"/>
                        </a:cubicBezTo>
                        <a:lnTo>
                          <a:pt x="0" y="49513"/>
                        </a:lnTo>
                        <a:lnTo>
                          <a:pt x="4340" y="44929"/>
                        </a:lnTo>
                        <a:cubicBezTo>
                          <a:pt x="43315" y="17170"/>
                          <a:pt x="97158" y="0"/>
                          <a:pt x="156632" y="0"/>
                        </a:cubicBezTo>
                        <a:close/>
                      </a:path>
                    </a:pathLst>
                  </a:custGeom>
                  <a:solidFill>
                    <a:srgbClr val="FF99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46D5560E-6FE1-4CB0-F07B-43F3393934FF}"/>
                    </a:ext>
                  </a:extLst>
                </p:cNvPr>
                <p:cNvSpPr/>
                <p:nvPr/>
              </p:nvSpPr>
              <p:spPr bwMode="auto">
                <a:xfrm>
                  <a:off x="-277869" y="1040859"/>
                  <a:ext cx="582672" cy="197368"/>
                </a:xfrm>
                <a:custGeom>
                  <a:avLst/>
                  <a:gdLst>
                    <a:gd name="connsiteX0" fmla="*/ 0 w 582672"/>
                    <a:gd name="connsiteY0" fmla="*/ 4 h 197368"/>
                    <a:gd name="connsiteX1" fmla="*/ 148456 w 582672"/>
                    <a:gd name="connsiteY1" fmla="*/ 86109 h 197368"/>
                    <a:gd name="connsiteX2" fmla="*/ 148456 w 582672"/>
                    <a:gd name="connsiteY2" fmla="*/ 111259 h 197368"/>
                    <a:gd name="connsiteX3" fmla="*/ 0 w 582672"/>
                    <a:gd name="connsiteY3" fmla="*/ 197364 h 197368"/>
                    <a:gd name="connsiteX4" fmla="*/ 0 w 582672"/>
                    <a:gd name="connsiteY4" fmla="*/ 152827 h 197368"/>
                    <a:gd name="connsiteX5" fmla="*/ 93348 w 582672"/>
                    <a:gd name="connsiteY5" fmla="*/ 98684 h 197368"/>
                    <a:gd name="connsiteX6" fmla="*/ 0 w 582672"/>
                    <a:gd name="connsiteY6" fmla="*/ 44541 h 197368"/>
                    <a:gd name="connsiteX7" fmla="*/ 582672 w 582672"/>
                    <a:gd name="connsiteY7" fmla="*/ 0 h 197368"/>
                    <a:gd name="connsiteX8" fmla="*/ 582672 w 582672"/>
                    <a:gd name="connsiteY8" fmla="*/ 44539 h 197368"/>
                    <a:gd name="connsiteX9" fmla="*/ 489319 w 582672"/>
                    <a:gd name="connsiteY9" fmla="*/ 98684 h 197368"/>
                    <a:gd name="connsiteX10" fmla="*/ 582672 w 582672"/>
                    <a:gd name="connsiteY10" fmla="*/ 152829 h 197368"/>
                    <a:gd name="connsiteX11" fmla="*/ 582672 w 582672"/>
                    <a:gd name="connsiteY11" fmla="*/ 197368 h 197368"/>
                    <a:gd name="connsiteX12" fmla="*/ 434208 w 582672"/>
                    <a:gd name="connsiteY12" fmla="*/ 111259 h 197368"/>
                    <a:gd name="connsiteX13" fmla="*/ 434208 w 582672"/>
                    <a:gd name="connsiteY13" fmla="*/ 86109 h 197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82672" h="197368">
                      <a:moveTo>
                        <a:pt x="0" y="4"/>
                      </a:moveTo>
                      <a:lnTo>
                        <a:pt x="148456" y="86109"/>
                      </a:lnTo>
                      <a:lnTo>
                        <a:pt x="148456" y="111259"/>
                      </a:lnTo>
                      <a:lnTo>
                        <a:pt x="0" y="197364"/>
                      </a:lnTo>
                      <a:lnTo>
                        <a:pt x="0" y="152827"/>
                      </a:lnTo>
                      <a:lnTo>
                        <a:pt x="93348" y="98684"/>
                      </a:lnTo>
                      <a:lnTo>
                        <a:pt x="0" y="44541"/>
                      </a:lnTo>
                      <a:close/>
                      <a:moveTo>
                        <a:pt x="582672" y="0"/>
                      </a:moveTo>
                      <a:lnTo>
                        <a:pt x="582672" y="44539"/>
                      </a:lnTo>
                      <a:lnTo>
                        <a:pt x="489319" y="98684"/>
                      </a:lnTo>
                      <a:lnTo>
                        <a:pt x="582672" y="152829"/>
                      </a:lnTo>
                      <a:lnTo>
                        <a:pt x="582672" y="197368"/>
                      </a:lnTo>
                      <a:lnTo>
                        <a:pt x="434208" y="111259"/>
                      </a:lnTo>
                      <a:lnTo>
                        <a:pt x="434208" y="861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969B8E8-6E63-D1D0-6633-698839ABCBD7}"/>
                    </a:ext>
                  </a:extLst>
                </p:cNvPr>
                <p:cNvSpPr/>
                <p:nvPr/>
              </p:nvSpPr>
              <p:spPr bwMode="auto">
                <a:xfrm>
                  <a:off x="-89300" y="1241836"/>
                  <a:ext cx="214578" cy="90402"/>
                </a:xfrm>
                <a:custGeom>
                  <a:avLst/>
                  <a:gdLst>
                    <a:gd name="connsiteX0" fmla="*/ 107289 w 214578"/>
                    <a:gd name="connsiteY0" fmla="*/ 0 h 90402"/>
                    <a:gd name="connsiteX1" fmla="*/ 194830 w 214578"/>
                    <a:gd name="connsiteY1" fmla="*/ 15716 h 90402"/>
                    <a:gd name="connsiteX2" fmla="*/ 214578 w 214578"/>
                    <a:gd name="connsiteY2" fmla="*/ 27555 h 90402"/>
                    <a:gd name="connsiteX3" fmla="*/ 212435 w 214578"/>
                    <a:gd name="connsiteY3" fmla="*/ 31829 h 90402"/>
                    <a:gd name="connsiteX4" fmla="*/ 107289 w 214578"/>
                    <a:gd name="connsiteY4" fmla="*/ 90402 h 90402"/>
                    <a:gd name="connsiteX5" fmla="*/ 2143 w 214578"/>
                    <a:gd name="connsiteY5" fmla="*/ 31829 h 90402"/>
                    <a:gd name="connsiteX6" fmla="*/ 0 w 214578"/>
                    <a:gd name="connsiteY6" fmla="*/ 27555 h 90402"/>
                    <a:gd name="connsiteX7" fmla="*/ 19748 w 214578"/>
                    <a:gd name="connsiteY7" fmla="*/ 15716 h 90402"/>
                    <a:gd name="connsiteX8" fmla="*/ 107289 w 214578"/>
                    <a:gd name="connsiteY8" fmla="*/ 0 h 90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4578" h="90402">
                      <a:moveTo>
                        <a:pt x="107289" y="0"/>
                      </a:moveTo>
                      <a:cubicBezTo>
                        <a:pt x="138341" y="0"/>
                        <a:pt x="167923" y="5596"/>
                        <a:pt x="194830" y="15716"/>
                      </a:cubicBezTo>
                      <a:lnTo>
                        <a:pt x="214578" y="27555"/>
                      </a:lnTo>
                      <a:lnTo>
                        <a:pt x="212435" y="31829"/>
                      </a:lnTo>
                      <a:cubicBezTo>
                        <a:pt x="185526" y="68018"/>
                        <a:pt x="148351" y="90402"/>
                        <a:pt x="107289" y="90402"/>
                      </a:cubicBezTo>
                      <a:cubicBezTo>
                        <a:pt x="66227" y="90402"/>
                        <a:pt x="29052" y="68018"/>
                        <a:pt x="2143" y="31829"/>
                      </a:cubicBezTo>
                      <a:lnTo>
                        <a:pt x="0" y="27555"/>
                      </a:lnTo>
                      <a:lnTo>
                        <a:pt x="19748" y="15716"/>
                      </a:lnTo>
                      <a:cubicBezTo>
                        <a:pt x="46655" y="5596"/>
                        <a:pt x="76237" y="0"/>
                        <a:pt x="1072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四角形: 上の 2 つの角を丸める 549">
                  <a:extLst>
                    <a:ext uri="{FF2B5EF4-FFF2-40B4-BE49-F238E27FC236}">
                      <a16:creationId xmlns:a16="http://schemas.microsoft.com/office/drawing/2014/main" id="{945EDEB2-33CD-92A3-D430-657B7F3562AD}"/>
                    </a:ext>
                  </a:extLst>
                </p:cNvPr>
                <p:cNvSpPr/>
                <p:nvPr/>
              </p:nvSpPr>
              <p:spPr bwMode="auto">
                <a:xfrm rot="1800000">
                  <a:off x="-678515" y="2410465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四角形: 上の 2 つの角を丸める 550">
                  <a:extLst>
                    <a:ext uri="{FF2B5EF4-FFF2-40B4-BE49-F238E27FC236}">
                      <a16:creationId xmlns:a16="http://schemas.microsoft.com/office/drawing/2014/main" id="{A1C48489-FD6F-4908-1194-D2720AECF79B}"/>
                    </a:ext>
                  </a:extLst>
                </p:cNvPr>
                <p:cNvSpPr/>
                <p:nvPr/>
              </p:nvSpPr>
              <p:spPr bwMode="auto">
                <a:xfrm rot="19800000">
                  <a:off x="336955" y="2422122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8" name="楕円 22">
                <a:extLst>
                  <a:ext uri="{FF2B5EF4-FFF2-40B4-BE49-F238E27FC236}">
                    <a16:creationId xmlns:a16="http://schemas.microsoft.com/office/drawing/2014/main" id="{CA963FA0-5310-07AE-2AF6-98740445457B}"/>
                  </a:ext>
                </a:extLst>
              </p:cNvPr>
              <p:cNvSpPr/>
              <p:nvPr/>
            </p:nvSpPr>
            <p:spPr>
              <a:xfrm rot="2700000">
                <a:off x="8642986" y="574167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楕円 22">
                <a:extLst>
                  <a:ext uri="{FF2B5EF4-FFF2-40B4-BE49-F238E27FC236}">
                    <a16:creationId xmlns:a16="http://schemas.microsoft.com/office/drawing/2014/main" id="{9E2DBD8C-56CB-BE57-6F0D-478001EED1BB}"/>
                  </a:ext>
                </a:extLst>
              </p:cNvPr>
              <p:cNvSpPr/>
              <p:nvPr/>
            </p:nvSpPr>
            <p:spPr>
              <a:xfrm rot="4500000">
                <a:off x="8444866" y="554355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楕円 22">
                <a:extLst>
                  <a:ext uri="{FF2B5EF4-FFF2-40B4-BE49-F238E27FC236}">
                    <a16:creationId xmlns:a16="http://schemas.microsoft.com/office/drawing/2014/main" id="{6554C59A-7E4D-EB7A-8F9C-38AE09750CA1}"/>
                  </a:ext>
                </a:extLst>
              </p:cNvPr>
              <p:cNvSpPr/>
              <p:nvPr/>
            </p:nvSpPr>
            <p:spPr>
              <a:xfrm rot="7200000">
                <a:off x="8513445" y="499491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楕円 22">
                <a:extLst>
                  <a:ext uri="{FF2B5EF4-FFF2-40B4-BE49-F238E27FC236}">
                    <a16:creationId xmlns:a16="http://schemas.microsoft.com/office/drawing/2014/main" id="{1FB557EE-D49E-74BB-8548-681EE23979ED}"/>
                  </a:ext>
                </a:extLst>
              </p:cNvPr>
              <p:cNvSpPr/>
              <p:nvPr/>
            </p:nvSpPr>
            <p:spPr>
              <a:xfrm rot="5400000">
                <a:off x="8559166" y="527685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楕円 22">
                <a:extLst>
                  <a:ext uri="{FF2B5EF4-FFF2-40B4-BE49-F238E27FC236}">
                    <a16:creationId xmlns:a16="http://schemas.microsoft.com/office/drawing/2014/main" id="{2420361F-E7AC-B292-74ED-8949BD17A89D}"/>
                  </a:ext>
                </a:extLst>
              </p:cNvPr>
              <p:cNvSpPr/>
              <p:nvPr/>
            </p:nvSpPr>
            <p:spPr>
              <a:xfrm rot="9000000">
                <a:off x="8879205" y="485013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楕円 22">
                <a:extLst>
                  <a:ext uri="{FF2B5EF4-FFF2-40B4-BE49-F238E27FC236}">
                    <a16:creationId xmlns:a16="http://schemas.microsoft.com/office/drawing/2014/main" id="{0BBB1137-D4F9-899D-2C84-A28A2877AC6E}"/>
                  </a:ext>
                </a:extLst>
              </p:cNvPr>
              <p:cNvSpPr/>
              <p:nvPr/>
            </p:nvSpPr>
            <p:spPr>
              <a:xfrm rot="10800000">
                <a:off x="9168765" y="471297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22">
                <a:extLst>
                  <a:ext uri="{FF2B5EF4-FFF2-40B4-BE49-F238E27FC236}">
                    <a16:creationId xmlns:a16="http://schemas.microsoft.com/office/drawing/2014/main" id="{B8D1F193-71E7-FE42-B032-75469F34E317}"/>
                  </a:ext>
                </a:extLst>
              </p:cNvPr>
              <p:cNvSpPr/>
              <p:nvPr/>
            </p:nvSpPr>
            <p:spPr>
              <a:xfrm rot="18000000">
                <a:off x="9488387" y="5220443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22">
                <a:extLst>
                  <a:ext uri="{FF2B5EF4-FFF2-40B4-BE49-F238E27FC236}">
                    <a16:creationId xmlns:a16="http://schemas.microsoft.com/office/drawing/2014/main" id="{8D5763F0-3A28-4203-381F-40259B3EAF16}"/>
                  </a:ext>
                </a:extLst>
              </p:cNvPr>
              <p:cNvSpPr/>
              <p:nvPr/>
            </p:nvSpPr>
            <p:spPr>
              <a:xfrm rot="18000000">
                <a:off x="9216925" y="5720506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E3520DCB-3029-1011-ECC9-B896374C5DA7}"/>
              </a:ext>
            </a:extLst>
          </p:cNvPr>
          <p:cNvGrpSpPr/>
          <p:nvPr/>
        </p:nvGrpSpPr>
        <p:grpSpPr>
          <a:xfrm>
            <a:off x="3880642" y="905763"/>
            <a:ext cx="2668369" cy="2537562"/>
            <a:chOff x="3880642" y="905763"/>
            <a:chExt cx="2668369" cy="2537562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9E35CFE-0BCF-DC9B-9E3A-EAED127EAAA3}"/>
                </a:ext>
              </a:extLst>
            </p:cNvPr>
            <p:cNvGrpSpPr/>
            <p:nvPr/>
          </p:nvGrpSpPr>
          <p:grpSpPr>
            <a:xfrm>
              <a:off x="3880642" y="1724991"/>
              <a:ext cx="1033177" cy="1718334"/>
              <a:chOff x="-3998716" y="6425881"/>
              <a:chExt cx="1197382" cy="1991433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4AF2AE80-7CB0-E699-A3B5-F1316D171805}"/>
                  </a:ext>
                </a:extLst>
              </p:cNvPr>
              <p:cNvSpPr/>
              <p:nvPr/>
            </p:nvSpPr>
            <p:spPr bwMode="auto">
              <a:xfrm>
                <a:off x="-3914428" y="6734678"/>
                <a:ext cx="1028806" cy="11975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93DD4A9-66FA-05C7-576A-F50C5665F693}"/>
                  </a:ext>
                </a:extLst>
              </p:cNvPr>
              <p:cNvGrpSpPr/>
              <p:nvPr/>
            </p:nvGrpSpPr>
            <p:grpSpPr>
              <a:xfrm>
                <a:off x="-3998716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76FBFEEE-CE1C-4808-4398-2B1C78AB7FDE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51" name="四角形: 上の 2 つの角を丸める 553">
                    <a:extLst>
                      <a:ext uri="{FF2B5EF4-FFF2-40B4-BE49-F238E27FC236}">
                        <a16:creationId xmlns:a16="http://schemas.microsoft.com/office/drawing/2014/main" id="{A35D4CD9-275B-9719-C00F-3362579DFC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97581"/>
                      <a:gd name="csX1" fmla="*/ 557555 w 789470"/>
                      <a:gd name="csY1" fmla="*/ 0 h 997581"/>
                      <a:gd name="csX2" fmla="*/ 789470 w 789470"/>
                      <a:gd name="csY2" fmla="*/ 231915 h 997581"/>
                      <a:gd name="csX3" fmla="*/ 789470 w 789470"/>
                      <a:gd name="csY3" fmla="*/ 801115 h 997581"/>
                      <a:gd name="csX4" fmla="*/ 789470 w 789470"/>
                      <a:gd name="csY4" fmla="*/ 801115 h 997581"/>
                      <a:gd name="csX5" fmla="*/ 310580 w 789470"/>
                      <a:gd name="csY5" fmla="*/ 997576 h 997581"/>
                      <a:gd name="csX6" fmla="*/ 0 w 789470"/>
                      <a:gd name="csY6" fmla="*/ 801115 h 997581"/>
                      <a:gd name="csX7" fmla="*/ 0 w 789470"/>
                      <a:gd name="csY7" fmla="*/ 801115 h 997581"/>
                      <a:gd name="csX8" fmla="*/ 0 w 789470"/>
                      <a:gd name="csY8" fmla="*/ 231915 h 997581"/>
                      <a:gd name="csX9" fmla="*/ 231915 w 789470"/>
                      <a:gd name="csY9" fmla="*/ 0 h 997581"/>
                      <a:gd name="csX0" fmla="*/ 310580 w 789470"/>
                      <a:gd name="csY0" fmla="*/ 997576 h 1089016"/>
                      <a:gd name="csX1" fmla="*/ 0 w 789470"/>
                      <a:gd name="csY1" fmla="*/ 801115 h 1089016"/>
                      <a:gd name="csX2" fmla="*/ 0 w 789470"/>
                      <a:gd name="csY2" fmla="*/ 801115 h 1089016"/>
                      <a:gd name="csX3" fmla="*/ 0 w 789470"/>
                      <a:gd name="csY3" fmla="*/ 231915 h 1089016"/>
                      <a:gd name="csX4" fmla="*/ 231915 w 789470"/>
                      <a:gd name="csY4" fmla="*/ 0 h 1089016"/>
                      <a:gd name="csX5" fmla="*/ 557555 w 789470"/>
                      <a:gd name="csY5" fmla="*/ 0 h 1089016"/>
                      <a:gd name="csX6" fmla="*/ 789470 w 789470"/>
                      <a:gd name="csY6" fmla="*/ 231915 h 1089016"/>
                      <a:gd name="csX7" fmla="*/ 789470 w 789470"/>
                      <a:gd name="csY7" fmla="*/ 801115 h 1089016"/>
                      <a:gd name="csX8" fmla="*/ 789470 w 789470"/>
                      <a:gd name="csY8" fmla="*/ 801115 h 1089016"/>
                      <a:gd name="csX9" fmla="*/ 402020 w 789470"/>
                      <a:gd name="csY9" fmla="*/ 1089016 h 1089016"/>
                      <a:gd name="csX0" fmla="*/ 0 w 789470"/>
                      <a:gd name="csY0" fmla="*/ 801115 h 1089016"/>
                      <a:gd name="csX1" fmla="*/ 0 w 789470"/>
                      <a:gd name="csY1" fmla="*/ 801115 h 1089016"/>
                      <a:gd name="csX2" fmla="*/ 0 w 789470"/>
                      <a:gd name="csY2" fmla="*/ 231915 h 1089016"/>
                      <a:gd name="csX3" fmla="*/ 231915 w 789470"/>
                      <a:gd name="csY3" fmla="*/ 0 h 1089016"/>
                      <a:gd name="csX4" fmla="*/ 557555 w 789470"/>
                      <a:gd name="csY4" fmla="*/ 0 h 1089016"/>
                      <a:gd name="csX5" fmla="*/ 789470 w 789470"/>
                      <a:gd name="csY5" fmla="*/ 231915 h 1089016"/>
                      <a:gd name="csX6" fmla="*/ 789470 w 789470"/>
                      <a:gd name="csY6" fmla="*/ 801115 h 1089016"/>
                      <a:gd name="csX7" fmla="*/ 789470 w 789470"/>
                      <a:gd name="csY7" fmla="*/ 801115 h 1089016"/>
                      <a:gd name="csX8" fmla="*/ 402020 w 789470"/>
                      <a:gd name="csY8" fmla="*/ 1089016 h 1089016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7C8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B4AA1961-32E7-7829-B3E0-AD42786ABBE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C2A57CC2-FF65-3D62-5FDB-B692C46ABA1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9BCDC1C6-7ADA-FF46-A8B4-490D1F469A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二等辺三角形 71">
                    <a:extLst>
                      <a:ext uri="{FF2B5EF4-FFF2-40B4-BE49-F238E27FC236}">
                        <a16:creationId xmlns:a16="http://schemas.microsoft.com/office/drawing/2014/main" id="{9F181248-C387-1975-C8FD-7C14395395A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30A46B94-6A16-12D8-F486-B27979FA3D9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>
                    <a:solidFill>
                      <a:srgbClr val="FF0066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4" name="四角形: 上の 2 つの角を丸める 130">
                  <a:extLst>
                    <a:ext uri="{FF2B5EF4-FFF2-40B4-BE49-F238E27FC236}">
                      <a16:creationId xmlns:a16="http://schemas.microsoft.com/office/drawing/2014/main" id="{CA1CE5D4-127F-91CC-7C7C-71FEB0BD6C23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E8571C5-7873-C906-978E-777669D6D5F5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" name="四角形: 上の 2 つの角を丸める 131">
                  <a:extLst>
                    <a:ext uri="{FF2B5EF4-FFF2-40B4-BE49-F238E27FC236}">
                      <a16:creationId xmlns:a16="http://schemas.microsoft.com/office/drawing/2014/main" id="{C80F4892-74D6-4766-575C-1C869526F6E9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角丸四角形 4">
                  <a:extLst>
                    <a:ext uri="{FF2B5EF4-FFF2-40B4-BE49-F238E27FC236}">
                      <a16:creationId xmlns:a16="http://schemas.microsoft.com/office/drawing/2014/main" id="{4E044C99-C4FC-3960-5657-5CF5A91A56EF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DF73E47-2AC8-7F9B-1AF4-B007F93E1F5E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7C8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FAFFB389-FB8A-994E-84B5-A3F0FBFCFD89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F866B0B-2939-977B-9E27-A0964FB3C7B7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A6C3ACA7-DF79-7B4B-BE73-7789E5BF1072}"/>
                  </a:ext>
                </a:extLst>
              </p:cNvPr>
              <p:cNvGrpSpPr/>
              <p:nvPr/>
            </p:nvGrpSpPr>
            <p:grpSpPr>
              <a:xfrm>
                <a:off x="-3733681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44CC29C6-2685-39DA-F181-3083879D6B5B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F6DC6E00-7729-A8A6-9429-0B8ADEE24A1E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9525" cap="rnd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" name="二等辺三角形 71">
                <a:extLst>
                  <a:ext uri="{FF2B5EF4-FFF2-40B4-BE49-F238E27FC236}">
                    <a16:creationId xmlns:a16="http://schemas.microsoft.com/office/drawing/2014/main" id="{D3C2F0BC-6EF8-2DE8-5BE7-69B5D9E52971}"/>
                  </a:ext>
                </a:extLst>
              </p:cNvPr>
              <p:cNvSpPr/>
              <p:nvPr/>
            </p:nvSpPr>
            <p:spPr bwMode="auto">
              <a:xfrm rot="16200000">
                <a:off x="-3722067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二等辺三角形 71">
                <a:extLst>
                  <a:ext uri="{FF2B5EF4-FFF2-40B4-BE49-F238E27FC236}">
                    <a16:creationId xmlns:a16="http://schemas.microsoft.com/office/drawing/2014/main" id="{AD1A1943-381E-F4BF-0013-2D23949602EF}"/>
                  </a:ext>
                </a:extLst>
              </p:cNvPr>
              <p:cNvSpPr/>
              <p:nvPr/>
            </p:nvSpPr>
            <p:spPr bwMode="auto">
              <a:xfrm rot="16200000">
                <a:off x="-3250579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32E6C69-71BF-5FA8-5110-39FD9E67A642}"/>
                  </a:ext>
                </a:extLst>
              </p:cNvPr>
              <p:cNvSpPr/>
              <p:nvPr/>
            </p:nvSpPr>
            <p:spPr bwMode="auto">
              <a:xfrm>
                <a:off x="-3980941" y="6425881"/>
                <a:ext cx="1165698" cy="835505"/>
              </a:xfrm>
              <a:custGeom>
                <a:avLst/>
                <a:gdLst>
                  <a:gd name="csX0" fmla="*/ 509776 w 1165698"/>
                  <a:gd name="csY0" fmla="*/ 1214 h 835505"/>
                  <a:gd name="csX1" fmla="*/ 765382 w 1165698"/>
                  <a:gd name="csY1" fmla="*/ 60779 h 835505"/>
                  <a:gd name="csX2" fmla="*/ 799483 w 1165698"/>
                  <a:gd name="csY2" fmla="*/ 87775 h 835505"/>
                  <a:gd name="csX3" fmla="*/ 804747 w 1165698"/>
                  <a:gd name="csY3" fmla="*/ 88569 h 835505"/>
                  <a:gd name="csX4" fmla="*/ 934088 w 1165698"/>
                  <a:gd name="csY4" fmla="*/ 139358 h 835505"/>
                  <a:gd name="csX5" fmla="*/ 1104208 w 1165698"/>
                  <a:gd name="csY5" fmla="*/ 768851 h 835505"/>
                  <a:gd name="csX6" fmla="*/ 648680 w 1165698"/>
                  <a:gd name="csY6" fmla="*/ 397542 h 835505"/>
                  <a:gd name="csX7" fmla="*/ 566444 w 1165698"/>
                  <a:gd name="csY7" fmla="*/ 366147 h 835505"/>
                  <a:gd name="csX8" fmla="*/ 555962 w 1165698"/>
                  <a:gd name="csY8" fmla="*/ 378123 h 835505"/>
                  <a:gd name="csX9" fmla="*/ 479370 w 1165698"/>
                  <a:gd name="csY9" fmla="*/ 548346 h 835505"/>
                  <a:gd name="csX10" fmla="*/ 501189 w 1165698"/>
                  <a:gd name="csY10" fmla="*/ 356116 h 835505"/>
                  <a:gd name="csX11" fmla="*/ 508214 w 1165698"/>
                  <a:gd name="csY11" fmla="*/ 347415 h 835505"/>
                  <a:gd name="csX12" fmla="*/ 502212 w 1165698"/>
                  <a:gd name="csY12" fmla="*/ 345831 h 835505"/>
                  <a:gd name="csX13" fmla="*/ 487660 w 1165698"/>
                  <a:gd name="csY13" fmla="*/ 358569 h 835505"/>
                  <a:gd name="csX14" fmla="*/ 362688 w 1165698"/>
                  <a:gd name="csY14" fmla="*/ 584064 h 835505"/>
                  <a:gd name="csX15" fmla="*/ 384507 w 1165698"/>
                  <a:gd name="csY15" fmla="*/ 391834 h 835505"/>
                  <a:gd name="csX16" fmla="*/ 435808 w 1165698"/>
                  <a:gd name="csY16" fmla="*/ 328297 h 835505"/>
                  <a:gd name="csX17" fmla="*/ 426364 w 1165698"/>
                  <a:gd name="csY17" fmla="*/ 325804 h 835505"/>
                  <a:gd name="csX18" fmla="*/ 372651 w 1165698"/>
                  <a:gd name="csY18" fmla="*/ 372651 h 835505"/>
                  <a:gd name="csX19" fmla="*/ 116291 w 1165698"/>
                  <a:gd name="csY19" fmla="*/ 835505 h 835505"/>
                  <a:gd name="csX20" fmla="*/ 164201 w 1165698"/>
                  <a:gd name="csY20" fmla="*/ 164201 h 835505"/>
                  <a:gd name="csX21" fmla="*/ 509776 w 1165698"/>
                  <a:gd name="csY21" fmla="*/ 1214 h 83550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165698" h="835505">
                    <a:moveTo>
                      <a:pt x="509776" y="1214"/>
                    </a:moveTo>
                    <a:cubicBezTo>
                      <a:pt x="600888" y="-5288"/>
                      <a:pt x="690139" y="14277"/>
                      <a:pt x="765382" y="60779"/>
                    </a:cubicBezTo>
                    <a:lnTo>
                      <a:pt x="799483" y="87775"/>
                    </a:lnTo>
                    <a:lnTo>
                      <a:pt x="804747" y="88569"/>
                    </a:lnTo>
                    <a:cubicBezTo>
                      <a:pt x="849060" y="98630"/>
                      <a:pt x="892649" y="115434"/>
                      <a:pt x="934088" y="139358"/>
                    </a:cubicBezTo>
                    <a:cubicBezTo>
                      <a:pt x="1155095" y="266957"/>
                      <a:pt x="1231260" y="548790"/>
                      <a:pt x="1104208" y="768851"/>
                    </a:cubicBezTo>
                    <a:cubicBezTo>
                      <a:pt x="987045" y="604931"/>
                      <a:pt x="829042" y="477605"/>
                      <a:pt x="648680" y="397542"/>
                    </a:cubicBezTo>
                    <a:lnTo>
                      <a:pt x="566444" y="366147"/>
                    </a:lnTo>
                    <a:lnTo>
                      <a:pt x="555962" y="378123"/>
                    </a:lnTo>
                    <a:cubicBezTo>
                      <a:pt x="512536" y="435128"/>
                      <a:pt x="484735" y="495968"/>
                      <a:pt x="479370" y="548346"/>
                    </a:cubicBezTo>
                    <a:cubicBezTo>
                      <a:pt x="441066" y="510043"/>
                      <a:pt x="452333" y="433048"/>
                      <a:pt x="501189" y="356116"/>
                    </a:cubicBezTo>
                    <a:lnTo>
                      <a:pt x="508214" y="347415"/>
                    </a:lnTo>
                    <a:lnTo>
                      <a:pt x="502212" y="345831"/>
                    </a:lnTo>
                    <a:lnTo>
                      <a:pt x="487660" y="358569"/>
                    </a:lnTo>
                    <a:cubicBezTo>
                      <a:pt x="416882" y="429347"/>
                      <a:pt x="369841" y="514226"/>
                      <a:pt x="362688" y="584064"/>
                    </a:cubicBezTo>
                    <a:cubicBezTo>
                      <a:pt x="324384" y="545761"/>
                      <a:pt x="335651" y="468766"/>
                      <a:pt x="384507" y="391834"/>
                    </a:cubicBezTo>
                    <a:lnTo>
                      <a:pt x="435808" y="328297"/>
                    </a:lnTo>
                    <a:lnTo>
                      <a:pt x="426364" y="325804"/>
                    </a:lnTo>
                    <a:lnTo>
                      <a:pt x="372651" y="372651"/>
                    </a:lnTo>
                    <a:cubicBezTo>
                      <a:pt x="246206" y="499096"/>
                      <a:pt x="154177" y="659957"/>
                      <a:pt x="116291" y="835505"/>
                    </a:cubicBezTo>
                    <a:cubicBezTo>
                      <a:pt x="-55854" y="663359"/>
                      <a:pt x="-34404" y="362806"/>
                      <a:pt x="164201" y="164201"/>
                    </a:cubicBezTo>
                    <a:cubicBezTo>
                      <a:pt x="263504" y="64898"/>
                      <a:pt x="388293" y="9884"/>
                      <a:pt x="509776" y="1214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2A04ADC-D993-7DDC-FE26-323CB68B3FF0}"/>
                </a:ext>
              </a:extLst>
            </p:cNvPr>
            <p:cNvGrpSpPr/>
            <p:nvPr/>
          </p:nvGrpSpPr>
          <p:grpSpPr>
            <a:xfrm>
              <a:off x="4912445" y="90576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92340B82-7063-FC7F-7301-0C85907655C3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75938AA3-700E-71D9-77AC-5CC5A1CD3101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661F232B-590E-2209-3D44-BE012D7F3C62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B77EBA57-CE1A-8229-E095-912324317048}"/>
                </a:ext>
              </a:extLst>
            </p:cNvPr>
            <p:cNvGrpSpPr/>
            <p:nvPr/>
          </p:nvGrpSpPr>
          <p:grpSpPr>
            <a:xfrm>
              <a:off x="4842777" y="990375"/>
              <a:ext cx="1706234" cy="985407"/>
              <a:chOff x="1080216" y="432642"/>
              <a:chExt cx="2822923" cy="1630332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D966CEA-6923-2A51-49D7-0D4FB9CA2FF4}"/>
                  </a:ext>
                </a:extLst>
              </p:cNvPr>
              <p:cNvSpPr/>
              <p:nvPr/>
            </p:nvSpPr>
            <p:spPr bwMode="auto">
              <a:xfrm rot="4489335">
                <a:off x="987592" y="525266"/>
                <a:ext cx="903941" cy="718694"/>
              </a:xfrm>
              <a:custGeom>
                <a:avLst/>
                <a:gdLst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40057 w 1086149"/>
                  <a:gd name="connsiteY0" fmla="*/ 1300 h 1413980"/>
                  <a:gd name="connsiteX1" fmla="*/ 660657 w 1086149"/>
                  <a:gd name="connsiteY1" fmla="*/ 134650 h 1413980"/>
                  <a:gd name="connsiteX2" fmla="*/ 266957 w 1086149"/>
                  <a:gd name="connsiteY2" fmla="*/ 90200 h 1413980"/>
                  <a:gd name="connsiteX3" fmla="*/ 224095 w 1086149"/>
                  <a:gd name="connsiteY3" fmla="*/ 702975 h 1413980"/>
                  <a:gd name="connsiteX4" fmla="*/ 257 w 1086149"/>
                  <a:gd name="connsiteY4" fmla="*/ 1398300 h 1413980"/>
                  <a:gd name="connsiteX5" fmla="*/ 273307 w 1086149"/>
                  <a:gd name="connsiteY5" fmla="*/ 1157000 h 1413980"/>
                  <a:gd name="connsiteX6" fmla="*/ 444757 w 1086149"/>
                  <a:gd name="connsiteY6" fmla="*/ 801400 h 1413980"/>
                  <a:gd name="connsiteX7" fmla="*/ 374907 w 1086149"/>
                  <a:gd name="connsiteY7" fmla="*/ 1220500 h 1413980"/>
                  <a:gd name="connsiteX8" fmla="*/ 628907 w 1086149"/>
                  <a:gd name="connsiteY8" fmla="*/ 788700 h 1413980"/>
                  <a:gd name="connsiteX9" fmla="*/ 628907 w 1086149"/>
                  <a:gd name="connsiteY9" fmla="*/ 712500 h 1413980"/>
                  <a:gd name="connsiteX10" fmla="*/ 552707 w 1086149"/>
                  <a:gd name="connsiteY10" fmla="*/ 1239550 h 1413980"/>
                  <a:gd name="connsiteX11" fmla="*/ 724157 w 1086149"/>
                  <a:gd name="connsiteY11" fmla="*/ 852200 h 1413980"/>
                  <a:gd name="connsiteX12" fmla="*/ 762257 w 1086149"/>
                  <a:gd name="connsiteY12" fmla="*/ 617250 h 1413980"/>
                  <a:gd name="connsiteX13" fmla="*/ 781307 w 1086149"/>
                  <a:gd name="connsiteY13" fmla="*/ 979200 h 1413980"/>
                  <a:gd name="connsiteX14" fmla="*/ 940057 w 1086149"/>
                  <a:gd name="connsiteY14" fmla="*/ 541050 h 1413980"/>
                  <a:gd name="connsiteX15" fmla="*/ 971807 w 1086149"/>
                  <a:gd name="connsiteY15" fmla="*/ 375950 h 1413980"/>
                  <a:gd name="connsiteX16" fmla="*/ 990857 w 1086149"/>
                  <a:gd name="connsiteY16" fmla="*/ 560100 h 1413980"/>
                  <a:gd name="connsiteX17" fmla="*/ 1086107 w 1086149"/>
                  <a:gd name="connsiteY17" fmla="*/ 229900 h 1413980"/>
                  <a:gd name="connsiteX18" fmla="*/ 940057 w 1086149"/>
                  <a:gd name="connsiteY18" fmla="*/ 1300 h 1413980"/>
                  <a:gd name="connsiteX0" fmla="*/ 1068555 w 1214647"/>
                  <a:gd name="connsiteY0" fmla="*/ 1300 h 1423070"/>
                  <a:gd name="connsiteX1" fmla="*/ 789155 w 1214647"/>
                  <a:gd name="connsiteY1" fmla="*/ 134650 h 1423070"/>
                  <a:gd name="connsiteX2" fmla="*/ 395455 w 1214647"/>
                  <a:gd name="connsiteY2" fmla="*/ 90200 h 1423070"/>
                  <a:gd name="connsiteX3" fmla="*/ 352593 w 1214647"/>
                  <a:gd name="connsiteY3" fmla="*/ 702975 h 1423070"/>
                  <a:gd name="connsiteX4" fmla="*/ 167 w 1214647"/>
                  <a:gd name="connsiteY4" fmla="*/ 1407825 h 1423070"/>
                  <a:gd name="connsiteX5" fmla="*/ 401805 w 1214647"/>
                  <a:gd name="connsiteY5" fmla="*/ 1157000 h 1423070"/>
                  <a:gd name="connsiteX6" fmla="*/ 573255 w 1214647"/>
                  <a:gd name="connsiteY6" fmla="*/ 801400 h 1423070"/>
                  <a:gd name="connsiteX7" fmla="*/ 503405 w 1214647"/>
                  <a:gd name="connsiteY7" fmla="*/ 1220500 h 1423070"/>
                  <a:gd name="connsiteX8" fmla="*/ 757405 w 1214647"/>
                  <a:gd name="connsiteY8" fmla="*/ 788700 h 1423070"/>
                  <a:gd name="connsiteX9" fmla="*/ 757405 w 1214647"/>
                  <a:gd name="connsiteY9" fmla="*/ 712500 h 1423070"/>
                  <a:gd name="connsiteX10" fmla="*/ 681205 w 1214647"/>
                  <a:gd name="connsiteY10" fmla="*/ 1239550 h 1423070"/>
                  <a:gd name="connsiteX11" fmla="*/ 852655 w 1214647"/>
                  <a:gd name="connsiteY11" fmla="*/ 852200 h 1423070"/>
                  <a:gd name="connsiteX12" fmla="*/ 890755 w 1214647"/>
                  <a:gd name="connsiteY12" fmla="*/ 617250 h 1423070"/>
                  <a:gd name="connsiteX13" fmla="*/ 909805 w 1214647"/>
                  <a:gd name="connsiteY13" fmla="*/ 979200 h 1423070"/>
                  <a:gd name="connsiteX14" fmla="*/ 1068555 w 1214647"/>
                  <a:gd name="connsiteY14" fmla="*/ 541050 h 1423070"/>
                  <a:gd name="connsiteX15" fmla="*/ 1100305 w 1214647"/>
                  <a:gd name="connsiteY15" fmla="*/ 375950 h 1423070"/>
                  <a:gd name="connsiteX16" fmla="*/ 1119355 w 1214647"/>
                  <a:gd name="connsiteY16" fmla="*/ 560100 h 1423070"/>
                  <a:gd name="connsiteX17" fmla="*/ 1214605 w 1214647"/>
                  <a:gd name="connsiteY17" fmla="*/ 229900 h 1423070"/>
                  <a:gd name="connsiteX18" fmla="*/ 1068555 w 1214647"/>
                  <a:gd name="connsiteY18" fmla="*/ 1300 h 1423070"/>
                  <a:gd name="connsiteX0" fmla="*/ 1089067 w 1235159"/>
                  <a:gd name="connsiteY0" fmla="*/ 1300 h 1409851"/>
                  <a:gd name="connsiteX1" fmla="*/ 809667 w 1235159"/>
                  <a:gd name="connsiteY1" fmla="*/ 134650 h 1409851"/>
                  <a:gd name="connsiteX2" fmla="*/ 415967 w 1235159"/>
                  <a:gd name="connsiteY2" fmla="*/ 90200 h 1409851"/>
                  <a:gd name="connsiteX3" fmla="*/ 373105 w 1235159"/>
                  <a:gd name="connsiteY3" fmla="*/ 702975 h 1409851"/>
                  <a:gd name="connsiteX4" fmla="*/ 20679 w 1235159"/>
                  <a:gd name="connsiteY4" fmla="*/ 1407825 h 1409851"/>
                  <a:gd name="connsiteX5" fmla="*/ 422317 w 1235159"/>
                  <a:gd name="connsiteY5" fmla="*/ 1157000 h 1409851"/>
                  <a:gd name="connsiteX6" fmla="*/ 593767 w 1235159"/>
                  <a:gd name="connsiteY6" fmla="*/ 801400 h 1409851"/>
                  <a:gd name="connsiteX7" fmla="*/ 523917 w 1235159"/>
                  <a:gd name="connsiteY7" fmla="*/ 1220500 h 1409851"/>
                  <a:gd name="connsiteX8" fmla="*/ 777917 w 1235159"/>
                  <a:gd name="connsiteY8" fmla="*/ 788700 h 1409851"/>
                  <a:gd name="connsiteX9" fmla="*/ 777917 w 1235159"/>
                  <a:gd name="connsiteY9" fmla="*/ 712500 h 1409851"/>
                  <a:gd name="connsiteX10" fmla="*/ 701717 w 1235159"/>
                  <a:gd name="connsiteY10" fmla="*/ 1239550 h 1409851"/>
                  <a:gd name="connsiteX11" fmla="*/ 873167 w 1235159"/>
                  <a:gd name="connsiteY11" fmla="*/ 852200 h 1409851"/>
                  <a:gd name="connsiteX12" fmla="*/ 911267 w 1235159"/>
                  <a:gd name="connsiteY12" fmla="*/ 617250 h 1409851"/>
                  <a:gd name="connsiteX13" fmla="*/ 930317 w 1235159"/>
                  <a:gd name="connsiteY13" fmla="*/ 979200 h 1409851"/>
                  <a:gd name="connsiteX14" fmla="*/ 1089067 w 1235159"/>
                  <a:gd name="connsiteY14" fmla="*/ 541050 h 1409851"/>
                  <a:gd name="connsiteX15" fmla="*/ 1120817 w 1235159"/>
                  <a:gd name="connsiteY15" fmla="*/ 375950 h 1409851"/>
                  <a:gd name="connsiteX16" fmla="*/ 1139867 w 1235159"/>
                  <a:gd name="connsiteY16" fmla="*/ 560100 h 1409851"/>
                  <a:gd name="connsiteX17" fmla="*/ 1235117 w 1235159"/>
                  <a:gd name="connsiteY17" fmla="*/ 229900 h 1409851"/>
                  <a:gd name="connsiteX18" fmla="*/ 1089067 w 1235159"/>
                  <a:gd name="connsiteY18" fmla="*/ 1300 h 1409851"/>
                  <a:gd name="connsiteX0" fmla="*/ 1068493 w 1214585"/>
                  <a:gd name="connsiteY0" fmla="*/ 1300 h 1422103"/>
                  <a:gd name="connsiteX1" fmla="*/ 789093 w 1214585"/>
                  <a:gd name="connsiteY1" fmla="*/ 134650 h 1422103"/>
                  <a:gd name="connsiteX2" fmla="*/ 395393 w 1214585"/>
                  <a:gd name="connsiteY2" fmla="*/ 90200 h 1422103"/>
                  <a:gd name="connsiteX3" fmla="*/ 352531 w 1214585"/>
                  <a:gd name="connsiteY3" fmla="*/ 702975 h 1422103"/>
                  <a:gd name="connsiteX4" fmla="*/ 105 w 1214585"/>
                  <a:gd name="connsiteY4" fmla="*/ 1407825 h 1422103"/>
                  <a:gd name="connsiteX5" fmla="*/ 318399 w 1214585"/>
                  <a:gd name="connsiteY5" fmla="*/ 1147475 h 1422103"/>
                  <a:gd name="connsiteX6" fmla="*/ 573193 w 1214585"/>
                  <a:gd name="connsiteY6" fmla="*/ 801400 h 1422103"/>
                  <a:gd name="connsiteX7" fmla="*/ 503343 w 1214585"/>
                  <a:gd name="connsiteY7" fmla="*/ 1220500 h 1422103"/>
                  <a:gd name="connsiteX8" fmla="*/ 757343 w 1214585"/>
                  <a:gd name="connsiteY8" fmla="*/ 788700 h 1422103"/>
                  <a:gd name="connsiteX9" fmla="*/ 757343 w 1214585"/>
                  <a:gd name="connsiteY9" fmla="*/ 712500 h 1422103"/>
                  <a:gd name="connsiteX10" fmla="*/ 681143 w 1214585"/>
                  <a:gd name="connsiteY10" fmla="*/ 1239550 h 1422103"/>
                  <a:gd name="connsiteX11" fmla="*/ 852593 w 1214585"/>
                  <a:gd name="connsiteY11" fmla="*/ 852200 h 1422103"/>
                  <a:gd name="connsiteX12" fmla="*/ 890693 w 1214585"/>
                  <a:gd name="connsiteY12" fmla="*/ 617250 h 1422103"/>
                  <a:gd name="connsiteX13" fmla="*/ 909743 w 1214585"/>
                  <a:gd name="connsiteY13" fmla="*/ 979200 h 1422103"/>
                  <a:gd name="connsiteX14" fmla="*/ 1068493 w 1214585"/>
                  <a:gd name="connsiteY14" fmla="*/ 541050 h 1422103"/>
                  <a:gd name="connsiteX15" fmla="*/ 1100243 w 1214585"/>
                  <a:gd name="connsiteY15" fmla="*/ 375950 h 1422103"/>
                  <a:gd name="connsiteX16" fmla="*/ 1119293 w 1214585"/>
                  <a:gd name="connsiteY16" fmla="*/ 560100 h 1422103"/>
                  <a:gd name="connsiteX17" fmla="*/ 1214543 w 1214585"/>
                  <a:gd name="connsiteY17" fmla="*/ 229900 h 1422103"/>
                  <a:gd name="connsiteX18" fmla="*/ 1068493 w 1214585"/>
                  <a:gd name="connsiteY18" fmla="*/ 1300 h 1422103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4030 w 1214584"/>
                  <a:gd name="connsiteY12" fmla="*/ 650587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123261 w 1214557"/>
                  <a:gd name="connsiteY0" fmla="*/ 2315 h 1347141"/>
                  <a:gd name="connsiteX1" fmla="*/ 789092 w 1214557"/>
                  <a:gd name="connsiteY1" fmla="*/ 59465 h 1347141"/>
                  <a:gd name="connsiteX2" fmla="*/ 395392 w 1214557"/>
                  <a:gd name="connsiteY2" fmla="*/ 15015 h 1347141"/>
                  <a:gd name="connsiteX3" fmla="*/ 352530 w 1214557"/>
                  <a:gd name="connsiteY3" fmla="*/ 627790 h 1347141"/>
                  <a:gd name="connsiteX4" fmla="*/ 104 w 1214557"/>
                  <a:gd name="connsiteY4" fmla="*/ 1332640 h 1347141"/>
                  <a:gd name="connsiteX5" fmla="*/ 318398 w 1214557"/>
                  <a:gd name="connsiteY5" fmla="*/ 1072290 h 1347141"/>
                  <a:gd name="connsiteX6" fmla="*/ 558905 w 1214557"/>
                  <a:gd name="connsiteY6" fmla="*/ 697640 h 1347141"/>
                  <a:gd name="connsiteX7" fmla="*/ 467623 w 1214557"/>
                  <a:gd name="connsiteY7" fmla="*/ 1161983 h 1347141"/>
                  <a:gd name="connsiteX8" fmla="*/ 635898 w 1214557"/>
                  <a:gd name="connsiteY8" fmla="*/ 946878 h 1347141"/>
                  <a:gd name="connsiteX9" fmla="*/ 757342 w 1214557"/>
                  <a:gd name="connsiteY9" fmla="*/ 637315 h 1347141"/>
                  <a:gd name="connsiteX10" fmla="*/ 681142 w 1214557"/>
                  <a:gd name="connsiteY10" fmla="*/ 1164365 h 1347141"/>
                  <a:gd name="connsiteX11" fmla="*/ 838304 w 1214557"/>
                  <a:gd name="connsiteY11" fmla="*/ 872265 h 1347141"/>
                  <a:gd name="connsiteX12" fmla="*/ 928793 w 1214557"/>
                  <a:gd name="connsiteY12" fmla="*/ 599214 h 1347141"/>
                  <a:gd name="connsiteX13" fmla="*/ 876404 w 1214557"/>
                  <a:gd name="connsiteY13" fmla="*/ 1015934 h 1347141"/>
                  <a:gd name="connsiteX14" fmla="*/ 1068492 w 1214557"/>
                  <a:gd name="connsiteY14" fmla="*/ 465865 h 1347141"/>
                  <a:gd name="connsiteX15" fmla="*/ 1100242 w 1214557"/>
                  <a:gd name="connsiteY15" fmla="*/ 300765 h 1347141"/>
                  <a:gd name="connsiteX16" fmla="*/ 1119292 w 1214557"/>
                  <a:gd name="connsiteY16" fmla="*/ 484915 h 1347141"/>
                  <a:gd name="connsiteX17" fmla="*/ 1214542 w 1214557"/>
                  <a:gd name="connsiteY17" fmla="*/ 154715 h 1347141"/>
                  <a:gd name="connsiteX18" fmla="*/ 1123261 w 1214557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6982"/>
                  <a:gd name="connsiteY0" fmla="*/ 2315 h 1347141"/>
                  <a:gd name="connsiteX1" fmla="*/ 789092 w 1216982"/>
                  <a:gd name="connsiteY1" fmla="*/ 59465 h 1347141"/>
                  <a:gd name="connsiteX2" fmla="*/ 395392 w 1216982"/>
                  <a:gd name="connsiteY2" fmla="*/ 15015 h 1347141"/>
                  <a:gd name="connsiteX3" fmla="*/ 352530 w 1216982"/>
                  <a:gd name="connsiteY3" fmla="*/ 627790 h 1347141"/>
                  <a:gd name="connsiteX4" fmla="*/ 104 w 1216982"/>
                  <a:gd name="connsiteY4" fmla="*/ 1332640 h 1347141"/>
                  <a:gd name="connsiteX5" fmla="*/ 318398 w 1216982"/>
                  <a:gd name="connsiteY5" fmla="*/ 1072290 h 1347141"/>
                  <a:gd name="connsiteX6" fmla="*/ 558905 w 1216982"/>
                  <a:gd name="connsiteY6" fmla="*/ 697640 h 1347141"/>
                  <a:gd name="connsiteX7" fmla="*/ 467623 w 1216982"/>
                  <a:gd name="connsiteY7" fmla="*/ 1161983 h 1347141"/>
                  <a:gd name="connsiteX8" fmla="*/ 635898 w 1216982"/>
                  <a:gd name="connsiteY8" fmla="*/ 946878 h 1347141"/>
                  <a:gd name="connsiteX9" fmla="*/ 757342 w 1216982"/>
                  <a:gd name="connsiteY9" fmla="*/ 637315 h 1347141"/>
                  <a:gd name="connsiteX10" fmla="*/ 681142 w 1216982"/>
                  <a:gd name="connsiteY10" fmla="*/ 1164365 h 1347141"/>
                  <a:gd name="connsiteX11" fmla="*/ 838304 w 1216982"/>
                  <a:gd name="connsiteY11" fmla="*/ 872265 h 1347141"/>
                  <a:gd name="connsiteX12" fmla="*/ 928793 w 1216982"/>
                  <a:gd name="connsiteY12" fmla="*/ 599214 h 1347141"/>
                  <a:gd name="connsiteX13" fmla="*/ 876404 w 1216982"/>
                  <a:gd name="connsiteY13" fmla="*/ 1015934 h 1347141"/>
                  <a:gd name="connsiteX14" fmla="*/ 1068492 w 1216982"/>
                  <a:gd name="connsiteY14" fmla="*/ 465865 h 1347141"/>
                  <a:gd name="connsiteX15" fmla="*/ 1100242 w 1216982"/>
                  <a:gd name="connsiteY15" fmla="*/ 300765 h 1347141"/>
                  <a:gd name="connsiteX16" fmla="*/ 1100242 w 1216982"/>
                  <a:gd name="connsiteY16" fmla="*/ 761140 h 1347141"/>
                  <a:gd name="connsiteX17" fmla="*/ 1214542 w 1216982"/>
                  <a:gd name="connsiteY17" fmla="*/ 154715 h 1347141"/>
                  <a:gd name="connsiteX18" fmla="*/ 1123261 w 1216982"/>
                  <a:gd name="connsiteY18" fmla="*/ 2315 h 1347141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68492 w 1240197"/>
                  <a:gd name="connsiteY14" fmla="*/ 473537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172 w 1240108"/>
                  <a:gd name="connsiteY0" fmla="*/ 20354 h 1364940"/>
                  <a:gd name="connsiteX1" fmla="*/ 789003 w 1240108"/>
                  <a:gd name="connsiteY1" fmla="*/ 77504 h 1364940"/>
                  <a:gd name="connsiteX2" fmla="*/ 395303 w 1240108"/>
                  <a:gd name="connsiteY2" fmla="*/ 33054 h 1364940"/>
                  <a:gd name="connsiteX3" fmla="*/ 331009 w 1240108"/>
                  <a:gd name="connsiteY3" fmla="*/ 650591 h 1364940"/>
                  <a:gd name="connsiteX4" fmla="*/ 15 w 1240108"/>
                  <a:gd name="connsiteY4" fmla="*/ 1350679 h 1364940"/>
                  <a:gd name="connsiteX5" fmla="*/ 318309 w 1240108"/>
                  <a:gd name="connsiteY5" fmla="*/ 1090329 h 1364940"/>
                  <a:gd name="connsiteX6" fmla="*/ 558816 w 1240108"/>
                  <a:gd name="connsiteY6" fmla="*/ 715679 h 1364940"/>
                  <a:gd name="connsiteX7" fmla="*/ 467534 w 1240108"/>
                  <a:gd name="connsiteY7" fmla="*/ 1180022 h 1364940"/>
                  <a:gd name="connsiteX8" fmla="*/ 635809 w 1240108"/>
                  <a:gd name="connsiteY8" fmla="*/ 964917 h 1364940"/>
                  <a:gd name="connsiteX9" fmla="*/ 757253 w 1240108"/>
                  <a:gd name="connsiteY9" fmla="*/ 655354 h 1364940"/>
                  <a:gd name="connsiteX10" fmla="*/ 681053 w 1240108"/>
                  <a:gd name="connsiteY10" fmla="*/ 1182404 h 1364940"/>
                  <a:gd name="connsiteX11" fmla="*/ 840596 w 1240108"/>
                  <a:gd name="connsiteY11" fmla="*/ 933167 h 1364940"/>
                  <a:gd name="connsiteX12" fmla="*/ 928704 w 1240108"/>
                  <a:gd name="connsiteY12" fmla="*/ 655353 h 1364940"/>
                  <a:gd name="connsiteX13" fmla="*/ 876315 w 1240108"/>
                  <a:gd name="connsiteY13" fmla="*/ 1033973 h 1364940"/>
                  <a:gd name="connsiteX14" fmla="*/ 1030303 w 1240108"/>
                  <a:gd name="connsiteY14" fmla="*/ 760128 h 1364940"/>
                  <a:gd name="connsiteX15" fmla="*/ 1100153 w 1240108"/>
                  <a:gd name="connsiteY15" fmla="*/ 454535 h 1364940"/>
                  <a:gd name="connsiteX16" fmla="*/ 1100153 w 1240108"/>
                  <a:gd name="connsiteY16" fmla="*/ 779179 h 1364940"/>
                  <a:gd name="connsiteX17" fmla="*/ 1238265 w 1240108"/>
                  <a:gd name="connsiteY17" fmla="*/ 320391 h 1364940"/>
                  <a:gd name="connsiteX18" fmla="*/ 1123172 w 1240108"/>
                  <a:gd name="connsiteY18" fmla="*/ 20354 h 1364940"/>
                  <a:gd name="connsiteX0" fmla="*/ 1123172 w 1240108"/>
                  <a:gd name="connsiteY0" fmla="*/ 9988 h 1354574"/>
                  <a:gd name="connsiteX1" fmla="*/ 789003 w 1240108"/>
                  <a:gd name="connsiteY1" fmla="*/ 67138 h 1354574"/>
                  <a:gd name="connsiteX2" fmla="*/ 395303 w 1240108"/>
                  <a:gd name="connsiteY2" fmla="*/ 22688 h 1354574"/>
                  <a:gd name="connsiteX3" fmla="*/ 331009 w 1240108"/>
                  <a:gd name="connsiteY3" fmla="*/ 640225 h 1354574"/>
                  <a:gd name="connsiteX4" fmla="*/ 15 w 1240108"/>
                  <a:gd name="connsiteY4" fmla="*/ 1340313 h 1354574"/>
                  <a:gd name="connsiteX5" fmla="*/ 318309 w 1240108"/>
                  <a:gd name="connsiteY5" fmla="*/ 1079963 h 1354574"/>
                  <a:gd name="connsiteX6" fmla="*/ 558816 w 1240108"/>
                  <a:gd name="connsiteY6" fmla="*/ 705313 h 1354574"/>
                  <a:gd name="connsiteX7" fmla="*/ 467534 w 1240108"/>
                  <a:gd name="connsiteY7" fmla="*/ 1169656 h 1354574"/>
                  <a:gd name="connsiteX8" fmla="*/ 635809 w 1240108"/>
                  <a:gd name="connsiteY8" fmla="*/ 954551 h 1354574"/>
                  <a:gd name="connsiteX9" fmla="*/ 757253 w 1240108"/>
                  <a:gd name="connsiteY9" fmla="*/ 644988 h 1354574"/>
                  <a:gd name="connsiteX10" fmla="*/ 681053 w 1240108"/>
                  <a:gd name="connsiteY10" fmla="*/ 1172038 h 1354574"/>
                  <a:gd name="connsiteX11" fmla="*/ 840596 w 1240108"/>
                  <a:gd name="connsiteY11" fmla="*/ 922801 h 1354574"/>
                  <a:gd name="connsiteX12" fmla="*/ 928704 w 1240108"/>
                  <a:gd name="connsiteY12" fmla="*/ 644987 h 1354574"/>
                  <a:gd name="connsiteX13" fmla="*/ 876315 w 1240108"/>
                  <a:gd name="connsiteY13" fmla="*/ 1023607 h 1354574"/>
                  <a:gd name="connsiteX14" fmla="*/ 1030303 w 1240108"/>
                  <a:gd name="connsiteY14" fmla="*/ 749762 h 1354574"/>
                  <a:gd name="connsiteX15" fmla="*/ 1100153 w 1240108"/>
                  <a:gd name="connsiteY15" fmla="*/ 444169 h 1354574"/>
                  <a:gd name="connsiteX16" fmla="*/ 1100153 w 1240108"/>
                  <a:gd name="connsiteY16" fmla="*/ 768813 h 1354574"/>
                  <a:gd name="connsiteX17" fmla="*/ 1238265 w 1240108"/>
                  <a:gd name="connsiteY17" fmla="*/ 310025 h 1354574"/>
                  <a:gd name="connsiteX18" fmla="*/ 1123172 w 1240108"/>
                  <a:gd name="connsiteY18" fmla="*/ 9988 h 135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0108" h="1354574">
                    <a:moveTo>
                      <a:pt x="1123172" y="9988"/>
                    </a:moveTo>
                    <a:cubicBezTo>
                      <a:pt x="1048295" y="-30493"/>
                      <a:pt x="910315" y="65021"/>
                      <a:pt x="789003" y="67138"/>
                    </a:cubicBezTo>
                    <a:cubicBezTo>
                      <a:pt x="667692" y="69255"/>
                      <a:pt x="438297" y="-22821"/>
                      <a:pt x="395303" y="22688"/>
                    </a:cubicBezTo>
                    <a:cubicBezTo>
                      <a:pt x="352309" y="68197"/>
                      <a:pt x="396890" y="420621"/>
                      <a:pt x="331009" y="640225"/>
                    </a:cubicBezTo>
                    <a:cubicBezTo>
                      <a:pt x="265128" y="859829"/>
                      <a:pt x="2132" y="1267023"/>
                      <a:pt x="15" y="1340313"/>
                    </a:cubicBezTo>
                    <a:cubicBezTo>
                      <a:pt x="-2102" y="1413603"/>
                      <a:pt x="225176" y="1185796"/>
                      <a:pt x="318309" y="1079963"/>
                    </a:cubicBezTo>
                    <a:cubicBezTo>
                      <a:pt x="411443" y="974130"/>
                      <a:pt x="492274" y="852686"/>
                      <a:pt x="558816" y="705313"/>
                    </a:cubicBezTo>
                    <a:cubicBezTo>
                      <a:pt x="558684" y="853215"/>
                      <a:pt x="426127" y="1204316"/>
                      <a:pt x="467534" y="1169656"/>
                    </a:cubicBezTo>
                    <a:cubicBezTo>
                      <a:pt x="508941" y="1134996"/>
                      <a:pt x="587523" y="1041996"/>
                      <a:pt x="635809" y="954551"/>
                    </a:cubicBezTo>
                    <a:cubicBezTo>
                      <a:pt x="684096" y="867106"/>
                      <a:pt x="703278" y="799240"/>
                      <a:pt x="757253" y="644988"/>
                    </a:cubicBezTo>
                    <a:cubicBezTo>
                      <a:pt x="765984" y="683617"/>
                      <a:pt x="638588" y="1194792"/>
                      <a:pt x="681053" y="1172038"/>
                    </a:cubicBezTo>
                    <a:cubicBezTo>
                      <a:pt x="723518" y="1149284"/>
                      <a:pt x="799321" y="1010643"/>
                      <a:pt x="840596" y="922801"/>
                    </a:cubicBezTo>
                    <a:cubicBezTo>
                      <a:pt x="881871" y="834959"/>
                      <a:pt x="900130" y="765901"/>
                      <a:pt x="928704" y="644987"/>
                    </a:cubicBezTo>
                    <a:cubicBezTo>
                      <a:pt x="945372" y="695523"/>
                      <a:pt x="859382" y="1006145"/>
                      <a:pt x="876315" y="1023607"/>
                    </a:cubicBezTo>
                    <a:cubicBezTo>
                      <a:pt x="893248" y="1041069"/>
                      <a:pt x="992997" y="846335"/>
                      <a:pt x="1030303" y="749762"/>
                    </a:cubicBezTo>
                    <a:cubicBezTo>
                      <a:pt x="1067609" y="653189"/>
                      <a:pt x="1069461" y="566803"/>
                      <a:pt x="1100153" y="444169"/>
                    </a:cubicBezTo>
                    <a:cubicBezTo>
                      <a:pt x="1116558" y="564423"/>
                      <a:pt x="1081103" y="793155"/>
                      <a:pt x="1100153" y="768813"/>
                    </a:cubicBezTo>
                    <a:cubicBezTo>
                      <a:pt x="1171590" y="680177"/>
                      <a:pt x="1253479" y="472215"/>
                      <a:pt x="1238265" y="310025"/>
                    </a:cubicBezTo>
                    <a:cubicBezTo>
                      <a:pt x="1223051" y="147835"/>
                      <a:pt x="1198049" y="50469"/>
                      <a:pt x="1123172" y="99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C07E6763-C954-3D72-5E72-19347B010141}"/>
                  </a:ext>
                </a:extLst>
              </p:cNvPr>
              <p:cNvSpPr/>
              <p:nvPr/>
            </p:nvSpPr>
            <p:spPr bwMode="auto">
              <a:xfrm rot="19556502" flipH="1">
                <a:off x="2999198" y="1344280"/>
                <a:ext cx="903941" cy="718694"/>
              </a:xfrm>
              <a:custGeom>
                <a:avLst/>
                <a:gdLst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40057 w 1086149"/>
                  <a:gd name="connsiteY0" fmla="*/ 1300 h 1413980"/>
                  <a:gd name="connsiteX1" fmla="*/ 660657 w 1086149"/>
                  <a:gd name="connsiteY1" fmla="*/ 134650 h 1413980"/>
                  <a:gd name="connsiteX2" fmla="*/ 266957 w 1086149"/>
                  <a:gd name="connsiteY2" fmla="*/ 90200 h 1413980"/>
                  <a:gd name="connsiteX3" fmla="*/ 224095 w 1086149"/>
                  <a:gd name="connsiteY3" fmla="*/ 702975 h 1413980"/>
                  <a:gd name="connsiteX4" fmla="*/ 257 w 1086149"/>
                  <a:gd name="connsiteY4" fmla="*/ 1398300 h 1413980"/>
                  <a:gd name="connsiteX5" fmla="*/ 273307 w 1086149"/>
                  <a:gd name="connsiteY5" fmla="*/ 1157000 h 1413980"/>
                  <a:gd name="connsiteX6" fmla="*/ 444757 w 1086149"/>
                  <a:gd name="connsiteY6" fmla="*/ 801400 h 1413980"/>
                  <a:gd name="connsiteX7" fmla="*/ 374907 w 1086149"/>
                  <a:gd name="connsiteY7" fmla="*/ 1220500 h 1413980"/>
                  <a:gd name="connsiteX8" fmla="*/ 628907 w 1086149"/>
                  <a:gd name="connsiteY8" fmla="*/ 788700 h 1413980"/>
                  <a:gd name="connsiteX9" fmla="*/ 628907 w 1086149"/>
                  <a:gd name="connsiteY9" fmla="*/ 712500 h 1413980"/>
                  <a:gd name="connsiteX10" fmla="*/ 552707 w 1086149"/>
                  <a:gd name="connsiteY10" fmla="*/ 1239550 h 1413980"/>
                  <a:gd name="connsiteX11" fmla="*/ 724157 w 1086149"/>
                  <a:gd name="connsiteY11" fmla="*/ 852200 h 1413980"/>
                  <a:gd name="connsiteX12" fmla="*/ 762257 w 1086149"/>
                  <a:gd name="connsiteY12" fmla="*/ 617250 h 1413980"/>
                  <a:gd name="connsiteX13" fmla="*/ 781307 w 1086149"/>
                  <a:gd name="connsiteY13" fmla="*/ 979200 h 1413980"/>
                  <a:gd name="connsiteX14" fmla="*/ 940057 w 1086149"/>
                  <a:gd name="connsiteY14" fmla="*/ 541050 h 1413980"/>
                  <a:gd name="connsiteX15" fmla="*/ 971807 w 1086149"/>
                  <a:gd name="connsiteY15" fmla="*/ 375950 h 1413980"/>
                  <a:gd name="connsiteX16" fmla="*/ 990857 w 1086149"/>
                  <a:gd name="connsiteY16" fmla="*/ 560100 h 1413980"/>
                  <a:gd name="connsiteX17" fmla="*/ 1086107 w 1086149"/>
                  <a:gd name="connsiteY17" fmla="*/ 229900 h 1413980"/>
                  <a:gd name="connsiteX18" fmla="*/ 940057 w 1086149"/>
                  <a:gd name="connsiteY18" fmla="*/ 1300 h 1413980"/>
                  <a:gd name="connsiteX0" fmla="*/ 1068555 w 1214647"/>
                  <a:gd name="connsiteY0" fmla="*/ 1300 h 1423070"/>
                  <a:gd name="connsiteX1" fmla="*/ 789155 w 1214647"/>
                  <a:gd name="connsiteY1" fmla="*/ 134650 h 1423070"/>
                  <a:gd name="connsiteX2" fmla="*/ 395455 w 1214647"/>
                  <a:gd name="connsiteY2" fmla="*/ 90200 h 1423070"/>
                  <a:gd name="connsiteX3" fmla="*/ 352593 w 1214647"/>
                  <a:gd name="connsiteY3" fmla="*/ 702975 h 1423070"/>
                  <a:gd name="connsiteX4" fmla="*/ 167 w 1214647"/>
                  <a:gd name="connsiteY4" fmla="*/ 1407825 h 1423070"/>
                  <a:gd name="connsiteX5" fmla="*/ 401805 w 1214647"/>
                  <a:gd name="connsiteY5" fmla="*/ 1157000 h 1423070"/>
                  <a:gd name="connsiteX6" fmla="*/ 573255 w 1214647"/>
                  <a:gd name="connsiteY6" fmla="*/ 801400 h 1423070"/>
                  <a:gd name="connsiteX7" fmla="*/ 503405 w 1214647"/>
                  <a:gd name="connsiteY7" fmla="*/ 1220500 h 1423070"/>
                  <a:gd name="connsiteX8" fmla="*/ 757405 w 1214647"/>
                  <a:gd name="connsiteY8" fmla="*/ 788700 h 1423070"/>
                  <a:gd name="connsiteX9" fmla="*/ 757405 w 1214647"/>
                  <a:gd name="connsiteY9" fmla="*/ 712500 h 1423070"/>
                  <a:gd name="connsiteX10" fmla="*/ 681205 w 1214647"/>
                  <a:gd name="connsiteY10" fmla="*/ 1239550 h 1423070"/>
                  <a:gd name="connsiteX11" fmla="*/ 852655 w 1214647"/>
                  <a:gd name="connsiteY11" fmla="*/ 852200 h 1423070"/>
                  <a:gd name="connsiteX12" fmla="*/ 890755 w 1214647"/>
                  <a:gd name="connsiteY12" fmla="*/ 617250 h 1423070"/>
                  <a:gd name="connsiteX13" fmla="*/ 909805 w 1214647"/>
                  <a:gd name="connsiteY13" fmla="*/ 979200 h 1423070"/>
                  <a:gd name="connsiteX14" fmla="*/ 1068555 w 1214647"/>
                  <a:gd name="connsiteY14" fmla="*/ 541050 h 1423070"/>
                  <a:gd name="connsiteX15" fmla="*/ 1100305 w 1214647"/>
                  <a:gd name="connsiteY15" fmla="*/ 375950 h 1423070"/>
                  <a:gd name="connsiteX16" fmla="*/ 1119355 w 1214647"/>
                  <a:gd name="connsiteY16" fmla="*/ 560100 h 1423070"/>
                  <a:gd name="connsiteX17" fmla="*/ 1214605 w 1214647"/>
                  <a:gd name="connsiteY17" fmla="*/ 229900 h 1423070"/>
                  <a:gd name="connsiteX18" fmla="*/ 1068555 w 1214647"/>
                  <a:gd name="connsiteY18" fmla="*/ 1300 h 1423070"/>
                  <a:gd name="connsiteX0" fmla="*/ 1089067 w 1235159"/>
                  <a:gd name="connsiteY0" fmla="*/ 1300 h 1409851"/>
                  <a:gd name="connsiteX1" fmla="*/ 809667 w 1235159"/>
                  <a:gd name="connsiteY1" fmla="*/ 134650 h 1409851"/>
                  <a:gd name="connsiteX2" fmla="*/ 415967 w 1235159"/>
                  <a:gd name="connsiteY2" fmla="*/ 90200 h 1409851"/>
                  <a:gd name="connsiteX3" fmla="*/ 373105 w 1235159"/>
                  <a:gd name="connsiteY3" fmla="*/ 702975 h 1409851"/>
                  <a:gd name="connsiteX4" fmla="*/ 20679 w 1235159"/>
                  <a:gd name="connsiteY4" fmla="*/ 1407825 h 1409851"/>
                  <a:gd name="connsiteX5" fmla="*/ 422317 w 1235159"/>
                  <a:gd name="connsiteY5" fmla="*/ 1157000 h 1409851"/>
                  <a:gd name="connsiteX6" fmla="*/ 593767 w 1235159"/>
                  <a:gd name="connsiteY6" fmla="*/ 801400 h 1409851"/>
                  <a:gd name="connsiteX7" fmla="*/ 523917 w 1235159"/>
                  <a:gd name="connsiteY7" fmla="*/ 1220500 h 1409851"/>
                  <a:gd name="connsiteX8" fmla="*/ 777917 w 1235159"/>
                  <a:gd name="connsiteY8" fmla="*/ 788700 h 1409851"/>
                  <a:gd name="connsiteX9" fmla="*/ 777917 w 1235159"/>
                  <a:gd name="connsiteY9" fmla="*/ 712500 h 1409851"/>
                  <a:gd name="connsiteX10" fmla="*/ 701717 w 1235159"/>
                  <a:gd name="connsiteY10" fmla="*/ 1239550 h 1409851"/>
                  <a:gd name="connsiteX11" fmla="*/ 873167 w 1235159"/>
                  <a:gd name="connsiteY11" fmla="*/ 852200 h 1409851"/>
                  <a:gd name="connsiteX12" fmla="*/ 911267 w 1235159"/>
                  <a:gd name="connsiteY12" fmla="*/ 617250 h 1409851"/>
                  <a:gd name="connsiteX13" fmla="*/ 930317 w 1235159"/>
                  <a:gd name="connsiteY13" fmla="*/ 979200 h 1409851"/>
                  <a:gd name="connsiteX14" fmla="*/ 1089067 w 1235159"/>
                  <a:gd name="connsiteY14" fmla="*/ 541050 h 1409851"/>
                  <a:gd name="connsiteX15" fmla="*/ 1120817 w 1235159"/>
                  <a:gd name="connsiteY15" fmla="*/ 375950 h 1409851"/>
                  <a:gd name="connsiteX16" fmla="*/ 1139867 w 1235159"/>
                  <a:gd name="connsiteY16" fmla="*/ 560100 h 1409851"/>
                  <a:gd name="connsiteX17" fmla="*/ 1235117 w 1235159"/>
                  <a:gd name="connsiteY17" fmla="*/ 229900 h 1409851"/>
                  <a:gd name="connsiteX18" fmla="*/ 1089067 w 1235159"/>
                  <a:gd name="connsiteY18" fmla="*/ 1300 h 1409851"/>
                  <a:gd name="connsiteX0" fmla="*/ 1068493 w 1214585"/>
                  <a:gd name="connsiteY0" fmla="*/ 1300 h 1422103"/>
                  <a:gd name="connsiteX1" fmla="*/ 789093 w 1214585"/>
                  <a:gd name="connsiteY1" fmla="*/ 134650 h 1422103"/>
                  <a:gd name="connsiteX2" fmla="*/ 395393 w 1214585"/>
                  <a:gd name="connsiteY2" fmla="*/ 90200 h 1422103"/>
                  <a:gd name="connsiteX3" fmla="*/ 352531 w 1214585"/>
                  <a:gd name="connsiteY3" fmla="*/ 702975 h 1422103"/>
                  <a:gd name="connsiteX4" fmla="*/ 105 w 1214585"/>
                  <a:gd name="connsiteY4" fmla="*/ 1407825 h 1422103"/>
                  <a:gd name="connsiteX5" fmla="*/ 318399 w 1214585"/>
                  <a:gd name="connsiteY5" fmla="*/ 1147475 h 1422103"/>
                  <a:gd name="connsiteX6" fmla="*/ 573193 w 1214585"/>
                  <a:gd name="connsiteY6" fmla="*/ 801400 h 1422103"/>
                  <a:gd name="connsiteX7" fmla="*/ 503343 w 1214585"/>
                  <a:gd name="connsiteY7" fmla="*/ 1220500 h 1422103"/>
                  <a:gd name="connsiteX8" fmla="*/ 757343 w 1214585"/>
                  <a:gd name="connsiteY8" fmla="*/ 788700 h 1422103"/>
                  <a:gd name="connsiteX9" fmla="*/ 757343 w 1214585"/>
                  <a:gd name="connsiteY9" fmla="*/ 712500 h 1422103"/>
                  <a:gd name="connsiteX10" fmla="*/ 681143 w 1214585"/>
                  <a:gd name="connsiteY10" fmla="*/ 1239550 h 1422103"/>
                  <a:gd name="connsiteX11" fmla="*/ 852593 w 1214585"/>
                  <a:gd name="connsiteY11" fmla="*/ 852200 h 1422103"/>
                  <a:gd name="connsiteX12" fmla="*/ 890693 w 1214585"/>
                  <a:gd name="connsiteY12" fmla="*/ 617250 h 1422103"/>
                  <a:gd name="connsiteX13" fmla="*/ 909743 w 1214585"/>
                  <a:gd name="connsiteY13" fmla="*/ 979200 h 1422103"/>
                  <a:gd name="connsiteX14" fmla="*/ 1068493 w 1214585"/>
                  <a:gd name="connsiteY14" fmla="*/ 541050 h 1422103"/>
                  <a:gd name="connsiteX15" fmla="*/ 1100243 w 1214585"/>
                  <a:gd name="connsiteY15" fmla="*/ 375950 h 1422103"/>
                  <a:gd name="connsiteX16" fmla="*/ 1119293 w 1214585"/>
                  <a:gd name="connsiteY16" fmla="*/ 560100 h 1422103"/>
                  <a:gd name="connsiteX17" fmla="*/ 1214543 w 1214585"/>
                  <a:gd name="connsiteY17" fmla="*/ 229900 h 1422103"/>
                  <a:gd name="connsiteX18" fmla="*/ 1068493 w 1214585"/>
                  <a:gd name="connsiteY18" fmla="*/ 1300 h 1422103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4030 w 1214584"/>
                  <a:gd name="connsiteY12" fmla="*/ 650587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123261 w 1214557"/>
                  <a:gd name="connsiteY0" fmla="*/ 2315 h 1347141"/>
                  <a:gd name="connsiteX1" fmla="*/ 789092 w 1214557"/>
                  <a:gd name="connsiteY1" fmla="*/ 59465 h 1347141"/>
                  <a:gd name="connsiteX2" fmla="*/ 395392 w 1214557"/>
                  <a:gd name="connsiteY2" fmla="*/ 15015 h 1347141"/>
                  <a:gd name="connsiteX3" fmla="*/ 352530 w 1214557"/>
                  <a:gd name="connsiteY3" fmla="*/ 627790 h 1347141"/>
                  <a:gd name="connsiteX4" fmla="*/ 104 w 1214557"/>
                  <a:gd name="connsiteY4" fmla="*/ 1332640 h 1347141"/>
                  <a:gd name="connsiteX5" fmla="*/ 318398 w 1214557"/>
                  <a:gd name="connsiteY5" fmla="*/ 1072290 h 1347141"/>
                  <a:gd name="connsiteX6" fmla="*/ 558905 w 1214557"/>
                  <a:gd name="connsiteY6" fmla="*/ 697640 h 1347141"/>
                  <a:gd name="connsiteX7" fmla="*/ 467623 w 1214557"/>
                  <a:gd name="connsiteY7" fmla="*/ 1161983 h 1347141"/>
                  <a:gd name="connsiteX8" fmla="*/ 635898 w 1214557"/>
                  <a:gd name="connsiteY8" fmla="*/ 946878 h 1347141"/>
                  <a:gd name="connsiteX9" fmla="*/ 757342 w 1214557"/>
                  <a:gd name="connsiteY9" fmla="*/ 637315 h 1347141"/>
                  <a:gd name="connsiteX10" fmla="*/ 681142 w 1214557"/>
                  <a:gd name="connsiteY10" fmla="*/ 1164365 h 1347141"/>
                  <a:gd name="connsiteX11" fmla="*/ 838304 w 1214557"/>
                  <a:gd name="connsiteY11" fmla="*/ 872265 h 1347141"/>
                  <a:gd name="connsiteX12" fmla="*/ 928793 w 1214557"/>
                  <a:gd name="connsiteY12" fmla="*/ 599214 h 1347141"/>
                  <a:gd name="connsiteX13" fmla="*/ 876404 w 1214557"/>
                  <a:gd name="connsiteY13" fmla="*/ 1015934 h 1347141"/>
                  <a:gd name="connsiteX14" fmla="*/ 1068492 w 1214557"/>
                  <a:gd name="connsiteY14" fmla="*/ 465865 h 1347141"/>
                  <a:gd name="connsiteX15" fmla="*/ 1100242 w 1214557"/>
                  <a:gd name="connsiteY15" fmla="*/ 300765 h 1347141"/>
                  <a:gd name="connsiteX16" fmla="*/ 1119292 w 1214557"/>
                  <a:gd name="connsiteY16" fmla="*/ 484915 h 1347141"/>
                  <a:gd name="connsiteX17" fmla="*/ 1214542 w 1214557"/>
                  <a:gd name="connsiteY17" fmla="*/ 154715 h 1347141"/>
                  <a:gd name="connsiteX18" fmla="*/ 1123261 w 1214557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6982"/>
                  <a:gd name="connsiteY0" fmla="*/ 2315 h 1347141"/>
                  <a:gd name="connsiteX1" fmla="*/ 789092 w 1216982"/>
                  <a:gd name="connsiteY1" fmla="*/ 59465 h 1347141"/>
                  <a:gd name="connsiteX2" fmla="*/ 395392 w 1216982"/>
                  <a:gd name="connsiteY2" fmla="*/ 15015 h 1347141"/>
                  <a:gd name="connsiteX3" fmla="*/ 352530 w 1216982"/>
                  <a:gd name="connsiteY3" fmla="*/ 627790 h 1347141"/>
                  <a:gd name="connsiteX4" fmla="*/ 104 w 1216982"/>
                  <a:gd name="connsiteY4" fmla="*/ 1332640 h 1347141"/>
                  <a:gd name="connsiteX5" fmla="*/ 318398 w 1216982"/>
                  <a:gd name="connsiteY5" fmla="*/ 1072290 h 1347141"/>
                  <a:gd name="connsiteX6" fmla="*/ 558905 w 1216982"/>
                  <a:gd name="connsiteY6" fmla="*/ 697640 h 1347141"/>
                  <a:gd name="connsiteX7" fmla="*/ 467623 w 1216982"/>
                  <a:gd name="connsiteY7" fmla="*/ 1161983 h 1347141"/>
                  <a:gd name="connsiteX8" fmla="*/ 635898 w 1216982"/>
                  <a:gd name="connsiteY8" fmla="*/ 946878 h 1347141"/>
                  <a:gd name="connsiteX9" fmla="*/ 757342 w 1216982"/>
                  <a:gd name="connsiteY9" fmla="*/ 637315 h 1347141"/>
                  <a:gd name="connsiteX10" fmla="*/ 681142 w 1216982"/>
                  <a:gd name="connsiteY10" fmla="*/ 1164365 h 1347141"/>
                  <a:gd name="connsiteX11" fmla="*/ 838304 w 1216982"/>
                  <a:gd name="connsiteY11" fmla="*/ 872265 h 1347141"/>
                  <a:gd name="connsiteX12" fmla="*/ 928793 w 1216982"/>
                  <a:gd name="connsiteY12" fmla="*/ 599214 h 1347141"/>
                  <a:gd name="connsiteX13" fmla="*/ 876404 w 1216982"/>
                  <a:gd name="connsiteY13" fmla="*/ 1015934 h 1347141"/>
                  <a:gd name="connsiteX14" fmla="*/ 1068492 w 1216982"/>
                  <a:gd name="connsiteY14" fmla="*/ 465865 h 1347141"/>
                  <a:gd name="connsiteX15" fmla="*/ 1100242 w 1216982"/>
                  <a:gd name="connsiteY15" fmla="*/ 300765 h 1347141"/>
                  <a:gd name="connsiteX16" fmla="*/ 1100242 w 1216982"/>
                  <a:gd name="connsiteY16" fmla="*/ 761140 h 1347141"/>
                  <a:gd name="connsiteX17" fmla="*/ 1214542 w 1216982"/>
                  <a:gd name="connsiteY17" fmla="*/ 154715 h 1347141"/>
                  <a:gd name="connsiteX18" fmla="*/ 1123261 w 1216982"/>
                  <a:gd name="connsiteY18" fmla="*/ 2315 h 1347141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68492 w 1240197"/>
                  <a:gd name="connsiteY14" fmla="*/ 473537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172 w 1240108"/>
                  <a:gd name="connsiteY0" fmla="*/ 20354 h 1364940"/>
                  <a:gd name="connsiteX1" fmla="*/ 789003 w 1240108"/>
                  <a:gd name="connsiteY1" fmla="*/ 77504 h 1364940"/>
                  <a:gd name="connsiteX2" fmla="*/ 395303 w 1240108"/>
                  <a:gd name="connsiteY2" fmla="*/ 33054 h 1364940"/>
                  <a:gd name="connsiteX3" fmla="*/ 331009 w 1240108"/>
                  <a:gd name="connsiteY3" fmla="*/ 650591 h 1364940"/>
                  <a:gd name="connsiteX4" fmla="*/ 15 w 1240108"/>
                  <a:gd name="connsiteY4" fmla="*/ 1350679 h 1364940"/>
                  <a:gd name="connsiteX5" fmla="*/ 318309 w 1240108"/>
                  <a:gd name="connsiteY5" fmla="*/ 1090329 h 1364940"/>
                  <a:gd name="connsiteX6" fmla="*/ 558816 w 1240108"/>
                  <a:gd name="connsiteY6" fmla="*/ 715679 h 1364940"/>
                  <a:gd name="connsiteX7" fmla="*/ 467534 w 1240108"/>
                  <a:gd name="connsiteY7" fmla="*/ 1180022 h 1364940"/>
                  <a:gd name="connsiteX8" fmla="*/ 635809 w 1240108"/>
                  <a:gd name="connsiteY8" fmla="*/ 964917 h 1364940"/>
                  <a:gd name="connsiteX9" fmla="*/ 757253 w 1240108"/>
                  <a:gd name="connsiteY9" fmla="*/ 655354 h 1364940"/>
                  <a:gd name="connsiteX10" fmla="*/ 681053 w 1240108"/>
                  <a:gd name="connsiteY10" fmla="*/ 1182404 h 1364940"/>
                  <a:gd name="connsiteX11" fmla="*/ 840596 w 1240108"/>
                  <a:gd name="connsiteY11" fmla="*/ 933167 h 1364940"/>
                  <a:gd name="connsiteX12" fmla="*/ 928704 w 1240108"/>
                  <a:gd name="connsiteY12" fmla="*/ 655353 h 1364940"/>
                  <a:gd name="connsiteX13" fmla="*/ 876315 w 1240108"/>
                  <a:gd name="connsiteY13" fmla="*/ 1033973 h 1364940"/>
                  <a:gd name="connsiteX14" fmla="*/ 1030303 w 1240108"/>
                  <a:gd name="connsiteY14" fmla="*/ 760128 h 1364940"/>
                  <a:gd name="connsiteX15" fmla="*/ 1100153 w 1240108"/>
                  <a:gd name="connsiteY15" fmla="*/ 454535 h 1364940"/>
                  <a:gd name="connsiteX16" fmla="*/ 1100153 w 1240108"/>
                  <a:gd name="connsiteY16" fmla="*/ 779179 h 1364940"/>
                  <a:gd name="connsiteX17" fmla="*/ 1238265 w 1240108"/>
                  <a:gd name="connsiteY17" fmla="*/ 320391 h 1364940"/>
                  <a:gd name="connsiteX18" fmla="*/ 1123172 w 1240108"/>
                  <a:gd name="connsiteY18" fmla="*/ 20354 h 1364940"/>
                  <a:gd name="connsiteX0" fmla="*/ 1123172 w 1240108"/>
                  <a:gd name="connsiteY0" fmla="*/ 9988 h 1354574"/>
                  <a:gd name="connsiteX1" fmla="*/ 789003 w 1240108"/>
                  <a:gd name="connsiteY1" fmla="*/ 67138 h 1354574"/>
                  <a:gd name="connsiteX2" fmla="*/ 395303 w 1240108"/>
                  <a:gd name="connsiteY2" fmla="*/ 22688 h 1354574"/>
                  <a:gd name="connsiteX3" fmla="*/ 331009 w 1240108"/>
                  <a:gd name="connsiteY3" fmla="*/ 640225 h 1354574"/>
                  <a:gd name="connsiteX4" fmla="*/ 15 w 1240108"/>
                  <a:gd name="connsiteY4" fmla="*/ 1340313 h 1354574"/>
                  <a:gd name="connsiteX5" fmla="*/ 318309 w 1240108"/>
                  <a:gd name="connsiteY5" fmla="*/ 1079963 h 1354574"/>
                  <a:gd name="connsiteX6" fmla="*/ 558816 w 1240108"/>
                  <a:gd name="connsiteY6" fmla="*/ 705313 h 1354574"/>
                  <a:gd name="connsiteX7" fmla="*/ 467534 w 1240108"/>
                  <a:gd name="connsiteY7" fmla="*/ 1169656 h 1354574"/>
                  <a:gd name="connsiteX8" fmla="*/ 635809 w 1240108"/>
                  <a:gd name="connsiteY8" fmla="*/ 954551 h 1354574"/>
                  <a:gd name="connsiteX9" fmla="*/ 757253 w 1240108"/>
                  <a:gd name="connsiteY9" fmla="*/ 644988 h 1354574"/>
                  <a:gd name="connsiteX10" fmla="*/ 681053 w 1240108"/>
                  <a:gd name="connsiteY10" fmla="*/ 1172038 h 1354574"/>
                  <a:gd name="connsiteX11" fmla="*/ 840596 w 1240108"/>
                  <a:gd name="connsiteY11" fmla="*/ 922801 h 1354574"/>
                  <a:gd name="connsiteX12" fmla="*/ 928704 w 1240108"/>
                  <a:gd name="connsiteY12" fmla="*/ 644987 h 1354574"/>
                  <a:gd name="connsiteX13" fmla="*/ 876315 w 1240108"/>
                  <a:gd name="connsiteY13" fmla="*/ 1023607 h 1354574"/>
                  <a:gd name="connsiteX14" fmla="*/ 1030303 w 1240108"/>
                  <a:gd name="connsiteY14" fmla="*/ 749762 h 1354574"/>
                  <a:gd name="connsiteX15" fmla="*/ 1100153 w 1240108"/>
                  <a:gd name="connsiteY15" fmla="*/ 444169 h 1354574"/>
                  <a:gd name="connsiteX16" fmla="*/ 1100153 w 1240108"/>
                  <a:gd name="connsiteY16" fmla="*/ 768813 h 1354574"/>
                  <a:gd name="connsiteX17" fmla="*/ 1238265 w 1240108"/>
                  <a:gd name="connsiteY17" fmla="*/ 310025 h 1354574"/>
                  <a:gd name="connsiteX18" fmla="*/ 1123172 w 1240108"/>
                  <a:gd name="connsiteY18" fmla="*/ 9988 h 135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0108" h="1354574">
                    <a:moveTo>
                      <a:pt x="1123172" y="9988"/>
                    </a:moveTo>
                    <a:cubicBezTo>
                      <a:pt x="1048295" y="-30493"/>
                      <a:pt x="910315" y="65021"/>
                      <a:pt x="789003" y="67138"/>
                    </a:cubicBezTo>
                    <a:cubicBezTo>
                      <a:pt x="667692" y="69255"/>
                      <a:pt x="438297" y="-22821"/>
                      <a:pt x="395303" y="22688"/>
                    </a:cubicBezTo>
                    <a:cubicBezTo>
                      <a:pt x="352309" y="68197"/>
                      <a:pt x="396890" y="420621"/>
                      <a:pt x="331009" y="640225"/>
                    </a:cubicBezTo>
                    <a:cubicBezTo>
                      <a:pt x="265128" y="859829"/>
                      <a:pt x="2132" y="1267023"/>
                      <a:pt x="15" y="1340313"/>
                    </a:cubicBezTo>
                    <a:cubicBezTo>
                      <a:pt x="-2102" y="1413603"/>
                      <a:pt x="225176" y="1185796"/>
                      <a:pt x="318309" y="1079963"/>
                    </a:cubicBezTo>
                    <a:cubicBezTo>
                      <a:pt x="411443" y="974130"/>
                      <a:pt x="492274" y="852686"/>
                      <a:pt x="558816" y="705313"/>
                    </a:cubicBezTo>
                    <a:cubicBezTo>
                      <a:pt x="558684" y="853215"/>
                      <a:pt x="426127" y="1204316"/>
                      <a:pt x="467534" y="1169656"/>
                    </a:cubicBezTo>
                    <a:cubicBezTo>
                      <a:pt x="508941" y="1134996"/>
                      <a:pt x="587523" y="1041996"/>
                      <a:pt x="635809" y="954551"/>
                    </a:cubicBezTo>
                    <a:cubicBezTo>
                      <a:pt x="684096" y="867106"/>
                      <a:pt x="703278" y="799240"/>
                      <a:pt x="757253" y="644988"/>
                    </a:cubicBezTo>
                    <a:cubicBezTo>
                      <a:pt x="765984" y="683617"/>
                      <a:pt x="638588" y="1194792"/>
                      <a:pt x="681053" y="1172038"/>
                    </a:cubicBezTo>
                    <a:cubicBezTo>
                      <a:pt x="723518" y="1149284"/>
                      <a:pt x="799321" y="1010643"/>
                      <a:pt x="840596" y="922801"/>
                    </a:cubicBezTo>
                    <a:cubicBezTo>
                      <a:pt x="881871" y="834959"/>
                      <a:pt x="900130" y="765901"/>
                      <a:pt x="928704" y="644987"/>
                    </a:cubicBezTo>
                    <a:cubicBezTo>
                      <a:pt x="945372" y="695523"/>
                      <a:pt x="859382" y="1006145"/>
                      <a:pt x="876315" y="1023607"/>
                    </a:cubicBezTo>
                    <a:cubicBezTo>
                      <a:pt x="893248" y="1041069"/>
                      <a:pt x="992997" y="846335"/>
                      <a:pt x="1030303" y="749762"/>
                    </a:cubicBezTo>
                    <a:cubicBezTo>
                      <a:pt x="1067609" y="653189"/>
                      <a:pt x="1069461" y="566803"/>
                      <a:pt x="1100153" y="444169"/>
                    </a:cubicBezTo>
                    <a:cubicBezTo>
                      <a:pt x="1116558" y="564423"/>
                      <a:pt x="1081103" y="793155"/>
                      <a:pt x="1100153" y="768813"/>
                    </a:cubicBezTo>
                    <a:cubicBezTo>
                      <a:pt x="1171590" y="680177"/>
                      <a:pt x="1253479" y="472215"/>
                      <a:pt x="1238265" y="310025"/>
                    </a:cubicBezTo>
                    <a:cubicBezTo>
                      <a:pt x="1223051" y="147835"/>
                      <a:pt x="1198049" y="50469"/>
                      <a:pt x="1123172" y="99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76A8EABC-9029-505A-259C-881051342BB2}"/>
                  </a:ext>
                </a:extLst>
              </p:cNvPr>
              <p:cNvGrpSpPr/>
              <p:nvPr/>
            </p:nvGrpSpPr>
            <p:grpSpPr>
              <a:xfrm rot="499385">
                <a:off x="1696273" y="1175368"/>
                <a:ext cx="1382332" cy="614737"/>
                <a:chOff x="1630138" y="905141"/>
                <a:chExt cx="1382332" cy="614737"/>
              </a:xfrm>
            </p:grpSpPr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CA3764C2-A628-FC47-D56F-1A1404F13D7D}"/>
                    </a:ext>
                  </a:extLst>
                </p:cNvPr>
                <p:cNvGrpSpPr/>
                <p:nvPr/>
              </p:nvGrpSpPr>
              <p:grpSpPr>
                <a:xfrm rot="900000">
                  <a:off x="1630138" y="905141"/>
                  <a:ext cx="1382332" cy="614737"/>
                  <a:chOff x="4367935" y="4259185"/>
                  <a:chExt cx="1755195" cy="613087"/>
                </a:xfrm>
              </p:grpSpPr>
              <p:sp>
                <p:nvSpPr>
                  <p:cNvPr id="575" name="台形 49">
                    <a:extLst>
                      <a:ext uri="{FF2B5EF4-FFF2-40B4-BE49-F238E27FC236}">
                        <a16:creationId xmlns:a16="http://schemas.microsoft.com/office/drawing/2014/main" id="{4E74A0CF-5DEA-C27C-3F10-77275BE446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28" name="台形 49">
                    <a:extLst>
                      <a:ext uri="{FF2B5EF4-FFF2-40B4-BE49-F238E27FC236}">
                        <a16:creationId xmlns:a16="http://schemas.microsoft.com/office/drawing/2014/main" id="{BE0359C9-1AF3-8781-4E03-812EA5D0D5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rgbClr val="C2E6B4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574" name="テキスト ボックス 151">
                  <a:extLst>
                    <a:ext uri="{FF2B5EF4-FFF2-40B4-BE49-F238E27FC236}">
                      <a16:creationId xmlns:a16="http://schemas.microsoft.com/office/drawing/2014/main" id="{C1ECEC28-A541-3159-EF82-AD922FDAE0F9}"/>
                    </a:ext>
                  </a:extLst>
                </p:cNvPr>
                <p:cNvSpPr txBox="1"/>
                <p:nvPr/>
              </p:nvSpPr>
              <p:spPr bwMode="auto">
                <a:xfrm rot="900000">
                  <a:off x="1887096" y="1077098"/>
                  <a:ext cx="815060" cy="25716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numCol="1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b="1" dirty="0">
                      <a:ln w="15875">
                        <a:noFill/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壱万円</a:t>
                  </a:r>
                </a:p>
              </p:txBody>
            </p:sp>
          </p:grpSp>
          <p:sp>
            <p:nvSpPr>
              <p:cNvPr id="572" name="円: 塗りつぶしなし 571">
                <a:extLst>
                  <a:ext uri="{FF2B5EF4-FFF2-40B4-BE49-F238E27FC236}">
                    <a16:creationId xmlns:a16="http://schemas.microsoft.com/office/drawing/2014/main" id="{8B195DA1-1950-4F36-36A2-048C12AA8A15}"/>
                  </a:ext>
                </a:extLst>
              </p:cNvPr>
              <p:cNvSpPr/>
              <p:nvPr/>
            </p:nvSpPr>
            <p:spPr bwMode="auto">
              <a:xfrm rot="1177961">
                <a:off x="2355607" y="969049"/>
                <a:ext cx="521119" cy="196555"/>
              </a:xfrm>
              <a:prstGeom prst="donu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F7B53BEB-5CEE-7772-0B99-6E871198A4F0}"/>
                </a:ext>
              </a:extLst>
            </p:cNvPr>
            <p:cNvGrpSpPr/>
            <p:nvPr/>
          </p:nvGrpSpPr>
          <p:grpSpPr>
            <a:xfrm>
              <a:off x="4907091" y="2582194"/>
              <a:ext cx="1286089" cy="577954"/>
              <a:chOff x="289910" y="2401587"/>
              <a:chExt cx="2585568" cy="1161925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1A8739BD-A6DB-6710-81E9-27AD29D93D4A}"/>
                  </a:ext>
                </a:extLst>
              </p:cNvPr>
              <p:cNvGrpSpPr/>
              <p:nvPr/>
            </p:nvGrpSpPr>
            <p:grpSpPr>
              <a:xfrm rot="19800000">
                <a:off x="289910" y="2434219"/>
                <a:ext cx="2585568" cy="1129293"/>
                <a:chOff x="821848" y="2378648"/>
                <a:chExt cx="2927764" cy="1129293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AB78BDD-647E-2244-8FEB-6A1C0DC18410}"/>
                    </a:ext>
                  </a:extLst>
                </p:cNvPr>
                <p:cNvSpPr/>
                <p:nvPr/>
              </p:nvSpPr>
              <p:spPr bwMode="auto">
                <a:xfrm rot="19543171" flipH="1">
                  <a:off x="3063690" y="2750489"/>
                  <a:ext cx="685922" cy="757452"/>
                </a:xfrm>
                <a:custGeom>
                  <a:avLst/>
                  <a:gdLst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40057 w 1086149"/>
                    <a:gd name="connsiteY0" fmla="*/ 1300 h 1413980"/>
                    <a:gd name="connsiteX1" fmla="*/ 660657 w 1086149"/>
                    <a:gd name="connsiteY1" fmla="*/ 134650 h 1413980"/>
                    <a:gd name="connsiteX2" fmla="*/ 266957 w 1086149"/>
                    <a:gd name="connsiteY2" fmla="*/ 90200 h 1413980"/>
                    <a:gd name="connsiteX3" fmla="*/ 224095 w 1086149"/>
                    <a:gd name="connsiteY3" fmla="*/ 702975 h 1413980"/>
                    <a:gd name="connsiteX4" fmla="*/ 257 w 1086149"/>
                    <a:gd name="connsiteY4" fmla="*/ 1398300 h 1413980"/>
                    <a:gd name="connsiteX5" fmla="*/ 273307 w 1086149"/>
                    <a:gd name="connsiteY5" fmla="*/ 1157000 h 1413980"/>
                    <a:gd name="connsiteX6" fmla="*/ 444757 w 1086149"/>
                    <a:gd name="connsiteY6" fmla="*/ 801400 h 1413980"/>
                    <a:gd name="connsiteX7" fmla="*/ 374907 w 1086149"/>
                    <a:gd name="connsiteY7" fmla="*/ 1220500 h 1413980"/>
                    <a:gd name="connsiteX8" fmla="*/ 628907 w 1086149"/>
                    <a:gd name="connsiteY8" fmla="*/ 788700 h 1413980"/>
                    <a:gd name="connsiteX9" fmla="*/ 628907 w 1086149"/>
                    <a:gd name="connsiteY9" fmla="*/ 712500 h 1413980"/>
                    <a:gd name="connsiteX10" fmla="*/ 552707 w 1086149"/>
                    <a:gd name="connsiteY10" fmla="*/ 1239550 h 1413980"/>
                    <a:gd name="connsiteX11" fmla="*/ 724157 w 1086149"/>
                    <a:gd name="connsiteY11" fmla="*/ 852200 h 1413980"/>
                    <a:gd name="connsiteX12" fmla="*/ 762257 w 1086149"/>
                    <a:gd name="connsiteY12" fmla="*/ 617250 h 1413980"/>
                    <a:gd name="connsiteX13" fmla="*/ 781307 w 1086149"/>
                    <a:gd name="connsiteY13" fmla="*/ 979200 h 1413980"/>
                    <a:gd name="connsiteX14" fmla="*/ 940057 w 1086149"/>
                    <a:gd name="connsiteY14" fmla="*/ 541050 h 1413980"/>
                    <a:gd name="connsiteX15" fmla="*/ 971807 w 1086149"/>
                    <a:gd name="connsiteY15" fmla="*/ 375950 h 1413980"/>
                    <a:gd name="connsiteX16" fmla="*/ 990857 w 1086149"/>
                    <a:gd name="connsiteY16" fmla="*/ 560100 h 1413980"/>
                    <a:gd name="connsiteX17" fmla="*/ 1086107 w 1086149"/>
                    <a:gd name="connsiteY17" fmla="*/ 229900 h 1413980"/>
                    <a:gd name="connsiteX18" fmla="*/ 940057 w 1086149"/>
                    <a:gd name="connsiteY18" fmla="*/ 1300 h 1413980"/>
                    <a:gd name="connsiteX0" fmla="*/ 1068555 w 1214647"/>
                    <a:gd name="connsiteY0" fmla="*/ 1300 h 1423070"/>
                    <a:gd name="connsiteX1" fmla="*/ 789155 w 1214647"/>
                    <a:gd name="connsiteY1" fmla="*/ 134650 h 1423070"/>
                    <a:gd name="connsiteX2" fmla="*/ 395455 w 1214647"/>
                    <a:gd name="connsiteY2" fmla="*/ 90200 h 1423070"/>
                    <a:gd name="connsiteX3" fmla="*/ 352593 w 1214647"/>
                    <a:gd name="connsiteY3" fmla="*/ 702975 h 1423070"/>
                    <a:gd name="connsiteX4" fmla="*/ 167 w 1214647"/>
                    <a:gd name="connsiteY4" fmla="*/ 1407825 h 1423070"/>
                    <a:gd name="connsiteX5" fmla="*/ 401805 w 1214647"/>
                    <a:gd name="connsiteY5" fmla="*/ 1157000 h 1423070"/>
                    <a:gd name="connsiteX6" fmla="*/ 573255 w 1214647"/>
                    <a:gd name="connsiteY6" fmla="*/ 801400 h 1423070"/>
                    <a:gd name="connsiteX7" fmla="*/ 503405 w 1214647"/>
                    <a:gd name="connsiteY7" fmla="*/ 1220500 h 1423070"/>
                    <a:gd name="connsiteX8" fmla="*/ 757405 w 1214647"/>
                    <a:gd name="connsiteY8" fmla="*/ 788700 h 1423070"/>
                    <a:gd name="connsiteX9" fmla="*/ 757405 w 1214647"/>
                    <a:gd name="connsiteY9" fmla="*/ 712500 h 1423070"/>
                    <a:gd name="connsiteX10" fmla="*/ 681205 w 1214647"/>
                    <a:gd name="connsiteY10" fmla="*/ 1239550 h 1423070"/>
                    <a:gd name="connsiteX11" fmla="*/ 852655 w 1214647"/>
                    <a:gd name="connsiteY11" fmla="*/ 852200 h 1423070"/>
                    <a:gd name="connsiteX12" fmla="*/ 890755 w 1214647"/>
                    <a:gd name="connsiteY12" fmla="*/ 617250 h 1423070"/>
                    <a:gd name="connsiteX13" fmla="*/ 909805 w 1214647"/>
                    <a:gd name="connsiteY13" fmla="*/ 979200 h 1423070"/>
                    <a:gd name="connsiteX14" fmla="*/ 1068555 w 1214647"/>
                    <a:gd name="connsiteY14" fmla="*/ 541050 h 1423070"/>
                    <a:gd name="connsiteX15" fmla="*/ 1100305 w 1214647"/>
                    <a:gd name="connsiteY15" fmla="*/ 375950 h 1423070"/>
                    <a:gd name="connsiteX16" fmla="*/ 1119355 w 1214647"/>
                    <a:gd name="connsiteY16" fmla="*/ 560100 h 1423070"/>
                    <a:gd name="connsiteX17" fmla="*/ 1214605 w 1214647"/>
                    <a:gd name="connsiteY17" fmla="*/ 229900 h 1423070"/>
                    <a:gd name="connsiteX18" fmla="*/ 1068555 w 1214647"/>
                    <a:gd name="connsiteY18" fmla="*/ 1300 h 1423070"/>
                    <a:gd name="connsiteX0" fmla="*/ 1089067 w 1235159"/>
                    <a:gd name="connsiteY0" fmla="*/ 1300 h 1409851"/>
                    <a:gd name="connsiteX1" fmla="*/ 809667 w 1235159"/>
                    <a:gd name="connsiteY1" fmla="*/ 134650 h 1409851"/>
                    <a:gd name="connsiteX2" fmla="*/ 415967 w 1235159"/>
                    <a:gd name="connsiteY2" fmla="*/ 90200 h 1409851"/>
                    <a:gd name="connsiteX3" fmla="*/ 373105 w 1235159"/>
                    <a:gd name="connsiteY3" fmla="*/ 702975 h 1409851"/>
                    <a:gd name="connsiteX4" fmla="*/ 20679 w 1235159"/>
                    <a:gd name="connsiteY4" fmla="*/ 1407825 h 1409851"/>
                    <a:gd name="connsiteX5" fmla="*/ 422317 w 1235159"/>
                    <a:gd name="connsiteY5" fmla="*/ 1157000 h 1409851"/>
                    <a:gd name="connsiteX6" fmla="*/ 593767 w 1235159"/>
                    <a:gd name="connsiteY6" fmla="*/ 801400 h 1409851"/>
                    <a:gd name="connsiteX7" fmla="*/ 523917 w 1235159"/>
                    <a:gd name="connsiteY7" fmla="*/ 1220500 h 1409851"/>
                    <a:gd name="connsiteX8" fmla="*/ 777917 w 1235159"/>
                    <a:gd name="connsiteY8" fmla="*/ 788700 h 1409851"/>
                    <a:gd name="connsiteX9" fmla="*/ 777917 w 1235159"/>
                    <a:gd name="connsiteY9" fmla="*/ 712500 h 1409851"/>
                    <a:gd name="connsiteX10" fmla="*/ 701717 w 1235159"/>
                    <a:gd name="connsiteY10" fmla="*/ 1239550 h 1409851"/>
                    <a:gd name="connsiteX11" fmla="*/ 873167 w 1235159"/>
                    <a:gd name="connsiteY11" fmla="*/ 852200 h 1409851"/>
                    <a:gd name="connsiteX12" fmla="*/ 911267 w 1235159"/>
                    <a:gd name="connsiteY12" fmla="*/ 617250 h 1409851"/>
                    <a:gd name="connsiteX13" fmla="*/ 930317 w 1235159"/>
                    <a:gd name="connsiteY13" fmla="*/ 979200 h 1409851"/>
                    <a:gd name="connsiteX14" fmla="*/ 1089067 w 1235159"/>
                    <a:gd name="connsiteY14" fmla="*/ 541050 h 1409851"/>
                    <a:gd name="connsiteX15" fmla="*/ 1120817 w 1235159"/>
                    <a:gd name="connsiteY15" fmla="*/ 375950 h 1409851"/>
                    <a:gd name="connsiteX16" fmla="*/ 1139867 w 1235159"/>
                    <a:gd name="connsiteY16" fmla="*/ 560100 h 1409851"/>
                    <a:gd name="connsiteX17" fmla="*/ 1235117 w 1235159"/>
                    <a:gd name="connsiteY17" fmla="*/ 229900 h 1409851"/>
                    <a:gd name="connsiteX18" fmla="*/ 1089067 w 1235159"/>
                    <a:gd name="connsiteY18" fmla="*/ 1300 h 1409851"/>
                    <a:gd name="connsiteX0" fmla="*/ 1068493 w 1214585"/>
                    <a:gd name="connsiteY0" fmla="*/ 1300 h 1422103"/>
                    <a:gd name="connsiteX1" fmla="*/ 789093 w 1214585"/>
                    <a:gd name="connsiteY1" fmla="*/ 134650 h 1422103"/>
                    <a:gd name="connsiteX2" fmla="*/ 395393 w 1214585"/>
                    <a:gd name="connsiteY2" fmla="*/ 90200 h 1422103"/>
                    <a:gd name="connsiteX3" fmla="*/ 352531 w 1214585"/>
                    <a:gd name="connsiteY3" fmla="*/ 702975 h 1422103"/>
                    <a:gd name="connsiteX4" fmla="*/ 105 w 1214585"/>
                    <a:gd name="connsiteY4" fmla="*/ 1407825 h 1422103"/>
                    <a:gd name="connsiteX5" fmla="*/ 318399 w 1214585"/>
                    <a:gd name="connsiteY5" fmla="*/ 1147475 h 1422103"/>
                    <a:gd name="connsiteX6" fmla="*/ 573193 w 1214585"/>
                    <a:gd name="connsiteY6" fmla="*/ 801400 h 1422103"/>
                    <a:gd name="connsiteX7" fmla="*/ 503343 w 1214585"/>
                    <a:gd name="connsiteY7" fmla="*/ 1220500 h 1422103"/>
                    <a:gd name="connsiteX8" fmla="*/ 757343 w 1214585"/>
                    <a:gd name="connsiteY8" fmla="*/ 788700 h 1422103"/>
                    <a:gd name="connsiteX9" fmla="*/ 757343 w 1214585"/>
                    <a:gd name="connsiteY9" fmla="*/ 712500 h 1422103"/>
                    <a:gd name="connsiteX10" fmla="*/ 681143 w 1214585"/>
                    <a:gd name="connsiteY10" fmla="*/ 1239550 h 1422103"/>
                    <a:gd name="connsiteX11" fmla="*/ 852593 w 1214585"/>
                    <a:gd name="connsiteY11" fmla="*/ 852200 h 1422103"/>
                    <a:gd name="connsiteX12" fmla="*/ 890693 w 1214585"/>
                    <a:gd name="connsiteY12" fmla="*/ 617250 h 1422103"/>
                    <a:gd name="connsiteX13" fmla="*/ 909743 w 1214585"/>
                    <a:gd name="connsiteY13" fmla="*/ 979200 h 1422103"/>
                    <a:gd name="connsiteX14" fmla="*/ 1068493 w 1214585"/>
                    <a:gd name="connsiteY14" fmla="*/ 541050 h 1422103"/>
                    <a:gd name="connsiteX15" fmla="*/ 1100243 w 1214585"/>
                    <a:gd name="connsiteY15" fmla="*/ 375950 h 1422103"/>
                    <a:gd name="connsiteX16" fmla="*/ 1119293 w 1214585"/>
                    <a:gd name="connsiteY16" fmla="*/ 560100 h 1422103"/>
                    <a:gd name="connsiteX17" fmla="*/ 1214543 w 1214585"/>
                    <a:gd name="connsiteY17" fmla="*/ 229900 h 1422103"/>
                    <a:gd name="connsiteX18" fmla="*/ 1068493 w 1214585"/>
                    <a:gd name="connsiteY18" fmla="*/ 1300 h 1422103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4030 w 1214584"/>
                    <a:gd name="connsiteY12" fmla="*/ 650587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123261 w 1214557"/>
                    <a:gd name="connsiteY0" fmla="*/ 2315 h 1347141"/>
                    <a:gd name="connsiteX1" fmla="*/ 789092 w 1214557"/>
                    <a:gd name="connsiteY1" fmla="*/ 59465 h 1347141"/>
                    <a:gd name="connsiteX2" fmla="*/ 395392 w 1214557"/>
                    <a:gd name="connsiteY2" fmla="*/ 15015 h 1347141"/>
                    <a:gd name="connsiteX3" fmla="*/ 352530 w 1214557"/>
                    <a:gd name="connsiteY3" fmla="*/ 627790 h 1347141"/>
                    <a:gd name="connsiteX4" fmla="*/ 104 w 1214557"/>
                    <a:gd name="connsiteY4" fmla="*/ 1332640 h 1347141"/>
                    <a:gd name="connsiteX5" fmla="*/ 318398 w 1214557"/>
                    <a:gd name="connsiteY5" fmla="*/ 1072290 h 1347141"/>
                    <a:gd name="connsiteX6" fmla="*/ 558905 w 1214557"/>
                    <a:gd name="connsiteY6" fmla="*/ 697640 h 1347141"/>
                    <a:gd name="connsiteX7" fmla="*/ 467623 w 1214557"/>
                    <a:gd name="connsiteY7" fmla="*/ 1161983 h 1347141"/>
                    <a:gd name="connsiteX8" fmla="*/ 635898 w 1214557"/>
                    <a:gd name="connsiteY8" fmla="*/ 946878 h 1347141"/>
                    <a:gd name="connsiteX9" fmla="*/ 757342 w 1214557"/>
                    <a:gd name="connsiteY9" fmla="*/ 637315 h 1347141"/>
                    <a:gd name="connsiteX10" fmla="*/ 681142 w 1214557"/>
                    <a:gd name="connsiteY10" fmla="*/ 1164365 h 1347141"/>
                    <a:gd name="connsiteX11" fmla="*/ 838304 w 1214557"/>
                    <a:gd name="connsiteY11" fmla="*/ 872265 h 1347141"/>
                    <a:gd name="connsiteX12" fmla="*/ 928793 w 1214557"/>
                    <a:gd name="connsiteY12" fmla="*/ 599214 h 1347141"/>
                    <a:gd name="connsiteX13" fmla="*/ 876404 w 1214557"/>
                    <a:gd name="connsiteY13" fmla="*/ 1015934 h 1347141"/>
                    <a:gd name="connsiteX14" fmla="*/ 1068492 w 1214557"/>
                    <a:gd name="connsiteY14" fmla="*/ 465865 h 1347141"/>
                    <a:gd name="connsiteX15" fmla="*/ 1100242 w 1214557"/>
                    <a:gd name="connsiteY15" fmla="*/ 300765 h 1347141"/>
                    <a:gd name="connsiteX16" fmla="*/ 1119292 w 1214557"/>
                    <a:gd name="connsiteY16" fmla="*/ 484915 h 1347141"/>
                    <a:gd name="connsiteX17" fmla="*/ 1214542 w 1214557"/>
                    <a:gd name="connsiteY17" fmla="*/ 154715 h 1347141"/>
                    <a:gd name="connsiteX18" fmla="*/ 1123261 w 1214557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6982"/>
                    <a:gd name="connsiteY0" fmla="*/ 2315 h 1347141"/>
                    <a:gd name="connsiteX1" fmla="*/ 789092 w 1216982"/>
                    <a:gd name="connsiteY1" fmla="*/ 59465 h 1347141"/>
                    <a:gd name="connsiteX2" fmla="*/ 395392 w 1216982"/>
                    <a:gd name="connsiteY2" fmla="*/ 15015 h 1347141"/>
                    <a:gd name="connsiteX3" fmla="*/ 352530 w 1216982"/>
                    <a:gd name="connsiteY3" fmla="*/ 627790 h 1347141"/>
                    <a:gd name="connsiteX4" fmla="*/ 104 w 1216982"/>
                    <a:gd name="connsiteY4" fmla="*/ 1332640 h 1347141"/>
                    <a:gd name="connsiteX5" fmla="*/ 318398 w 1216982"/>
                    <a:gd name="connsiteY5" fmla="*/ 1072290 h 1347141"/>
                    <a:gd name="connsiteX6" fmla="*/ 558905 w 1216982"/>
                    <a:gd name="connsiteY6" fmla="*/ 697640 h 1347141"/>
                    <a:gd name="connsiteX7" fmla="*/ 467623 w 1216982"/>
                    <a:gd name="connsiteY7" fmla="*/ 1161983 h 1347141"/>
                    <a:gd name="connsiteX8" fmla="*/ 635898 w 1216982"/>
                    <a:gd name="connsiteY8" fmla="*/ 946878 h 1347141"/>
                    <a:gd name="connsiteX9" fmla="*/ 757342 w 1216982"/>
                    <a:gd name="connsiteY9" fmla="*/ 637315 h 1347141"/>
                    <a:gd name="connsiteX10" fmla="*/ 681142 w 1216982"/>
                    <a:gd name="connsiteY10" fmla="*/ 1164365 h 1347141"/>
                    <a:gd name="connsiteX11" fmla="*/ 838304 w 1216982"/>
                    <a:gd name="connsiteY11" fmla="*/ 872265 h 1347141"/>
                    <a:gd name="connsiteX12" fmla="*/ 928793 w 1216982"/>
                    <a:gd name="connsiteY12" fmla="*/ 599214 h 1347141"/>
                    <a:gd name="connsiteX13" fmla="*/ 876404 w 1216982"/>
                    <a:gd name="connsiteY13" fmla="*/ 1015934 h 1347141"/>
                    <a:gd name="connsiteX14" fmla="*/ 1068492 w 1216982"/>
                    <a:gd name="connsiteY14" fmla="*/ 465865 h 1347141"/>
                    <a:gd name="connsiteX15" fmla="*/ 1100242 w 1216982"/>
                    <a:gd name="connsiteY15" fmla="*/ 300765 h 1347141"/>
                    <a:gd name="connsiteX16" fmla="*/ 1100242 w 1216982"/>
                    <a:gd name="connsiteY16" fmla="*/ 761140 h 1347141"/>
                    <a:gd name="connsiteX17" fmla="*/ 1214542 w 1216982"/>
                    <a:gd name="connsiteY17" fmla="*/ 154715 h 1347141"/>
                    <a:gd name="connsiteX18" fmla="*/ 1123261 w 1216982"/>
                    <a:gd name="connsiteY18" fmla="*/ 2315 h 1347141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68492 w 1240197"/>
                    <a:gd name="connsiteY14" fmla="*/ 473537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172 w 1240108"/>
                    <a:gd name="connsiteY0" fmla="*/ 20354 h 1364940"/>
                    <a:gd name="connsiteX1" fmla="*/ 789003 w 1240108"/>
                    <a:gd name="connsiteY1" fmla="*/ 77504 h 1364940"/>
                    <a:gd name="connsiteX2" fmla="*/ 395303 w 1240108"/>
                    <a:gd name="connsiteY2" fmla="*/ 33054 h 1364940"/>
                    <a:gd name="connsiteX3" fmla="*/ 331009 w 1240108"/>
                    <a:gd name="connsiteY3" fmla="*/ 650591 h 1364940"/>
                    <a:gd name="connsiteX4" fmla="*/ 15 w 1240108"/>
                    <a:gd name="connsiteY4" fmla="*/ 1350679 h 1364940"/>
                    <a:gd name="connsiteX5" fmla="*/ 318309 w 1240108"/>
                    <a:gd name="connsiteY5" fmla="*/ 1090329 h 1364940"/>
                    <a:gd name="connsiteX6" fmla="*/ 558816 w 1240108"/>
                    <a:gd name="connsiteY6" fmla="*/ 715679 h 1364940"/>
                    <a:gd name="connsiteX7" fmla="*/ 467534 w 1240108"/>
                    <a:gd name="connsiteY7" fmla="*/ 1180022 h 1364940"/>
                    <a:gd name="connsiteX8" fmla="*/ 635809 w 1240108"/>
                    <a:gd name="connsiteY8" fmla="*/ 964917 h 1364940"/>
                    <a:gd name="connsiteX9" fmla="*/ 757253 w 1240108"/>
                    <a:gd name="connsiteY9" fmla="*/ 655354 h 1364940"/>
                    <a:gd name="connsiteX10" fmla="*/ 681053 w 1240108"/>
                    <a:gd name="connsiteY10" fmla="*/ 1182404 h 1364940"/>
                    <a:gd name="connsiteX11" fmla="*/ 840596 w 1240108"/>
                    <a:gd name="connsiteY11" fmla="*/ 933167 h 1364940"/>
                    <a:gd name="connsiteX12" fmla="*/ 928704 w 1240108"/>
                    <a:gd name="connsiteY12" fmla="*/ 655353 h 1364940"/>
                    <a:gd name="connsiteX13" fmla="*/ 876315 w 1240108"/>
                    <a:gd name="connsiteY13" fmla="*/ 1033973 h 1364940"/>
                    <a:gd name="connsiteX14" fmla="*/ 1030303 w 1240108"/>
                    <a:gd name="connsiteY14" fmla="*/ 760128 h 1364940"/>
                    <a:gd name="connsiteX15" fmla="*/ 1100153 w 1240108"/>
                    <a:gd name="connsiteY15" fmla="*/ 454535 h 1364940"/>
                    <a:gd name="connsiteX16" fmla="*/ 1100153 w 1240108"/>
                    <a:gd name="connsiteY16" fmla="*/ 779179 h 1364940"/>
                    <a:gd name="connsiteX17" fmla="*/ 1238265 w 1240108"/>
                    <a:gd name="connsiteY17" fmla="*/ 320391 h 1364940"/>
                    <a:gd name="connsiteX18" fmla="*/ 1123172 w 1240108"/>
                    <a:gd name="connsiteY18" fmla="*/ 20354 h 1364940"/>
                    <a:gd name="connsiteX0" fmla="*/ 1123172 w 1240108"/>
                    <a:gd name="connsiteY0" fmla="*/ 9988 h 1354574"/>
                    <a:gd name="connsiteX1" fmla="*/ 789003 w 1240108"/>
                    <a:gd name="connsiteY1" fmla="*/ 67138 h 1354574"/>
                    <a:gd name="connsiteX2" fmla="*/ 395303 w 1240108"/>
                    <a:gd name="connsiteY2" fmla="*/ 22688 h 1354574"/>
                    <a:gd name="connsiteX3" fmla="*/ 331009 w 1240108"/>
                    <a:gd name="connsiteY3" fmla="*/ 640225 h 1354574"/>
                    <a:gd name="connsiteX4" fmla="*/ 15 w 1240108"/>
                    <a:gd name="connsiteY4" fmla="*/ 1340313 h 1354574"/>
                    <a:gd name="connsiteX5" fmla="*/ 318309 w 1240108"/>
                    <a:gd name="connsiteY5" fmla="*/ 1079963 h 1354574"/>
                    <a:gd name="connsiteX6" fmla="*/ 558816 w 1240108"/>
                    <a:gd name="connsiteY6" fmla="*/ 705313 h 1354574"/>
                    <a:gd name="connsiteX7" fmla="*/ 467534 w 1240108"/>
                    <a:gd name="connsiteY7" fmla="*/ 1169656 h 1354574"/>
                    <a:gd name="connsiteX8" fmla="*/ 635809 w 1240108"/>
                    <a:gd name="connsiteY8" fmla="*/ 954551 h 1354574"/>
                    <a:gd name="connsiteX9" fmla="*/ 757253 w 1240108"/>
                    <a:gd name="connsiteY9" fmla="*/ 644988 h 1354574"/>
                    <a:gd name="connsiteX10" fmla="*/ 681053 w 1240108"/>
                    <a:gd name="connsiteY10" fmla="*/ 1172038 h 1354574"/>
                    <a:gd name="connsiteX11" fmla="*/ 840596 w 1240108"/>
                    <a:gd name="connsiteY11" fmla="*/ 922801 h 1354574"/>
                    <a:gd name="connsiteX12" fmla="*/ 928704 w 1240108"/>
                    <a:gd name="connsiteY12" fmla="*/ 644987 h 1354574"/>
                    <a:gd name="connsiteX13" fmla="*/ 876315 w 1240108"/>
                    <a:gd name="connsiteY13" fmla="*/ 1023607 h 1354574"/>
                    <a:gd name="connsiteX14" fmla="*/ 1030303 w 1240108"/>
                    <a:gd name="connsiteY14" fmla="*/ 749762 h 1354574"/>
                    <a:gd name="connsiteX15" fmla="*/ 1100153 w 1240108"/>
                    <a:gd name="connsiteY15" fmla="*/ 444169 h 1354574"/>
                    <a:gd name="connsiteX16" fmla="*/ 1100153 w 1240108"/>
                    <a:gd name="connsiteY16" fmla="*/ 768813 h 1354574"/>
                    <a:gd name="connsiteX17" fmla="*/ 1238265 w 1240108"/>
                    <a:gd name="connsiteY17" fmla="*/ 310025 h 1354574"/>
                    <a:gd name="connsiteX18" fmla="*/ 1123172 w 1240108"/>
                    <a:gd name="connsiteY18" fmla="*/ 9988 h 135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0108" h="1354574">
                      <a:moveTo>
                        <a:pt x="1123172" y="9988"/>
                      </a:moveTo>
                      <a:cubicBezTo>
                        <a:pt x="1048295" y="-30493"/>
                        <a:pt x="910315" y="65021"/>
                        <a:pt x="789003" y="67138"/>
                      </a:cubicBezTo>
                      <a:cubicBezTo>
                        <a:pt x="667692" y="69255"/>
                        <a:pt x="438297" y="-22821"/>
                        <a:pt x="395303" y="22688"/>
                      </a:cubicBezTo>
                      <a:cubicBezTo>
                        <a:pt x="352309" y="68197"/>
                        <a:pt x="396890" y="420621"/>
                        <a:pt x="331009" y="640225"/>
                      </a:cubicBezTo>
                      <a:cubicBezTo>
                        <a:pt x="265128" y="859829"/>
                        <a:pt x="2132" y="1267023"/>
                        <a:pt x="15" y="1340313"/>
                      </a:cubicBezTo>
                      <a:cubicBezTo>
                        <a:pt x="-2102" y="1413603"/>
                        <a:pt x="225176" y="1185796"/>
                        <a:pt x="318309" y="1079963"/>
                      </a:cubicBezTo>
                      <a:cubicBezTo>
                        <a:pt x="411443" y="974130"/>
                        <a:pt x="492274" y="852686"/>
                        <a:pt x="558816" y="705313"/>
                      </a:cubicBezTo>
                      <a:cubicBezTo>
                        <a:pt x="558684" y="853215"/>
                        <a:pt x="426127" y="1204316"/>
                        <a:pt x="467534" y="1169656"/>
                      </a:cubicBezTo>
                      <a:cubicBezTo>
                        <a:pt x="508941" y="1134996"/>
                        <a:pt x="587523" y="1041996"/>
                        <a:pt x="635809" y="954551"/>
                      </a:cubicBezTo>
                      <a:cubicBezTo>
                        <a:pt x="684096" y="867106"/>
                        <a:pt x="703278" y="799240"/>
                        <a:pt x="757253" y="644988"/>
                      </a:cubicBezTo>
                      <a:cubicBezTo>
                        <a:pt x="765984" y="683617"/>
                        <a:pt x="638588" y="1194792"/>
                        <a:pt x="681053" y="1172038"/>
                      </a:cubicBezTo>
                      <a:cubicBezTo>
                        <a:pt x="723518" y="1149284"/>
                        <a:pt x="799321" y="1010643"/>
                        <a:pt x="840596" y="922801"/>
                      </a:cubicBezTo>
                      <a:cubicBezTo>
                        <a:pt x="881871" y="834959"/>
                        <a:pt x="900130" y="765901"/>
                        <a:pt x="928704" y="644987"/>
                      </a:cubicBezTo>
                      <a:cubicBezTo>
                        <a:pt x="945372" y="695523"/>
                        <a:pt x="859382" y="1006145"/>
                        <a:pt x="876315" y="1023607"/>
                      </a:cubicBezTo>
                      <a:cubicBezTo>
                        <a:pt x="893248" y="1041069"/>
                        <a:pt x="992997" y="846335"/>
                        <a:pt x="1030303" y="749762"/>
                      </a:cubicBezTo>
                      <a:cubicBezTo>
                        <a:pt x="1067609" y="653189"/>
                        <a:pt x="1069461" y="566803"/>
                        <a:pt x="1100153" y="444169"/>
                      </a:cubicBezTo>
                      <a:cubicBezTo>
                        <a:pt x="1116558" y="564423"/>
                        <a:pt x="1081103" y="793155"/>
                        <a:pt x="1100153" y="768813"/>
                      </a:cubicBezTo>
                      <a:cubicBezTo>
                        <a:pt x="1171590" y="680177"/>
                        <a:pt x="1253479" y="472215"/>
                        <a:pt x="1238265" y="310025"/>
                      </a:cubicBezTo>
                      <a:cubicBezTo>
                        <a:pt x="1223051" y="147835"/>
                        <a:pt x="1198049" y="50469"/>
                        <a:pt x="1123172" y="9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994D671A-3984-602D-3456-7A5C2D560D76}"/>
                    </a:ext>
                  </a:extLst>
                </p:cNvPr>
                <p:cNvSpPr/>
                <p:nvPr/>
              </p:nvSpPr>
              <p:spPr bwMode="auto">
                <a:xfrm rot="3989950">
                  <a:off x="992280" y="2208216"/>
                  <a:ext cx="570243" cy="911108"/>
                </a:xfrm>
                <a:custGeom>
                  <a:avLst/>
                  <a:gdLst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40057 w 1086149"/>
                    <a:gd name="connsiteY0" fmla="*/ 1300 h 1413980"/>
                    <a:gd name="connsiteX1" fmla="*/ 660657 w 1086149"/>
                    <a:gd name="connsiteY1" fmla="*/ 134650 h 1413980"/>
                    <a:gd name="connsiteX2" fmla="*/ 266957 w 1086149"/>
                    <a:gd name="connsiteY2" fmla="*/ 90200 h 1413980"/>
                    <a:gd name="connsiteX3" fmla="*/ 224095 w 1086149"/>
                    <a:gd name="connsiteY3" fmla="*/ 702975 h 1413980"/>
                    <a:gd name="connsiteX4" fmla="*/ 257 w 1086149"/>
                    <a:gd name="connsiteY4" fmla="*/ 1398300 h 1413980"/>
                    <a:gd name="connsiteX5" fmla="*/ 273307 w 1086149"/>
                    <a:gd name="connsiteY5" fmla="*/ 1157000 h 1413980"/>
                    <a:gd name="connsiteX6" fmla="*/ 444757 w 1086149"/>
                    <a:gd name="connsiteY6" fmla="*/ 801400 h 1413980"/>
                    <a:gd name="connsiteX7" fmla="*/ 374907 w 1086149"/>
                    <a:gd name="connsiteY7" fmla="*/ 1220500 h 1413980"/>
                    <a:gd name="connsiteX8" fmla="*/ 628907 w 1086149"/>
                    <a:gd name="connsiteY8" fmla="*/ 788700 h 1413980"/>
                    <a:gd name="connsiteX9" fmla="*/ 628907 w 1086149"/>
                    <a:gd name="connsiteY9" fmla="*/ 712500 h 1413980"/>
                    <a:gd name="connsiteX10" fmla="*/ 552707 w 1086149"/>
                    <a:gd name="connsiteY10" fmla="*/ 1239550 h 1413980"/>
                    <a:gd name="connsiteX11" fmla="*/ 724157 w 1086149"/>
                    <a:gd name="connsiteY11" fmla="*/ 852200 h 1413980"/>
                    <a:gd name="connsiteX12" fmla="*/ 762257 w 1086149"/>
                    <a:gd name="connsiteY12" fmla="*/ 617250 h 1413980"/>
                    <a:gd name="connsiteX13" fmla="*/ 781307 w 1086149"/>
                    <a:gd name="connsiteY13" fmla="*/ 979200 h 1413980"/>
                    <a:gd name="connsiteX14" fmla="*/ 940057 w 1086149"/>
                    <a:gd name="connsiteY14" fmla="*/ 541050 h 1413980"/>
                    <a:gd name="connsiteX15" fmla="*/ 971807 w 1086149"/>
                    <a:gd name="connsiteY15" fmla="*/ 375950 h 1413980"/>
                    <a:gd name="connsiteX16" fmla="*/ 990857 w 1086149"/>
                    <a:gd name="connsiteY16" fmla="*/ 560100 h 1413980"/>
                    <a:gd name="connsiteX17" fmla="*/ 1086107 w 1086149"/>
                    <a:gd name="connsiteY17" fmla="*/ 229900 h 1413980"/>
                    <a:gd name="connsiteX18" fmla="*/ 940057 w 1086149"/>
                    <a:gd name="connsiteY18" fmla="*/ 1300 h 1413980"/>
                    <a:gd name="connsiteX0" fmla="*/ 1068555 w 1214647"/>
                    <a:gd name="connsiteY0" fmla="*/ 1300 h 1423070"/>
                    <a:gd name="connsiteX1" fmla="*/ 789155 w 1214647"/>
                    <a:gd name="connsiteY1" fmla="*/ 134650 h 1423070"/>
                    <a:gd name="connsiteX2" fmla="*/ 395455 w 1214647"/>
                    <a:gd name="connsiteY2" fmla="*/ 90200 h 1423070"/>
                    <a:gd name="connsiteX3" fmla="*/ 352593 w 1214647"/>
                    <a:gd name="connsiteY3" fmla="*/ 702975 h 1423070"/>
                    <a:gd name="connsiteX4" fmla="*/ 167 w 1214647"/>
                    <a:gd name="connsiteY4" fmla="*/ 1407825 h 1423070"/>
                    <a:gd name="connsiteX5" fmla="*/ 401805 w 1214647"/>
                    <a:gd name="connsiteY5" fmla="*/ 1157000 h 1423070"/>
                    <a:gd name="connsiteX6" fmla="*/ 573255 w 1214647"/>
                    <a:gd name="connsiteY6" fmla="*/ 801400 h 1423070"/>
                    <a:gd name="connsiteX7" fmla="*/ 503405 w 1214647"/>
                    <a:gd name="connsiteY7" fmla="*/ 1220500 h 1423070"/>
                    <a:gd name="connsiteX8" fmla="*/ 757405 w 1214647"/>
                    <a:gd name="connsiteY8" fmla="*/ 788700 h 1423070"/>
                    <a:gd name="connsiteX9" fmla="*/ 757405 w 1214647"/>
                    <a:gd name="connsiteY9" fmla="*/ 712500 h 1423070"/>
                    <a:gd name="connsiteX10" fmla="*/ 681205 w 1214647"/>
                    <a:gd name="connsiteY10" fmla="*/ 1239550 h 1423070"/>
                    <a:gd name="connsiteX11" fmla="*/ 852655 w 1214647"/>
                    <a:gd name="connsiteY11" fmla="*/ 852200 h 1423070"/>
                    <a:gd name="connsiteX12" fmla="*/ 890755 w 1214647"/>
                    <a:gd name="connsiteY12" fmla="*/ 617250 h 1423070"/>
                    <a:gd name="connsiteX13" fmla="*/ 909805 w 1214647"/>
                    <a:gd name="connsiteY13" fmla="*/ 979200 h 1423070"/>
                    <a:gd name="connsiteX14" fmla="*/ 1068555 w 1214647"/>
                    <a:gd name="connsiteY14" fmla="*/ 541050 h 1423070"/>
                    <a:gd name="connsiteX15" fmla="*/ 1100305 w 1214647"/>
                    <a:gd name="connsiteY15" fmla="*/ 375950 h 1423070"/>
                    <a:gd name="connsiteX16" fmla="*/ 1119355 w 1214647"/>
                    <a:gd name="connsiteY16" fmla="*/ 560100 h 1423070"/>
                    <a:gd name="connsiteX17" fmla="*/ 1214605 w 1214647"/>
                    <a:gd name="connsiteY17" fmla="*/ 229900 h 1423070"/>
                    <a:gd name="connsiteX18" fmla="*/ 1068555 w 1214647"/>
                    <a:gd name="connsiteY18" fmla="*/ 1300 h 1423070"/>
                    <a:gd name="connsiteX0" fmla="*/ 1089067 w 1235159"/>
                    <a:gd name="connsiteY0" fmla="*/ 1300 h 1409851"/>
                    <a:gd name="connsiteX1" fmla="*/ 809667 w 1235159"/>
                    <a:gd name="connsiteY1" fmla="*/ 134650 h 1409851"/>
                    <a:gd name="connsiteX2" fmla="*/ 415967 w 1235159"/>
                    <a:gd name="connsiteY2" fmla="*/ 90200 h 1409851"/>
                    <a:gd name="connsiteX3" fmla="*/ 373105 w 1235159"/>
                    <a:gd name="connsiteY3" fmla="*/ 702975 h 1409851"/>
                    <a:gd name="connsiteX4" fmla="*/ 20679 w 1235159"/>
                    <a:gd name="connsiteY4" fmla="*/ 1407825 h 1409851"/>
                    <a:gd name="connsiteX5" fmla="*/ 422317 w 1235159"/>
                    <a:gd name="connsiteY5" fmla="*/ 1157000 h 1409851"/>
                    <a:gd name="connsiteX6" fmla="*/ 593767 w 1235159"/>
                    <a:gd name="connsiteY6" fmla="*/ 801400 h 1409851"/>
                    <a:gd name="connsiteX7" fmla="*/ 523917 w 1235159"/>
                    <a:gd name="connsiteY7" fmla="*/ 1220500 h 1409851"/>
                    <a:gd name="connsiteX8" fmla="*/ 777917 w 1235159"/>
                    <a:gd name="connsiteY8" fmla="*/ 788700 h 1409851"/>
                    <a:gd name="connsiteX9" fmla="*/ 777917 w 1235159"/>
                    <a:gd name="connsiteY9" fmla="*/ 712500 h 1409851"/>
                    <a:gd name="connsiteX10" fmla="*/ 701717 w 1235159"/>
                    <a:gd name="connsiteY10" fmla="*/ 1239550 h 1409851"/>
                    <a:gd name="connsiteX11" fmla="*/ 873167 w 1235159"/>
                    <a:gd name="connsiteY11" fmla="*/ 852200 h 1409851"/>
                    <a:gd name="connsiteX12" fmla="*/ 911267 w 1235159"/>
                    <a:gd name="connsiteY12" fmla="*/ 617250 h 1409851"/>
                    <a:gd name="connsiteX13" fmla="*/ 930317 w 1235159"/>
                    <a:gd name="connsiteY13" fmla="*/ 979200 h 1409851"/>
                    <a:gd name="connsiteX14" fmla="*/ 1089067 w 1235159"/>
                    <a:gd name="connsiteY14" fmla="*/ 541050 h 1409851"/>
                    <a:gd name="connsiteX15" fmla="*/ 1120817 w 1235159"/>
                    <a:gd name="connsiteY15" fmla="*/ 375950 h 1409851"/>
                    <a:gd name="connsiteX16" fmla="*/ 1139867 w 1235159"/>
                    <a:gd name="connsiteY16" fmla="*/ 560100 h 1409851"/>
                    <a:gd name="connsiteX17" fmla="*/ 1235117 w 1235159"/>
                    <a:gd name="connsiteY17" fmla="*/ 229900 h 1409851"/>
                    <a:gd name="connsiteX18" fmla="*/ 1089067 w 1235159"/>
                    <a:gd name="connsiteY18" fmla="*/ 1300 h 1409851"/>
                    <a:gd name="connsiteX0" fmla="*/ 1068493 w 1214585"/>
                    <a:gd name="connsiteY0" fmla="*/ 1300 h 1422103"/>
                    <a:gd name="connsiteX1" fmla="*/ 789093 w 1214585"/>
                    <a:gd name="connsiteY1" fmla="*/ 134650 h 1422103"/>
                    <a:gd name="connsiteX2" fmla="*/ 395393 w 1214585"/>
                    <a:gd name="connsiteY2" fmla="*/ 90200 h 1422103"/>
                    <a:gd name="connsiteX3" fmla="*/ 352531 w 1214585"/>
                    <a:gd name="connsiteY3" fmla="*/ 702975 h 1422103"/>
                    <a:gd name="connsiteX4" fmla="*/ 105 w 1214585"/>
                    <a:gd name="connsiteY4" fmla="*/ 1407825 h 1422103"/>
                    <a:gd name="connsiteX5" fmla="*/ 318399 w 1214585"/>
                    <a:gd name="connsiteY5" fmla="*/ 1147475 h 1422103"/>
                    <a:gd name="connsiteX6" fmla="*/ 573193 w 1214585"/>
                    <a:gd name="connsiteY6" fmla="*/ 801400 h 1422103"/>
                    <a:gd name="connsiteX7" fmla="*/ 503343 w 1214585"/>
                    <a:gd name="connsiteY7" fmla="*/ 1220500 h 1422103"/>
                    <a:gd name="connsiteX8" fmla="*/ 757343 w 1214585"/>
                    <a:gd name="connsiteY8" fmla="*/ 788700 h 1422103"/>
                    <a:gd name="connsiteX9" fmla="*/ 757343 w 1214585"/>
                    <a:gd name="connsiteY9" fmla="*/ 712500 h 1422103"/>
                    <a:gd name="connsiteX10" fmla="*/ 681143 w 1214585"/>
                    <a:gd name="connsiteY10" fmla="*/ 1239550 h 1422103"/>
                    <a:gd name="connsiteX11" fmla="*/ 852593 w 1214585"/>
                    <a:gd name="connsiteY11" fmla="*/ 852200 h 1422103"/>
                    <a:gd name="connsiteX12" fmla="*/ 890693 w 1214585"/>
                    <a:gd name="connsiteY12" fmla="*/ 617250 h 1422103"/>
                    <a:gd name="connsiteX13" fmla="*/ 909743 w 1214585"/>
                    <a:gd name="connsiteY13" fmla="*/ 979200 h 1422103"/>
                    <a:gd name="connsiteX14" fmla="*/ 1068493 w 1214585"/>
                    <a:gd name="connsiteY14" fmla="*/ 541050 h 1422103"/>
                    <a:gd name="connsiteX15" fmla="*/ 1100243 w 1214585"/>
                    <a:gd name="connsiteY15" fmla="*/ 375950 h 1422103"/>
                    <a:gd name="connsiteX16" fmla="*/ 1119293 w 1214585"/>
                    <a:gd name="connsiteY16" fmla="*/ 560100 h 1422103"/>
                    <a:gd name="connsiteX17" fmla="*/ 1214543 w 1214585"/>
                    <a:gd name="connsiteY17" fmla="*/ 229900 h 1422103"/>
                    <a:gd name="connsiteX18" fmla="*/ 1068493 w 1214585"/>
                    <a:gd name="connsiteY18" fmla="*/ 1300 h 1422103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4030 w 1214584"/>
                    <a:gd name="connsiteY12" fmla="*/ 650587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123261 w 1214557"/>
                    <a:gd name="connsiteY0" fmla="*/ 2315 h 1347141"/>
                    <a:gd name="connsiteX1" fmla="*/ 789092 w 1214557"/>
                    <a:gd name="connsiteY1" fmla="*/ 59465 h 1347141"/>
                    <a:gd name="connsiteX2" fmla="*/ 395392 w 1214557"/>
                    <a:gd name="connsiteY2" fmla="*/ 15015 h 1347141"/>
                    <a:gd name="connsiteX3" fmla="*/ 352530 w 1214557"/>
                    <a:gd name="connsiteY3" fmla="*/ 627790 h 1347141"/>
                    <a:gd name="connsiteX4" fmla="*/ 104 w 1214557"/>
                    <a:gd name="connsiteY4" fmla="*/ 1332640 h 1347141"/>
                    <a:gd name="connsiteX5" fmla="*/ 318398 w 1214557"/>
                    <a:gd name="connsiteY5" fmla="*/ 1072290 h 1347141"/>
                    <a:gd name="connsiteX6" fmla="*/ 558905 w 1214557"/>
                    <a:gd name="connsiteY6" fmla="*/ 697640 h 1347141"/>
                    <a:gd name="connsiteX7" fmla="*/ 467623 w 1214557"/>
                    <a:gd name="connsiteY7" fmla="*/ 1161983 h 1347141"/>
                    <a:gd name="connsiteX8" fmla="*/ 635898 w 1214557"/>
                    <a:gd name="connsiteY8" fmla="*/ 946878 h 1347141"/>
                    <a:gd name="connsiteX9" fmla="*/ 757342 w 1214557"/>
                    <a:gd name="connsiteY9" fmla="*/ 637315 h 1347141"/>
                    <a:gd name="connsiteX10" fmla="*/ 681142 w 1214557"/>
                    <a:gd name="connsiteY10" fmla="*/ 1164365 h 1347141"/>
                    <a:gd name="connsiteX11" fmla="*/ 838304 w 1214557"/>
                    <a:gd name="connsiteY11" fmla="*/ 872265 h 1347141"/>
                    <a:gd name="connsiteX12" fmla="*/ 928793 w 1214557"/>
                    <a:gd name="connsiteY12" fmla="*/ 599214 h 1347141"/>
                    <a:gd name="connsiteX13" fmla="*/ 876404 w 1214557"/>
                    <a:gd name="connsiteY13" fmla="*/ 1015934 h 1347141"/>
                    <a:gd name="connsiteX14" fmla="*/ 1068492 w 1214557"/>
                    <a:gd name="connsiteY14" fmla="*/ 465865 h 1347141"/>
                    <a:gd name="connsiteX15" fmla="*/ 1100242 w 1214557"/>
                    <a:gd name="connsiteY15" fmla="*/ 300765 h 1347141"/>
                    <a:gd name="connsiteX16" fmla="*/ 1119292 w 1214557"/>
                    <a:gd name="connsiteY16" fmla="*/ 484915 h 1347141"/>
                    <a:gd name="connsiteX17" fmla="*/ 1214542 w 1214557"/>
                    <a:gd name="connsiteY17" fmla="*/ 154715 h 1347141"/>
                    <a:gd name="connsiteX18" fmla="*/ 1123261 w 1214557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6982"/>
                    <a:gd name="connsiteY0" fmla="*/ 2315 h 1347141"/>
                    <a:gd name="connsiteX1" fmla="*/ 789092 w 1216982"/>
                    <a:gd name="connsiteY1" fmla="*/ 59465 h 1347141"/>
                    <a:gd name="connsiteX2" fmla="*/ 395392 w 1216982"/>
                    <a:gd name="connsiteY2" fmla="*/ 15015 h 1347141"/>
                    <a:gd name="connsiteX3" fmla="*/ 352530 w 1216982"/>
                    <a:gd name="connsiteY3" fmla="*/ 627790 h 1347141"/>
                    <a:gd name="connsiteX4" fmla="*/ 104 w 1216982"/>
                    <a:gd name="connsiteY4" fmla="*/ 1332640 h 1347141"/>
                    <a:gd name="connsiteX5" fmla="*/ 318398 w 1216982"/>
                    <a:gd name="connsiteY5" fmla="*/ 1072290 h 1347141"/>
                    <a:gd name="connsiteX6" fmla="*/ 558905 w 1216982"/>
                    <a:gd name="connsiteY6" fmla="*/ 697640 h 1347141"/>
                    <a:gd name="connsiteX7" fmla="*/ 467623 w 1216982"/>
                    <a:gd name="connsiteY7" fmla="*/ 1161983 h 1347141"/>
                    <a:gd name="connsiteX8" fmla="*/ 635898 w 1216982"/>
                    <a:gd name="connsiteY8" fmla="*/ 946878 h 1347141"/>
                    <a:gd name="connsiteX9" fmla="*/ 757342 w 1216982"/>
                    <a:gd name="connsiteY9" fmla="*/ 637315 h 1347141"/>
                    <a:gd name="connsiteX10" fmla="*/ 681142 w 1216982"/>
                    <a:gd name="connsiteY10" fmla="*/ 1164365 h 1347141"/>
                    <a:gd name="connsiteX11" fmla="*/ 838304 w 1216982"/>
                    <a:gd name="connsiteY11" fmla="*/ 872265 h 1347141"/>
                    <a:gd name="connsiteX12" fmla="*/ 928793 w 1216982"/>
                    <a:gd name="connsiteY12" fmla="*/ 599214 h 1347141"/>
                    <a:gd name="connsiteX13" fmla="*/ 876404 w 1216982"/>
                    <a:gd name="connsiteY13" fmla="*/ 1015934 h 1347141"/>
                    <a:gd name="connsiteX14" fmla="*/ 1068492 w 1216982"/>
                    <a:gd name="connsiteY14" fmla="*/ 465865 h 1347141"/>
                    <a:gd name="connsiteX15" fmla="*/ 1100242 w 1216982"/>
                    <a:gd name="connsiteY15" fmla="*/ 300765 h 1347141"/>
                    <a:gd name="connsiteX16" fmla="*/ 1100242 w 1216982"/>
                    <a:gd name="connsiteY16" fmla="*/ 761140 h 1347141"/>
                    <a:gd name="connsiteX17" fmla="*/ 1214542 w 1216982"/>
                    <a:gd name="connsiteY17" fmla="*/ 154715 h 1347141"/>
                    <a:gd name="connsiteX18" fmla="*/ 1123261 w 1216982"/>
                    <a:gd name="connsiteY18" fmla="*/ 2315 h 1347141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68492 w 1240197"/>
                    <a:gd name="connsiteY14" fmla="*/ 473537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172 w 1240108"/>
                    <a:gd name="connsiteY0" fmla="*/ 20354 h 1364940"/>
                    <a:gd name="connsiteX1" fmla="*/ 789003 w 1240108"/>
                    <a:gd name="connsiteY1" fmla="*/ 77504 h 1364940"/>
                    <a:gd name="connsiteX2" fmla="*/ 395303 w 1240108"/>
                    <a:gd name="connsiteY2" fmla="*/ 33054 h 1364940"/>
                    <a:gd name="connsiteX3" fmla="*/ 331009 w 1240108"/>
                    <a:gd name="connsiteY3" fmla="*/ 650591 h 1364940"/>
                    <a:gd name="connsiteX4" fmla="*/ 15 w 1240108"/>
                    <a:gd name="connsiteY4" fmla="*/ 1350679 h 1364940"/>
                    <a:gd name="connsiteX5" fmla="*/ 318309 w 1240108"/>
                    <a:gd name="connsiteY5" fmla="*/ 1090329 h 1364940"/>
                    <a:gd name="connsiteX6" fmla="*/ 558816 w 1240108"/>
                    <a:gd name="connsiteY6" fmla="*/ 715679 h 1364940"/>
                    <a:gd name="connsiteX7" fmla="*/ 467534 w 1240108"/>
                    <a:gd name="connsiteY7" fmla="*/ 1180022 h 1364940"/>
                    <a:gd name="connsiteX8" fmla="*/ 635809 w 1240108"/>
                    <a:gd name="connsiteY8" fmla="*/ 964917 h 1364940"/>
                    <a:gd name="connsiteX9" fmla="*/ 757253 w 1240108"/>
                    <a:gd name="connsiteY9" fmla="*/ 655354 h 1364940"/>
                    <a:gd name="connsiteX10" fmla="*/ 681053 w 1240108"/>
                    <a:gd name="connsiteY10" fmla="*/ 1182404 h 1364940"/>
                    <a:gd name="connsiteX11" fmla="*/ 840596 w 1240108"/>
                    <a:gd name="connsiteY11" fmla="*/ 933167 h 1364940"/>
                    <a:gd name="connsiteX12" fmla="*/ 928704 w 1240108"/>
                    <a:gd name="connsiteY12" fmla="*/ 655353 h 1364940"/>
                    <a:gd name="connsiteX13" fmla="*/ 876315 w 1240108"/>
                    <a:gd name="connsiteY13" fmla="*/ 1033973 h 1364940"/>
                    <a:gd name="connsiteX14" fmla="*/ 1030303 w 1240108"/>
                    <a:gd name="connsiteY14" fmla="*/ 760128 h 1364940"/>
                    <a:gd name="connsiteX15" fmla="*/ 1100153 w 1240108"/>
                    <a:gd name="connsiteY15" fmla="*/ 454535 h 1364940"/>
                    <a:gd name="connsiteX16" fmla="*/ 1100153 w 1240108"/>
                    <a:gd name="connsiteY16" fmla="*/ 779179 h 1364940"/>
                    <a:gd name="connsiteX17" fmla="*/ 1238265 w 1240108"/>
                    <a:gd name="connsiteY17" fmla="*/ 320391 h 1364940"/>
                    <a:gd name="connsiteX18" fmla="*/ 1123172 w 1240108"/>
                    <a:gd name="connsiteY18" fmla="*/ 20354 h 1364940"/>
                    <a:gd name="connsiteX0" fmla="*/ 1123172 w 1240108"/>
                    <a:gd name="connsiteY0" fmla="*/ 9988 h 1354574"/>
                    <a:gd name="connsiteX1" fmla="*/ 789003 w 1240108"/>
                    <a:gd name="connsiteY1" fmla="*/ 67138 h 1354574"/>
                    <a:gd name="connsiteX2" fmla="*/ 395303 w 1240108"/>
                    <a:gd name="connsiteY2" fmla="*/ 22688 h 1354574"/>
                    <a:gd name="connsiteX3" fmla="*/ 331009 w 1240108"/>
                    <a:gd name="connsiteY3" fmla="*/ 640225 h 1354574"/>
                    <a:gd name="connsiteX4" fmla="*/ 15 w 1240108"/>
                    <a:gd name="connsiteY4" fmla="*/ 1340313 h 1354574"/>
                    <a:gd name="connsiteX5" fmla="*/ 318309 w 1240108"/>
                    <a:gd name="connsiteY5" fmla="*/ 1079963 h 1354574"/>
                    <a:gd name="connsiteX6" fmla="*/ 558816 w 1240108"/>
                    <a:gd name="connsiteY6" fmla="*/ 705313 h 1354574"/>
                    <a:gd name="connsiteX7" fmla="*/ 467534 w 1240108"/>
                    <a:gd name="connsiteY7" fmla="*/ 1169656 h 1354574"/>
                    <a:gd name="connsiteX8" fmla="*/ 635809 w 1240108"/>
                    <a:gd name="connsiteY8" fmla="*/ 954551 h 1354574"/>
                    <a:gd name="connsiteX9" fmla="*/ 757253 w 1240108"/>
                    <a:gd name="connsiteY9" fmla="*/ 644988 h 1354574"/>
                    <a:gd name="connsiteX10" fmla="*/ 681053 w 1240108"/>
                    <a:gd name="connsiteY10" fmla="*/ 1172038 h 1354574"/>
                    <a:gd name="connsiteX11" fmla="*/ 840596 w 1240108"/>
                    <a:gd name="connsiteY11" fmla="*/ 922801 h 1354574"/>
                    <a:gd name="connsiteX12" fmla="*/ 928704 w 1240108"/>
                    <a:gd name="connsiteY12" fmla="*/ 644987 h 1354574"/>
                    <a:gd name="connsiteX13" fmla="*/ 876315 w 1240108"/>
                    <a:gd name="connsiteY13" fmla="*/ 1023607 h 1354574"/>
                    <a:gd name="connsiteX14" fmla="*/ 1030303 w 1240108"/>
                    <a:gd name="connsiteY14" fmla="*/ 749762 h 1354574"/>
                    <a:gd name="connsiteX15" fmla="*/ 1100153 w 1240108"/>
                    <a:gd name="connsiteY15" fmla="*/ 444169 h 1354574"/>
                    <a:gd name="connsiteX16" fmla="*/ 1100153 w 1240108"/>
                    <a:gd name="connsiteY16" fmla="*/ 768813 h 1354574"/>
                    <a:gd name="connsiteX17" fmla="*/ 1238265 w 1240108"/>
                    <a:gd name="connsiteY17" fmla="*/ 310025 h 1354574"/>
                    <a:gd name="connsiteX18" fmla="*/ 1123172 w 1240108"/>
                    <a:gd name="connsiteY18" fmla="*/ 9988 h 135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0108" h="1354574">
                      <a:moveTo>
                        <a:pt x="1123172" y="9988"/>
                      </a:moveTo>
                      <a:cubicBezTo>
                        <a:pt x="1048295" y="-30493"/>
                        <a:pt x="910315" y="65021"/>
                        <a:pt x="789003" y="67138"/>
                      </a:cubicBezTo>
                      <a:cubicBezTo>
                        <a:pt x="667692" y="69255"/>
                        <a:pt x="438297" y="-22821"/>
                        <a:pt x="395303" y="22688"/>
                      </a:cubicBezTo>
                      <a:cubicBezTo>
                        <a:pt x="352309" y="68197"/>
                        <a:pt x="396890" y="420621"/>
                        <a:pt x="331009" y="640225"/>
                      </a:cubicBezTo>
                      <a:cubicBezTo>
                        <a:pt x="265128" y="859829"/>
                        <a:pt x="2132" y="1267023"/>
                        <a:pt x="15" y="1340313"/>
                      </a:cubicBezTo>
                      <a:cubicBezTo>
                        <a:pt x="-2102" y="1413603"/>
                        <a:pt x="225176" y="1185796"/>
                        <a:pt x="318309" y="1079963"/>
                      </a:cubicBezTo>
                      <a:cubicBezTo>
                        <a:pt x="411443" y="974130"/>
                        <a:pt x="492274" y="852686"/>
                        <a:pt x="558816" y="705313"/>
                      </a:cubicBezTo>
                      <a:cubicBezTo>
                        <a:pt x="558684" y="853215"/>
                        <a:pt x="426127" y="1204316"/>
                        <a:pt x="467534" y="1169656"/>
                      </a:cubicBezTo>
                      <a:cubicBezTo>
                        <a:pt x="508941" y="1134996"/>
                        <a:pt x="587523" y="1041996"/>
                        <a:pt x="635809" y="954551"/>
                      </a:cubicBezTo>
                      <a:cubicBezTo>
                        <a:pt x="684096" y="867106"/>
                        <a:pt x="703278" y="799240"/>
                        <a:pt x="757253" y="644988"/>
                      </a:cubicBezTo>
                      <a:cubicBezTo>
                        <a:pt x="765984" y="683617"/>
                        <a:pt x="638588" y="1194792"/>
                        <a:pt x="681053" y="1172038"/>
                      </a:cubicBezTo>
                      <a:cubicBezTo>
                        <a:pt x="723518" y="1149284"/>
                        <a:pt x="799321" y="1010643"/>
                        <a:pt x="840596" y="922801"/>
                      </a:cubicBezTo>
                      <a:cubicBezTo>
                        <a:pt x="881871" y="834959"/>
                        <a:pt x="900130" y="765901"/>
                        <a:pt x="928704" y="644987"/>
                      </a:cubicBezTo>
                      <a:cubicBezTo>
                        <a:pt x="945372" y="695523"/>
                        <a:pt x="859382" y="1006145"/>
                        <a:pt x="876315" y="1023607"/>
                      </a:cubicBezTo>
                      <a:cubicBezTo>
                        <a:pt x="893248" y="1041069"/>
                        <a:pt x="992997" y="846335"/>
                        <a:pt x="1030303" y="749762"/>
                      </a:cubicBezTo>
                      <a:cubicBezTo>
                        <a:pt x="1067609" y="653189"/>
                        <a:pt x="1069461" y="566803"/>
                        <a:pt x="1100153" y="444169"/>
                      </a:cubicBezTo>
                      <a:cubicBezTo>
                        <a:pt x="1116558" y="564423"/>
                        <a:pt x="1081103" y="793155"/>
                        <a:pt x="1100153" y="768813"/>
                      </a:cubicBezTo>
                      <a:cubicBezTo>
                        <a:pt x="1171590" y="680177"/>
                        <a:pt x="1253479" y="472215"/>
                        <a:pt x="1238265" y="310025"/>
                      </a:cubicBezTo>
                      <a:cubicBezTo>
                        <a:pt x="1223051" y="147835"/>
                        <a:pt x="1198049" y="50469"/>
                        <a:pt x="1123172" y="9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C8C24DCD-A9E2-26F9-95C9-DCEA67F0B374}"/>
                    </a:ext>
                  </a:extLst>
                </p:cNvPr>
                <p:cNvGrpSpPr/>
                <p:nvPr/>
              </p:nvGrpSpPr>
              <p:grpSpPr>
                <a:xfrm>
                  <a:off x="1630137" y="2619642"/>
                  <a:ext cx="1382332" cy="614737"/>
                  <a:chOff x="1630138" y="905141"/>
                  <a:chExt cx="1382332" cy="614737"/>
                </a:xfrm>
              </p:grpSpPr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1F75A64D-377E-A68D-B309-B83E508BFA4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1630138" y="905141"/>
                    <a:ext cx="1382332" cy="614737"/>
                    <a:chOff x="4367935" y="4259185"/>
                    <a:chExt cx="1755195" cy="613087"/>
                  </a:xfrm>
                </p:grpSpPr>
                <p:sp>
                  <p:nvSpPr>
                    <p:cNvPr id="189" name="台形 49">
                      <a:extLst>
                        <a:ext uri="{FF2B5EF4-FFF2-40B4-BE49-F238E27FC236}">
                          <a16:creationId xmlns:a16="http://schemas.microsoft.com/office/drawing/2014/main" id="{A424F100-DCA3-577B-10E0-DDFC9FF3EC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67935" y="4259185"/>
                      <a:ext cx="1755195" cy="613087"/>
                    </a:xfrm>
                    <a:custGeom>
                      <a:avLst/>
                      <a:gdLst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0 w 1755195"/>
                        <a:gd name="connsiteY4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856528 w 1755195"/>
                        <a:gd name="connsiteY4" fmla="*/ 562846 h 564970"/>
                        <a:gd name="connsiteX5" fmla="*/ 0 w 1755195"/>
                        <a:gd name="connsiteY5" fmla="*/ 564970 h 564970"/>
                        <a:gd name="connsiteX0" fmla="*/ 0 w 1755195"/>
                        <a:gd name="connsiteY0" fmla="*/ 566480 h 566480"/>
                        <a:gd name="connsiteX1" fmla="*/ 141243 w 1755195"/>
                        <a:gd name="connsiteY1" fmla="*/ 1510 h 566480"/>
                        <a:gd name="connsiteX2" fmla="*/ 832715 w 1755195"/>
                        <a:gd name="connsiteY2" fmla="*/ 0 h 566480"/>
                        <a:gd name="connsiteX3" fmla="*/ 1613953 w 1755195"/>
                        <a:gd name="connsiteY3" fmla="*/ 1510 h 566480"/>
                        <a:gd name="connsiteX4" fmla="*/ 1755195 w 1755195"/>
                        <a:gd name="connsiteY4" fmla="*/ 566480 h 566480"/>
                        <a:gd name="connsiteX5" fmla="*/ 856528 w 1755195"/>
                        <a:gd name="connsiteY5" fmla="*/ 564356 h 566480"/>
                        <a:gd name="connsiteX6" fmla="*/ 0 w 1755195"/>
                        <a:gd name="connsiteY6" fmla="*/ 566480 h 56648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612852"/>
                        <a:gd name="connsiteX1" fmla="*/ 141243 w 1755195"/>
                        <a:gd name="connsiteY1" fmla="*/ 0 h 612852"/>
                        <a:gd name="connsiteX2" fmla="*/ 835096 w 1755195"/>
                        <a:gd name="connsiteY2" fmla="*/ 48496 h 612852"/>
                        <a:gd name="connsiteX3" fmla="*/ 1613953 w 1755195"/>
                        <a:gd name="connsiteY3" fmla="*/ 0 h 612852"/>
                        <a:gd name="connsiteX4" fmla="*/ 1755195 w 1755195"/>
                        <a:gd name="connsiteY4" fmla="*/ 564970 h 612852"/>
                        <a:gd name="connsiteX5" fmla="*/ 854147 w 1755195"/>
                        <a:gd name="connsiteY5" fmla="*/ 612852 h 612852"/>
                        <a:gd name="connsiteX6" fmla="*/ 0 w 1755195"/>
                        <a:gd name="connsiteY6" fmla="*/ 564970 h 612852"/>
                        <a:gd name="connsiteX0" fmla="*/ 0 w 1755195"/>
                        <a:gd name="connsiteY0" fmla="*/ 564970 h 613043"/>
                        <a:gd name="connsiteX1" fmla="*/ 141243 w 1755195"/>
                        <a:gd name="connsiteY1" fmla="*/ 0 h 613043"/>
                        <a:gd name="connsiteX2" fmla="*/ 835096 w 1755195"/>
                        <a:gd name="connsiteY2" fmla="*/ 48496 h 613043"/>
                        <a:gd name="connsiteX3" fmla="*/ 1613953 w 1755195"/>
                        <a:gd name="connsiteY3" fmla="*/ 0 h 613043"/>
                        <a:gd name="connsiteX4" fmla="*/ 1755195 w 1755195"/>
                        <a:gd name="connsiteY4" fmla="*/ 564970 h 613043"/>
                        <a:gd name="connsiteX5" fmla="*/ 854147 w 1755195"/>
                        <a:gd name="connsiteY5" fmla="*/ 612852 h 613043"/>
                        <a:gd name="connsiteX6" fmla="*/ 0 w 1755195"/>
                        <a:gd name="connsiteY6" fmla="*/ 564970 h 613043"/>
                        <a:gd name="connsiteX0" fmla="*/ 0 w 1755195"/>
                        <a:gd name="connsiteY0" fmla="*/ 564970 h 613640"/>
                        <a:gd name="connsiteX1" fmla="*/ 141243 w 1755195"/>
                        <a:gd name="connsiteY1" fmla="*/ 0 h 613640"/>
                        <a:gd name="connsiteX2" fmla="*/ 835096 w 1755195"/>
                        <a:gd name="connsiteY2" fmla="*/ 48496 h 613640"/>
                        <a:gd name="connsiteX3" fmla="*/ 1613953 w 1755195"/>
                        <a:gd name="connsiteY3" fmla="*/ 0 h 613640"/>
                        <a:gd name="connsiteX4" fmla="*/ 1755195 w 1755195"/>
                        <a:gd name="connsiteY4" fmla="*/ 564970 h 613640"/>
                        <a:gd name="connsiteX5" fmla="*/ 854147 w 1755195"/>
                        <a:gd name="connsiteY5" fmla="*/ 612852 h 613640"/>
                        <a:gd name="connsiteX6" fmla="*/ 0 w 1755195"/>
                        <a:gd name="connsiteY6" fmla="*/ 564970 h 613640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755195" h="613087">
                          <a:moveTo>
                            <a:pt x="0" y="564970"/>
                          </a:moveTo>
                          <a:lnTo>
                            <a:pt x="141243" y="0"/>
                          </a:lnTo>
                          <a:cubicBezTo>
                            <a:pt x="372527" y="16165"/>
                            <a:pt x="425218" y="44237"/>
                            <a:pt x="835096" y="48496"/>
                          </a:cubicBezTo>
                          <a:cubicBezTo>
                            <a:pt x="1244974" y="52755"/>
                            <a:pt x="1354334" y="16165"/>
                            <a:pt x="1613953" y="0"/>
                          </a:cubicBezTo>
                          <a:lnTo>
                            <a:pt x="1755195" y="564970"/>
                          </a:lnTo>
                          <a:cubicBezTo>
                            <a:pt x="1569146" y="588075"/>
                            <a:pt x="1331745" y="609763"/>
                            <a:pt x="854147" y="612852"/>
                          </a:cubicBezTo>
                          <a:cubicBezTo>
                            <a:pt x="376549" y="615941"/>
                            <a:pt x="129934" y="588075"/>
                            <a:pt x="0" y="564970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190" name="台形 49">
                      <a:extLst>
                        <a:ext uri="{FF2B5EF4-FFF2-40B4-BE49-F238E27FC236}">
                          <a16:creationId xmlns:a16="http://schemas.microsoft.com/office/drawing/2014/main" id="{C63730D7-347A-28C4-E5AC-0F1CF3E028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7763" y="4289426"/>
                      <a:ext cx="1675538" cy="552606"/>
                    </a:xfrm>
                    <a:custGeom>
                      <a:avLst/>
                      <a:gdLst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0 w 1755195"/>
                        <a:gd name="connsiteY4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856528 w 1755195"/>
                        <a:gd name="connsiteY4" fmla="*/ 562846 h 564970"/>
                        <a:gd name="connsiteX5" fmla="*/ 0 w 1755195"/>
                        <a:gd name="connsiteY5" fmla="*/ 564970 h 564970"/>
                        <a:gd name="connsiteX0" fmla="*/ 0 w 1755195"/>
                        <a:gd name="connsiteY0" fmla="*/ 566480 h 566480"/>
                        <a:gd name="connsiteX1" fmla="*/ 141243 w 1755195"/>
                        <a:gd name="connsiteY1" fmla="*/ 1510 h 566480"/>
                        <a:gd name="connsiteX2" fmla="*/ 832715 w 1755195"/>
                        <a:gd name="connsiteY2" fmla="*/ 0 h 566480"/>
                        <a:gd name="connsiteX3" fmla="*/ 1613953 w 1755195"/>
                        <a:gd name="connsiteY3" fmla="*/ 1510 h 566480"/>
                        <a:gd name="connsiteX4" fmla="*/ 1755195 w 1755195"/>
                        <a:gd name="connsiteY4" fmla="*/ 566480 h 566480"/>
                        <a:gd name="connsiteX5" fmla="*/ 856528 w 1755195"/>
                        <a:gd name="connsiteY5" fmla="*/ 564356 h 566480"/>
                        <a:gd name="connsiteX6" fmla="*/ 0 w 1755195"/>
                        <a:gd name="connsiteY6" fmla="*/ 566480 h 56648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612852"/>
                        <a:gd name="connsiteX1" fmla="*/ 141243 w 1755195"/>
                        <a:gd name="connsiteY1" fmla="*/ 0 h 612852"/>
                        <a:gd name="connsiteX2" fmla="*/ 835096 w 1755195"/>
                        <a:gd name="connsiteY2" fmla="*/ 48496 h 612852"/>
                        <a:gd name="connsiteX3" fmla="*/ 1613953 w 1755195"/>
                        <a:gd name="connsiteY3" fmla="*/ 0 h 612852"/>
                        <a:gd name="connsiteX4" fmla="*/ 1755195 w 1755195"/>
                        <a:gd name="connsiteY4" fmla="*/ 564970 h 612852"/>
                        <a:gd name="connsiteX5" fmla="*/ 854147 w 1755195"/>
                        <a:gd name="connsiteY5" fmla="*/ 612852 h 612852"/>
                        <a:gd name="connsiteX6" fmla="*/ 0 w 1755195"/>
                        <a:gd name="connsiteY6" fmla="*/ 564970 h 612852"/>
                        <a:gd name="connsiteX0" fmla="*/ 0 w 1755195"/>
                        <a:gd name="connsiteY0" fmla="*/ 564970 h 613043"/>
                        <a:gd name="connsiteX1" fmla="*/ 141243 w 1755195"/>
                        <a:gd name="connsiteY1" fmla="*/ 0 h 613043"/>
                        <a:gd name="connsiteX2" fmla="*/ 835096 w 1755195"/>
                        <a:gd name="connsiteY2" fmla="*/ 48496 h 613043"/>
                        <a:gd name="connsiteX3" fmla="*/ 1613953 w 1755195"/>
                        <a:gd name="connsiteY3" fmla="*/ 0 h 613043"/>
                        <a:gd name="connsiteX4" fmla="*/ 1755195 w 1755195"/>
                        <a:gd name="connsiteY4" fmla="*/ 564970 h 613043"/>
                        <a:gd name="connsiteX5" fmla="*/ 854147 w 1755195"/>
                        <a:gd name="connsiteY5" fmla="*/ 612852 h 613043"/>
                        <a:gd name="connsiteX6" fmla="*/ 0 w 1755195"/>
                        <a:gd name="connsiteY6" fmla="*/ 564970 h 613043"/>
                        <a:gd name="connsiteX0" fmla="*/ 0 w 1755195"/>
                        <a:gd name="connsiteY0" fmla="*/ 564970 h 613640"/>
                        <a:gd name="connsiteX1" fmla="*/ 141243 w 1755195"/>
                        <a:gd name="connsiteY1" fmla="*/ 0 h 613640"/>
                        <a:gd name="connsiteX2" fmla="*/ 835096 w 1755195"/>
                        <a:gd name="connsiteY2" fmla="*/ 48496 h 613640"/>
                        <a:gd name="connsiteX3" fmla="*/ 1613953 w 1755195"/>
                        <a:gd name="connsiteY3" fmla="*/ 0 h 613640"/>
                        <a:gd name="connsiteX4" fmla="*/ 1755195 w 1755195"/>
                        <a:gd name="connsiteY4" fmla="*/ 564970 h 613640"/>
                        <a:gd name="connsiteX5" fmla="*/ 854147 w 1755195"/>
                        <a:gd name="connsiteY5" fmla="*/ 612852 h 613640"/>
                        <a:gd name="connsiteX6" fmla="*/ 0 w 1755195"/>
                        <a:gd name="connsiteY6" fmla="*/ 564970 h 613640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755195" h="613087">
                          <a:moveTo>
                            <a:pt x="0" y="564970"/>
                          </a:moveTo>
                          <a:lnTo>
                            <a:pt x="141243" y="0"/>
                          </a:lnTo>
                          <a:cubicBezTo>
                            <a:pt x="372527" y="16165"/>
                            <a:pt x="425218" y="44237"/>
                            <a:pt x="835096" y="48496"/>
                          </a:cubicBezTo>
                          <a:cubicBezTo>
                            <a:pt x="1244974" y="52755"/>
                            <a:pt x="1354334" y="16165"/>
                            <a:pt x="1613953" y="0"/>
                          </a:cubicBezTo>
                          <a:lnTo>
                            <a:pt x="1755195" y="564970"/>
                          </a:lnTo>
                          <a:cubicBezTo>
                            <a:pt x="1569146" y="588075"/>
                            <a:pt x="1331745" y="609763"/>
                            <a:pt x="854147" y="612852"/>
                          </a:cubicBezTo>
                          <a:cubicBezTo>
                            <a:pt x="376549" y="615941"/>
                            <a:pt x="129934" y="588075"/>
                            <a:pt x="0" y="564970"/>
                          </a:cubicBezTo>
                          <a:close/>
                        </a:path>
                      </a:pathLst>
                    </a:custGeom>
                    <a:solidFill>
                      <a:srgbClr val="C2E6B4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188" name="テキスト ボックス 151">
                    <a:extLst>
                      <a:ext uri="{FF2B5EF4-FFF2-40B4-BE49-F238E27FC236}">
                        <a16:creationId xmlns:a16="http://schemas.microsoft.com/office/drawing/2014/main" id="{BA8D6734-8CC6-0E57-12B1-BFFFCC1CE82F}"/>
                      </a:ext>
                    </a:extLst>
                  </p:cNvPr>
                  <p:cNvSpPr txBox="1"/>
                  <p:nvPr/>
                </p:nvSpPr>
                <p:spPr bwMode="auto">
                  <a:xfrm rot="900000">
                    <a:off x="1887096" y="1077098"/>
                    <a:ext cx="815060" cy="25716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numCol="1">
                    <a:prstTxWarp prst="textPlain">
                      <a:avLst/>
                    </a:prstTxWarp>
                    <a:sp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b="1" dirty="0">
                        <a:ln w="15875">
                          <a:noFill/>
                        </a:ln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壱万円</a:t>
                    </a:r>
                  </a:p>
                </p:txBody>
              </p:sp>
            </p:grpSp>
          </p:grpSp>
          <p:sp>
            <p:nvSpPr>
              <p:cNvPr id="140" name="円: 塗りつぶしなし 139">
                <a:extLst>
                  <a:ext uri="{FF2B5EF4-FFF2-40B4-BE49-F238E27FC236}">
                    <a16:creationId xmlns:a16="http://schemas.microsoft.com/office/drawing/2014/main" id="{1716962A-6B39-8ABE-5539-F97A28619684}"/>
                  </a:ext>
                </a:extLst>
              </p:cNvPr>
              <p:cNvSpPr/>
              <p:nvPr/>
            </p:nvSpPr>
            <p:spPr bwMode="auto">
              <a:xfrm rot="20700000">
                <a:off x="1246409" y="2401587"/>
                <a:ext cx="553569" cy="196555"/>
              </a:xfrm>
              <a:prstGeom prst="donu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3417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20678</TotalTime>
  <Words>11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pptx361_気になることを思い浮かべる女性のイラスト</dc:title>
  <dc:subject>pptx361_気になることを思い浮かべる女性のイラスト</dc:subject>
  <dc:creator>でじけろお</dc:creator>
  <cp:revision>1</cp:revision>
  <dcterms:created xsi:type="dcterms:W3CDTF">2018-05-20T00:31:01Z</dcterms:created>
  <dcterms:modified xsi:type="dcterms:W3CDTF">2026-02-09T10:17:40Z</dcterms:modified>
  <cp:version>1</cp:version>
</cp:coreProperties>
</file>