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9900"/>
    <a:srgbClr val="CC0066"/>
    <a:srgbClr val="33CCFF"/>
    <a:srgbClr val="FF6600"/>
    <a:srgbClr val="FF0066"/>
    <a:srgbClr val="003366"/>
    <a:srgbClr val="006666"/>
    <a:srgbClr val="FF99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47" autoAdjust="0"/>
    <p:restoredTop sz="96323" autoAdjust="0"/>
  </p:normalViewPr>
  <p:slideViewPr>
    <p:cSldViewPr snapToGrid="0">
      <p:cViewPr varScale="1">
        <p:scale>
          <a:sx n="71" d="100"/>
          <a:sy n="71" d="100"/>
        </p:scale>
        <p:origin x="6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674D89-8F28-E55A-F1B3-8AC339C3C7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A07F03A-CC14-6406-5D0B-A72BC49E4616}"/>
              </a:ext>
            </a:extLst>
          </p:cNvPr>
          <p:cNvSpPr txBox="1"/>
          <p:nvPr/>
        </p:nvSpPr>
        <p:spPr>
          <a:xfrm>
            <a:off x="276046" y="232912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気になることを思い浮かべる男性のイラスト</a:t>
            </a:r>
          </a:p>
        </p:txBody>
      </p:sp>
      <p:grpSp>
        <p:nvGrpSpPr>
          <p:cNvPr id="620" name="グループ化 619">
            <a:extLst>
              <a:ext uri="{FF2B5EF4-FFF2-40B4-BE49-F238E27FC236}">
                <a16:creationId xmlns:a16="http://schemas.microsoft.com/office/drawing/2014/main" id="{02257DAF-59D0-24DA-149F-A1922FB08B55}"/>
              </a:ext>
            </a:extLst>
          </p:cNvPr>
          <p:cNvGrpSpPr/>
          <p:nvPr/>
        </p:nvGrpSpPr>
        <p:grpSpPr>
          <a:xfrm>
            <a:off x="893615" y="934338"/>
            <a:ext cx="2386759" cy="2496461"/>
            <a:chOff x="893615" y="934338"/>
            <a:chExt cx="2386759" cy="2496461"/>
          </a:xfrm>
        </p:grpSpPr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72DF9794-8E1F-C15F-A24B-9175A17A0F8A}"/>
                </a:ext>
              </a:extLst>
            </p:cNvPr>
            <p:cNvGrpSpPr/>
            <p:nvPr/>
          </p:nvGrpSpPr>
          <p:grpSpPr>
            <a:xfrm>
              <a:off x="893615" y="1664769"/>
              <a:ext cx="1128657" cy="1766030"/>
              <a:chOff x="-1031199" y="6489340"/>
              <a:chExt cx="1232328" cy="1928246"/>
            </a:xfrm>
          </p:grpSpPr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7E26AAA8-9FFE-17EA-EA95-A76909804464}"/>
                  </a:ext>
                </a:extLst>
              </p:cNvPr>
              <p:cNvGrpSpPr/>
              <p:nvPr/>
            </p:nvGrpSpPr>
            <p:grpSpPr>
              <a:xfrm>
                <a:off x="-1031199" y="6489340"/>
                <a:ext cx="1232328" cy="1928246"/>
                <a:chOff x="2555468" y="1945656"/>
                <a:chExt cx="1197382" cy="1840934"/>
              </a:xfrm>
            </p:grpSpPr>
            <p:sp>
              <p:nvSpPr>
                <p:cNvPr id="539" name="四角形: 上の 2 つの角を丸める 468">
                  <a:extLst>
                    <a:ext uri="{FF2B5EF4-FFF2-40B4-BE49-F238E27FC236}">
                      <a16:creationId xmlns:a16="http://schemas.microsoft.com/office/drawing/2014/main" id="{D861D95E-3A51-D265-6EED-6008D6363086}"/>
                    </a:ext>
                  </a:extLst>
                </p:cNvPr>
                <p:cNvSpPr/>
                <p:nvPr/>
              </p:nvSpPr>
              <p:spPr bwMode="auto">
                <a:xfrm>
                  <a:off x="2729328" y="2984502"/>
                  <a:ext cx="845722" cy="802088"/>
                </a:xfrm>
                <a:custGeom>
                  <a:avLst/>
                  <a:gdLst>
                    <a:gd name="csX0" fmla="*/ 246797 w 870405"/>
                    <a:gd name="csY0" fmla="*/ 0 h 840130"/>
                    <a:gd name="csX1" fmla="*/ 623608 w 870405"/>
                    <a:gd name="csY1" fmla="*/ 0 h 840130"/>
                    <a:gd name="csX2" fmla="*/ 870405 w 870405"/>
                    <a:gd name="csY2" fmla="*/ 246797 h 840130"/>
                    <a:gd name="csX3" fmla="*/ 870405 w 870405"/>
                    <a:gd name="csY3" fmla="*/ 840130 h 840130"/>
                    <a:gd name="csX4" fmla="*/ 870405 w 870405"/>
                    <a:gd name="csY4" fmla="*/ 840130 h 840130"/>
                    <a:gd name="csX5" fmla="*/ 0 w 870405"/>
                    <a:gd name="csY5" fmla="*/ 840130 h 840130"/>
                    <a:gd name="csX6" fmla="*/ 0 w 870405"/>
                    <a:gd name="csY6" fmla="*/ 840130 h 840130"/>
                    <a:gd name="csX7" fmla="*/ 0 w 870405"/>
                    <a:gd name="csY7" fmla="*/ 246797 h 840130"/>
                    <a:gd name="csX8" fmla="*/ 246797 w 870405"/>
                    <a:gd name="csY8" fmla="*/ 0 h 840130"/>
                    <a:gd name="csX0" fmla="*/ 246797 w 870405"/>
                    <a:gd name="csY0" fmla="*/ 0 h 880753"/>
                    <a:gd name="csX1" fmla="*/ 623608 w 870405"/>
                    <a:gd name="csY1" fmla="*/ 0 h 880753"/>
                    <a:gd name="csX2" fmla="*/ 870405 w 870405"/>
                    <a:gd name="csY2" fmla="*/ 246797 h 880753"/>
                    <a:gd name="csX3" fmla="*/ 870405 w 870405"/>
                    <a:gd name="csY3" fmla="*/ 840130 h 880753"/>
                    <a:gd name="csX4" fmla="*/ 870405 w 870405"/>
                    <a:gd name="csY4" fmla="*/ 840130 h 880753"/>
                    <a:gd name="csX5" fmla="*/ 554609 w 870405"/>
                    <a:gd name="csY5" fmla="*/ 880744 h 880753"/>
                    <a:gd name="csX6" fmla="*/ 0 w 870405"/>
                    <a:gd name="csY6" fmla="*/ 840130 h 880753"/>
                    <a:gd name="csX7" fmla="*/ 0 w 870405"/>
                    <a:gd name="csY7" fmla="*/ 840130 h 880753"/>
                    <a:gd name="csX8" fmla="*/ 0 w 870405"/>
                    <a:gd name="csY8" fmla="*/ 246797 h 880753"/>
                    <a:gd name="csX9" fmla="*/ 246797 w 870405"/>
                    <a:gd name="csY9" fmla="*/ 0 h 880753"/>
                    <a:gd name="csX0" fmla="*/ 554609 w 870405"/>
                    <a:gd name="csY0" fmla="*/ 880744 h 972184"/>
                    <a:gd name="csX1" fmla="*/ 0 w 870405"/>
                    <a:gd name="csY1" fmla="*/ 840130 h 972184"/>
                    <a:gd name="csX2" fmla="*/ 0 w 870405"/>
                    <a:gd name="csY2" fmla="*/ 840130 h 972184"/>
                    <a:gd name="csX3" fmla="*/ 0 w 870405"/>
                    <a:gd name="csY3" fmla="*/ 246797 h 972184"/>
                    <a:gd name="csX4" fmla="*/ 246797 w 870405"/>
                    <a:gd name="csY4" fmla="*/ 0 h 972184"/>
                    <a:gd name="csX5" fmla="*/ 623608 w 870405"/>
                    <a:gd name="csY5" fmla="*/ 0 h 972184"/>
                    <a:gd name="csX6" fmla="*/ 870405 w 870405"/>
                    <a:gd name="csY6" fmla="*/ 246797 h 972184"/>
                    <a:gd name="csX7" fmla="*/ 870405 w 870405"/>
                    <a:gd name="csY7" fmla="*/ 840130 h 972184"/>
                    <a:gd name="csX8" fmla="*/ 870405 w 870405"/>
                    <a:gd name="csY8" fmla="*/ 840130 h 972184"/>
                    <a:gd name="csX9" fmla="*/ 646049 w 870405"/>
                    <a:gd name="csY9" fmla="*/ 972184 h 972184"/>
                    <a:gd name="csX0" fmla="*/ 0 w 870405"/>
                    <a:gd name="csY0" fmla="*/ 840130 h 972184"/>
                    <a:gd name="csX1" fmla="*/ 0 w 870405"/>
                    <a:gd name="csY1" fmla="*/ 840130 h 972184"/>
                    <a:gd name="csX2" fmla="*/ 0 w 870405"/>
                    <a:gd name="csY2" fmla="*/ 246797 h 972184"/>
                    <a:gd name="csX3" fmla="*/ 246797 w 870405"/>
                    <a:gd name="csY3" fmla="*/ 0 h 972184"/>
                    <a:gd name="csX4" fmla="*/ 623608 w 870405"/>
                    <a:gd name="csY4" fmla="*/ 0 h 972184"/>
                    <a:gd name="csX5" fmla="*/ 870405 w 870405"/>
                    <a:gd name="csY5" fmla="*/ 246797 h 972184"/>
                    <a:gd name="csX6" fmla="*/ 870405 w 870405"/>
                    <a:gd name="csY6" fmla="*/ 840130 h 972184"/>
                    <a:gd name="csX7" fmla="*/ 870405 w 870405"/>
                    <a:gd name="csY7" fmla="*/ 840130 h 972184"/>
                    <a:gd name="csX8" fmla="*/ 646049 w 870405"/>
                    <a:gd name="csY8" fmla="*/ 972184 h 972184"/>
                    <a:gd name="csX0" fmla="*/ 0 w 870405"/>
                    <a:gd name="csY0" fmla="*/ 840130 h 840130"/>
                    <a:gd name="csX1" fmla="*/ 0 w 870405"/>
                    <a:gd name="csY1" fmla="*/ 840130 h 840130"/>
                    <a:gd name="csX2" fmla="*/ 0 w 870405"/>
                    <a:gd name="csY2" fmla="*/ 246797 h 840130"/>
                    <a:gd name="csX3" fmla="*/ 246797 w 870405"/>
                    <a:gd name="csY3" fmla="*/ 0 h 840130"/>
                    <a:gd name="csX4" fmla="*/ 623608 w 870405"/>
                    <a:gd name="csY4" fmla="*/ 0 h 840130"/>
                    <a:gd name="csX5" fmla="*/ 870405 w 870405"/>
                    <a:gd name="csY5" fmla="*/ 246797 h 840130"/>
                    <a:gd name="csX6" fmla="*/ 870405 w 870405"/>
                    <a:gd name="csY6" fmla="*/ 840130 h 840130"/>
                    <a:gd name="csX7" fmla="*/ 870405 w 870405"/>
                    <a:gd name="csY7" fmla="*/ 840130 h 84013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70405" h="840130">
                      <a:moveTo>
                        <a:pt x="0" y="840130"/>
                      </a:moveTo>
                      <a:lnTo>
                        <a:pt x="0" y="840130"/>
                      </a:lnTo>
                      <a:lnTo>
                        <a:pt x="0" y="246797"/>
                      </a:lnTo>
                      <a:cubicBezTo>
                        <a:pt x="0" y="110495"/>
                        <a:pt x="110495" y="0"/>
                        <a:pt x="246797" y="0"/>
                      </a:cubicBezTo>
                      <a:lnTo>
                        <a:pt x="623608" y="0"/>
                      </a:lnTo>
                      <a:cubicBezTo>
                        <a:pt x="759910" y="0"/>
                        <a:pt x="870405" y="110495"/>
                        <a:pt x="870405" y="246797"/>
                      </a:cubicBezTo>
                      <a:lnTo>
                        <a:pt x="870405" y="840130"/>
                      </a:lnTo>
                      <a:lnTo>
                        <a:pt x="870405" y="840130"/>
                      </a:lnTo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0" name="二等辺三角形 539">
                  <a:extLst>
                    <a:ext uri="{FF2B5EF4-FFF2-40B4-BE49-F238E27FC236}">
                      <a16:creationId xmlns:a16="http://schemas.microsoft.com/office/drawing/2014/main" id="{5D52D658-DD2A-ED21-71A0-18080BB96C48}"/>
                    </a:ext>
                  </a:extLst>
                </p:cNvPr>
                <p:cNvSpPr/>
                <p:nvPr/>
              </p:nvSpPr>
              <p:spPr bwMode="auto">
                <a:xfrm rot="10800000">
                  <a:off x="2994585" y="2976570"/>
                  <a:ext cx="302410" cy="578365"/>
                </a:xfrm>
                <a:prstGeom prst="triangle">
                  <a:avLst/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C81F0A0B-1CCA-F7D7-C5D2-C8470228B1B6}"/>
                    </a:ext>
                  </a:extLst>
                </p:cNvPr>
                <p:cNvSpPr/>
                <p:nvPr/>
              </p:nvSpPr>
              <p:spPr bwMode="auto">
                <a:xfrm rot="10800000">
                  <a:off x="3081908" y="3048754"/>
                  <a:ext cx="127764" cy="506182"/>
                </a:xfrm>
                <a:custGeom>
                  <a:avLst/>
                  <a:gdLst>
                    <a:gd name="connsiteX0" fmla="*/ 63882 w 127764"/>
                    <a:gd name="connsiteY0" fmla="*/ 506182 h 506182"/>
                    <a:gd name="connsiteX1" fmla="*/ 0 w 127764"/>
                    <a:gd name="connsiteY1" fmla="*/ 244351 h 506182"/>
                    <a:gd name="connsiteX2" fmla="*/ 63882 w 127764"/>
                    <a:gd name="connsiteY2" fmla="*/ 0 h 506182"/>
                    <a:gd name="connsiteX3" fmla="*/ 127764 w 127764"/>
                    <a:gd name="connsiteY3" fmla="*/ 244351 h 50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764" h="506182">
                      <a:moveTo>
                        <a:pt x="63882" y="506182"/>
                      </a:moveTo>
                      <a:lnTo>
                        <a:pt x="0" y="244351"/>
                      </a:lnTo>
                      <a:lnTo>
                        <a:pt x="63882" y="0"/>
                      </a:lnTo>
                      <a:lnTo>
                        <a:pt x="127764" y="244351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2" name="台形 541">
                  <a:extLst>
                    <a:ext uri="{FF2B5EF4-FFF2-40B4-BE49-F238E27FC236}">
                      <a16:creationId xmlns:a16="http://schemas.microsoft.com/office/drawing/2014/main" id="{9A867963-410E-86B5-37A3-A1E19C7C4481}"/>
                    </a:ext>
                  </a:extLst>
                </p:cNvPr>
                <p:cNvSpPr/>
                <p:nvPr/>
              </p:nvSpPr>
              <p:spPr bwMode="auto">
                <a:xfrm rot="10800000">
                  <a:off x="3082978" y="3026298"/>
                  <a:ext cx="127291" cy="125184"/>
                </a:xfrm>
                <a:prstGeom prst="trapezoid">
                  <a:avLst/>
                </a:prstGeom>
                <a:solidFill>
                  <a:srgbClr val="C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7597ABD6-A896-3808-739C-DEA21F98936A}"/>
                    </a:ext>
                  </a:extLst>
                </p:cNvPr>
                <p:cNvSpPr/>
                <p:nvPr/>
              </p:nvSpPr>
              <p:spPr bwMode="auto">
                <a:xfrm>
                  <a:off x="2593567" y="1945656"/>
                  <a:ext cx="1121184" cy="816273"/>
                </a:xfrm>
                <a:custGeom>
                  <a:avLst/>
                  <a:gdLst>
                    <a:gd name="connsiteX0" fmla="*/ 560592 w 1121184"/>
                    <a:gd name="connsiteY0" fmla="*/ 0 h 643341"/>
                    <a:gd name="connsiteX1" fmla="*/ 1121184 w 1121184"/>
                    <a:gd name="connsiteY1" fmla="*/ 483193 h 643341"/>
                    <a:gd name="connsiteX2" fmla="*/ 1112293 w 1121184"/>
                    <a:gd name="connsiteY2" fmla="*/ 559213 h 643341"/>
                    <a:gd name="connsiteX3" fmla="*/ 1108346 w 1121184"/>
                    <a:gd name="connsiteY3" fmla="*/ 560819 h 643341"/>
                    <a:gd name="connsiteX4" fmla="*/ 560592 w 1121184"/>
                    <a:gd name="connsiteY4" fmla="*/ 643341 h 643341"/>
                    <a:gd name="connsiteX5" fmla="*/ 12838 w 1121184"/>
                    <a:gd name="connsiteY5" fmla="*/ 560819 h 643341"/>
                    <a:gd name="connsiteX6" fmla="*/ 8891 w 1121184"/>
                    <a:gd name="connsiteY6" fmla="*/ 559213 h 643341"/>
                    <a:gd name="connsiteX7" fmla="*/ 0 w 1121184"/>
                    <a:gd name="connsiteY7" fmla="*/ 483193 h 643341"/>
                    <a:gd name="connsiteX8" fmla="*/ 560592 w 1121184"/>
                    <a:gd name="connsiteY8" fmla="*/ 0 h 64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1184" h="643341">
                      <a:moveTo>
                        <a:pt x="560592" y="0"/>
                      </a:moveTo>
                      <a:cubicBezTo>
                        <a:pt x="870198" y="0"/>
                        <a:pt x="1121184" y="216333"/>
                        <a:pt x="1121184" y="483193"/>
                      </a:cubicBezTo>
                      <a:lnTo>
                        <a:pt x="1112293" y="559213"/>
                      </a:lnTo>
                      <a:lnTo>
                        <a:pt x="1108346" y="560819"/>
                      </a:lnTo>
                      <a:cubicBezTo>
                        <a:pt x="951987" y="612919"/>
                        <a:pt x="763493" y="643341"/>
                        <a:pt x="560592" y="643341"/>
                      </a:cubicBezTo>
                      <a:cubicBezTo>
                        <a:pt x="357692" y="643341"/>
                        <a:pt x="169197" y="612919"/>
                        <a:pt x="12838" y="560819"/>
                      </a:cubicBezTo>
                      <a:lnTo>
                        <a:pt x="8891" y="559213"/>
                      </a:lnTo>
                      <a:lnTo>
                        <a:pt x="0" y="483193"/>
                      </a:lnTo>
                      <a:cubicBezTo>
                        <a:pt x="0" y="216333"/>
                        <a:pt x="250986" y="0"/>
                        <a:pt x="56059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4" name="楕円 543">
                  <a:extLst>
                    <a:ext uri="{FF2B5EF4-FFF2-40B4-BE49-F238E27FC236}">
                      <a16:creationId xmlns:a16="http://schemas.microsoft.com/office/drawing/2014/main" id="{C00DF0C9-5C96-92BA-EBA8-9197817140E9}"/>
                    </a:ext>
                  </a:extLst>
                </p:cNvPr>
                <p:cNvSpPr/>
                <p:nvPr/>
              </p:nvSpPr>
              <p:spPr bwMode="auto">
                <a:xfrm rot="20700000">
                  <a:off x="2555468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FA71F5D6-861A-8B09-AB15-67841FE927A3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46685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6" name="楕円 545">
                  <a:extLst>
                    <a:ext uri="{FF2B5EF4-FFF2-40B4-BE49-F238E27FC236}">
                      <a16:creationId xmlns:a16="http://schemas.microsoft.com/office/drawing/2014/main" id="{A7981DA6-4195-B5F2-E455-9DBF1DA89C99}"/>
                    </a:ext>
                  </a:extLst>
                </p:cNvPr>
                <p:cNvSpPr/>
                <p:nvPr/>
              </p:nvSpPr>
              <p:spPr bwMode="auto">
                <a:xfrm>
                  <a:off x="267096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2095D74F-D016-8E30-0785-85309EF19266}"/>
                    </a:ext>
                  </a:extLst>
                </p:cNvPr>
                <p:cNvSpPr/>
                <p:nvPr/>
              </p:nvSpPr>
              <p:spPr bwMode="auto">
                <a:xfrm>
                  <a:off x="2723670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E3D364C8-5655-B3B9-43DF-2E81C4D002DC}"/>
                    </a:ext>
                  </a:extLst>
                </p:cNvPr>
                <p:cNvSpPr/>
                <p:nvPr/>
              </p:nvSpPr>
              <p:spPr bwMode="auto">
                <a:xfrm>
                  <a:off x="3223124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9" name="楕円 548">
                  <a:extLst>
                    <a:ext uri="{FF2B5EF4-FFF2-40B4-BE49-F238E27FC236}">
                      <a16:creationId xmlns:a16="http://schemas.microsoft.com/office/drawing/2014/main" id="{421FA1D3-5DD5-43BB-C9B5-BDEBFBF8B3E7}"/>
                    </a:ext>
                  </a:extLst>
                </p:cNvPr>
                <p:cNvSpPr/>
                <p:nvPr/>
              </p:nvSpPr>
              <p:spPr bwMode="auto">
                <a:xfrm>
                  <a:off x="2889670" y="2446971"/>
                  <a:ext cx="86862" cy="8686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0" name="楕円 549">
                  <a:extLst>
                    <a:ext uri="{FF2B5EF4-FFF2-40B4-BE49-F238E27FC236}">
                      <a16:creationId xmlns:a16="http://schemas.microsoft.com/office/drawing/2014/main" id="{17407565-9C46-52A9-ECD8-3632C8403F38}"/>
                    </a:ext>
                  </a:extLst>
                </p:cNvPr>
                <p:cNvSpPr/>
                <p:nvPr/>
              </p:nvSpPr>
              <p:spPr bwMode="auto">
                <a:xfrm>
                  <a:off x="3393467" y="2446971"/>
                  <a:ext cx="86862" cy="8686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1" name="二等辺三角形 71">
                  <a:extLst>
                    <a:ext uri="{FF2B5EF4-FFF2-40B4-BE49-F238E27FC236}">
                      <a16:creationId xmlns:a16="http://schemas.microsoft.com/office/drawing/2014/main" id="{77D2475A-B9FD-FF43-2554-0979F6A149A2}"/>
                    </a:ext>
                  </a:extLst>
                </p:cNvPr>
                <p:cNvSpPr/>
                <p:nvPr/>
              </p:nvSpPr>
              <p:spPr bwMode="auto">
                <a:xfrm rot="16200000">
                  <a:off x="2971648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DF3BF283-77BA-83B4-FFFE-12398B0B626A}"/>
                    </a:ext>
                  </a:extLst>
                </p:cNvPr>
                <p:cNvSpPr/>
                <p:nvPr/>
              </p:nvSpPr>
              <p:spPr bwMode="auto">
                <a:xfrm rot="10800000">
                  <a:off x="2970112" y="2804999"/>
                  <a:ext cx="374450" cy="79767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6695FE2E-204F-8EFC-D9AC-2C83F22DFDB0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613" y="2088452"/>
                  <a:ext cx="726726" cy="23653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29070472-8FB2-9CC4-6E15-39C3DA8E956A}"/>
                    </a:ext>
                  </a:extLst>
                </p:cNvPr>
                <p:cNvSpPr/>
                <p:nvPr/>
              </p:nvSpPr>
              <p:spPr bwMode="auto">
                <a:xfrm>
                  <a:off x="2847975" y="3045619"/>
                  <a:ext cx="233363" cy="483394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363" h="483394">
                      <a:moveTo>
                        <a:pt x="59531" y="0"/>
                      </a:moveTo>
                      <a:lnTo>
                        <a:pt x="0" y="145256"/>
                      </a:lnTo>
                      <a:lnTo>
                        <a:pt x="128588" y="140494"/>
                      </a:lnTo>
                      <a:lnTo>
                        <a:pt x="30956" y="211932"/>
                      </a:lnTo>
                      <a:lnTo>
                        <a:pt x="233363" y="483394"/>
                      </a:lnTo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86895590-D178-B1B4-9500-5939462989EB}"/>
                    </a:ext>
                  </a:extLst>
                </p:cNvPr>
                <p:cNvSpPr/>
                <p:nvPr/>
              </p:nvSpPr>
              <p:spPr bwMode="auto">
                <a:xfrm flipH="1">
                  <a:off x="3221831" y="3045619"/>
                  <a:ext cx="233363" cy="483394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363" h="483394">
                      <a:moveTo>
                        <a:pt x="59531" y="0"/>
                      </a:moveTo>
                      <a:lnTo>
                        <a:pt x="0" y="145256"/>
                      </a:lnTo>
                      <a:lnTo>
                        <a:pt x="128588" y="140494"/>
                      </a:lnTo>
                      <a:lnTo>
                        <a:pt x="30956" y="211932"/>
                      </a:lnTo>
                      <a:lnTo>
                        <a:pt x="233363" y="483394"/>
                      </a:lnTo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228BF3F0-2602-304B-D7A8-AC1EAC536863}"/>
                  </a:ext>
                </a:extLst>
              </p:cNvPr>
              <p:cNvGrpSpPr/>
              <p:nvPr/>
            </p:nvGrpSpPr>
            <p:grpSpPr>
              <a:xfrm>
                <a:off x="-893381" y="7377258"/>
                <a:ext cx="467483" cy="871660"/>
                <a:chOff x="6694867" y="7154369"/>
                <a:chExt cx="414373" cy="772632"/>
              </a:xfrm>
            </p:grpSpPr>
            <p:sp>
              <p:nvSpPr>
                <p:cNvPr id="536" name="四角形: 上の 2 つの角を丸める 130">
                  <a:extLst>
                    <a:ext uri="{FF2B5EF4-FFF2-40B4-BE49-F238E27FC236}">
                      <a16:creationId xmlns:a16="http://schemas.microsoft.com/office/drawing/2014/main" id="{01B3A425-982D-F807-A4B9-201B9CB80016}"/>
                    </a:ext>
                  </a:extLst>
                </p:cNvPr>
                <p:cNvSpPr/>
                <p:nvPr/>
              </p:nvSpPr>
              <p:spPr bwMode="auto">
                <a:xfrm rot="756956">
                  <a:off x="6694867" y="7517986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A286AD6C-0423-685D-755F-E0AFA64A37DA}"/>
                    </a:ext>
                  </a:extLst>
                </p:cNvPr>
                <p:cNvSpPr/>
                <p:nvPr/>
              </p:nvSpPr>
              <p:spPr bwMode="auto">
                <a:xfrm>
                  <a:off x="6929220" y="7154369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8" name="四角形: 上の 2 つの角を丸める 131">
                  <a:extLst>
                    <a:ext uri="{FF2B5EF4-FFF2-40B4-BE49-F238E27FC236}">
                      <a16:creationId xmlns:a16="http://schemas.microsoft.com/office/drawing/2014/main" id="{F0F06634-341D-447D-E776-1B9C866EBFF1}"/>
                    </a:ext>
                  </a:extLst>
                </p:cNvPr>
                <p:cNvSpPr/>
                <p:nvPr/>
              </p:nvSpPr>
              <p:spPr bwMode="auto">
                <a:xfrm rot="1800000">
                  <a:off x="6768624" y="7374583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002060"/>
                </a:solidFill>
                <a:ln w="38100" cap="rnd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31" name="月 530">
                <a:extLst>
                  <a:ext uri="{FF2B5EF4-FFF2-40B4-BE49-F238E27FC236}">
                    <a16:creationId xmlns:a16="http://schemas.microsoft.com/office/drawing/2014/main" id="{9785F185-9644-10C9-3506-7AF239DEE5AF}"/>
                  </a:ext>
                </a:extLst>
              </p:cNvPr>
              <p:cNvSpPr/>
              <p:nvPr/>
            </p:nvSpPr>
            <p:spPr bwMode="auto">
              <a:xfrm rot="17100000">
                <a:off x="-196352" y="6795121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rgbClr val="000000"/>
              </a:solidFill>
              <a:ln w="9525" cap="rnd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2" name="月 531">
                <a:extLst>
                  <a:ext uri="{FF2B5EF4-FFF2-40B4-BE49-F238E27FC236}">
                    <a16:creationId xmlns:a16="http://schemas.microsoft.com/office/drawing/2014/main" id="{CBB753F2-D5A8-EE0D-772A-F25FEA7771CF}"/>
                  </a:ext>
                </a:extLst>
              </p:cNvPr>
              <p:cNvSpPr/>
              <p:nvPr/>
            </p:nvSpPr>
            <p:spPr bwMode="auto">
              <a:xfrm rot="15300000">
                <a:off x="-703612" y="6822255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rgbClr val="000000"/>
              </a:solidFill>
              <a:ln w="9525" cap="rnd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FC93CB6A-EE2B-9E56-A260-81C1A7ECE72D}"/>
                  </a:ext>
                </a:extLst>
              </p:cNvPr>
              <p:cNvGrpSpPr/>
              <p:nvPr/>
            </p:nvGrpSpPr>
            <p:grpSpPr>
              <a:xfrm rot="20437452">
                <a:off x="-829079" y="7781582"/>
                <a:ext cx="868390" cy="604425"/>
                <a:chOff x="3019166" y="7656559"/>
                <a:chExt cx="868390" cy="604425"/>
              </a:xfrm>
            </p:grpSpPr>
            <p:sp>
              <p:nvSpPr>
                <p:cNvPr id="534" name="角丸四角形 4">
                  <a:extLst>
                    <a:ext uri="{FF2B5EF4-FFF2-40B4-BE49-F238E27FC236}">
                      <a16:creationId xmlns:a16="http://schemas.microsoft.com/office/drawing/2014/main" id="{CD065936-8BFC-402A-5549-B54165A88ECC}"/>
                    </a:ext>
                  </a:extLst>
                </p:cNvPr>
                <p:cNvSpPr/>
                <p:nvPr/>
              </p:nvSpPr>
              <p:spPr>
                <a:xfrm rot="3957250">
                  <a:off x="2995658" y="7680067"/>
                  <a:ext cx="374096" cy="3270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C4804453-4925-6623-6B0D-52B87C243FC3}"/>
                    </a:ext>
                  </a:extLst>
                </p:cNvPr>
                <p:cNvSpPr/>
                <p:nvPr/>
              </p:nvSpPr>
              <p:spPr bwMode="auto">
                <a:xfrm rot="17100000">
                  <a:off x="3316927" y="7690356"/>
                  <a:ext cx="525261" cy="615996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304566 w 451771"/>
                    <a:gd name="csY8" fmla="*/ 279006 h 482059"/>
                    <a:gd name="csX0" fmla="*/ 451771 w 451771"/>
                    <a:gd name="csY0" fmla="*/ 482391 h 484265"/>
                    <a:gd name="csX1" fmla="*/ 107730 w 451771"/>
                    <a:gd name="csY1" fmla="*/ 482391 h 484265"/>
                    <a:gd name="csX2" fmla="*/ 98449 w 451771"/>
                    <a:gd name="csY2" fmla="*/ 484265 h 484265"/>
                    <a:gd name="csX3" fmla="*/ 98450 w 451771"/>
                    <a:gd name="csY3" fmla="*/ 484264 h 484265"/>
                    <a:gd name="csX4" fmla="*/ 0 w 451771"/>
                    <a:gd name="csY4" fmla="*/ 385814 h 484265"/>
                    <a:gd name="csX5" fmla="*/ 0 w 451771"/>
                    <a:gd name="csY5" fmla="*/ 2206 h 484265"/>
                    <a:gd name="csX6" fmla="*/ 315613 w 451771"/>
                    <a:gd name="csY6" fmla="*/ 0 h 484265"/>
                    <a:gd name="csX7" fmla="*/ 196899 w 451771"/>
                    <a:gd name="csY7" fmla="*/ 275541 h 484265"/>
                    <a:gd name="csX8" fmla="*/ 304566 w 451771"/>
                    <a:gd name="csY8" fmla="*/ 281212 h 484265"/>
                    <a:gd name="csX0" fmla="*/ 451771 w 451771"/>
                    <a:gd name="csY0" fmla="*/ 553201 h 555075"/>
                    <a:gd name="csX1" fmla="*/ 107730 w 451771"/>
                    <a:gd name="csY1" fmla="*/ 553201 h 555075"/>
                    <a:gd name="csX2" fmla="*/ 98449 w 451771"/>
                    <a:gd name="csY2" fmla="*/ 555075 h 555075"/>
                    <a:gd name="csX3" fmla="*/ 98450 w 451771"/>
                    <a:gd name="csY3" fmla="*/ 555074 h 555075"/>
                    <a:gd name="csX4" fmla="*/ 0 w 451771"/>
                    <a:gd name="csY4" fmla="*/ 456624 h 555075"/>
                    <a:gd name="csX5" fmla="*/ 152358 w 451771"/>
                    <a:gd name="csY5" fmla="*/ 0 h 555075"/>
                    <a:gd name="csX6" fmla="*/ 315613 w 451771"/>
                    <a:gd name="csY6" fmla="*/ 70810 h 555075"/>
                    <a:gd name="csX7" fmla="*/ 196899 w 451771"/>
                    <a:gd name="csY7" fmla="*/ 346351 h 555075"/>
                    <a:gd name="csX8" fmla="*/ 304566 w 451771"/>
                    <a:gd name="csY8" fmla="*/ 352022 h 555075"/>
                    <a:gd name="csX0" fmla="*/ 465587 w 465587"/>
                    <a:gd name="csY0" fmla="*/ 553201 h 555075"/>
                    <a:gd name="csX1" fmla="*/ 121546 w 465587"/>
                    <a:gd name="csY1" fmla="*/ 553201 h 555075"/>
                    <a:gd name="csX2" fmla="*/ 112265 w 465587"/>
                    <a:gd name="csY2" fmla="*/ 555075 h 555075"/>
                    <a:gd name="csX3" fmla="*/ 112266 w 465587"/>
                    <a:gd name="csY3" fmla="*/ 555074 h 555075"/>
                    <a:gd name="csX4" fmla="*/ 0 w 465587"/>
                    <a:gd name="csY4" fmla="*/ 452745 h 555075"/>
                    <a:gd name="csX5" fmla="*/ 166174 w 465587"/>
                    <a:gd name="csY5" fmla="*/ 0 h 555075"/>
                    <a:gd name="csX6" fmla="*/ 329429 w 465587"/>
                    <a:gd name="csY6" fmla="*/ 70810 h 555075"/>
                    <a:gd name="csX7" fmla="*/ 210715 w 465587"/>
                    <a:gd name="csY7" fmla="*/ 346351 h 555075"/>
                    <a:gd name="csX8" fmla="*/ 318382 w 465587"/>
                    <a:gd name="csY8" fmla="*/ 352022 h 555075"/>
                    <a:gd name="csX0" fmla="*/ 465587 w 465587"/>
                    <a:gd name="csY0" fmla="*/ 544139 h 546013"/>
                    <a:gd name="csX1" fmla="*/ 121546 w 465587"/>
                    <a:gd name="csY1" fmla="*/ 544139 h 546013"/>
                    <a:gd name="csX2" fmla="*/ 112265 w 465587"/>
                    <a:gd name="csY2" fmla="*/ 546013 h 546013"/>
                    <a:gd name="csX3" fmla="*/ 112266 w 465587"/>
                    <a:gd name="csY3" fmla="*/ 546012 h 546013"/>
                    <a:gd name="csX4" fmla="*/ 0 w 465587"/>
                    <a:gd name="csY4" fmla="*/ 443683 h 546013"/>
                    <a:gd name="csX5" fmla="*/ 173947 w 465587"/>
                    <a:gd name="csY5" fmla="*/ 0 h 546013"/>
                    <a:gd name="csX6" fmla="*/ 329429 w 465587"/>
                    <a:gd name="csY6" fmla="*/ 61748 h 546013"/>
                    <a:gd name="csX7" fmla="*/ 210715 w 465587"/>
                    <a:gd name="csY7" fmla="*/ 337289 h 546013"/>
                    <a:gd name="csX8" fmla="*/ 318382 w 465587"/>
                    <a:gd name="csY8" fmla="*/ 342960 h 54601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65587" h="546013">
                      <a:moveTo>
                        <a:pt x="465587" y="544139"/>
                      </a:moveTo>
                      <a:lnTo>
                        <a:pt x="121546" y="544139"/>
                      </a:lnTo>
                      <a:lnTo>
                        <a:pt x="112265" y="546013"/>
                      </a:lnTo>
                      <a:lnTo>
                        <a:pt x="112266" y="546012"/>
                      </a:lnTo>
                      <a:cubicBezTo>
                        <a:pt x="57894" y="546012"/>
                        <a:pt x="0" y="498055"/>
                        <a:pt x="0" y="443683"/>
                      </a:cubicBezTo>
                      <a:lnTo>
                        <a:pt x="173947" y="0"/>
                      </a:lnTo>
                      <a:lnTo>
                        <a:pt x="329429" y="61748"/>
                      </a:lnTo>
                      <a:lnTo>
                        <a:pt x="210715" y="337289"/>
                      </a:lnTo>
                      <a:cubicBezTo>
                        <a:pt x="295672" y="337289"/>
                        <a:pt x="233425" y="342960"/>
                        <a:pt x="318382" y="342960"/>
                      </a:cubicBezTo>
                    </a:path>
                  </a:pathLst>
                </a:custGeom>
                <a:solidFill>
                  <a:srgbClr val="002060"/>
                </a:solidFill>
                <a:ln w="38100" cap="rnd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556" name="グループ化 555">
              <a:extLst>
                <a:ext uri="{FF2B5EF4-FFF2-40B4-BE49-F238E27FC236}">
                  <a16:creationId xmlns:a16="http://schemas.microsoft.com/office/drawing/2014/main" id="{2B1DE38E-221A-E5A5-8D0A-89EF13E4BACB}"/>
                </a:ext>
              </a:extLst>
            </p:cNvPr>
            <p:cNvGrpSpPr/>
            <p:nvPr/>
          </p:nvGrpSpPr>
          <p:grpSpPr>
            <a:xfrm>
              <a:off x="1899731" y="934338"/>
              <a:ext cx="1380643" cy="1613215"/>
              <a:chOff x="1899731" y="3801044"/>
              <a:chExt cx="1380643" cy="1613215"/>
            </a:xfrm>
            <a:solidFill>
              <a:schemeClr val="bg1"/>
            </a:solidFill>
          </p:grpSpPr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B2EFE832-0E46-DE22-45C5-91967BADCF3F}"/>
                  </a:ext>
                </a:extLst>
              </p:cNvPr>
              <p:cNvSpPr/>
              <p:nvPr/>
            </p:nvSpPr>
            <p:spPr>
              <a:xfrm>
                <a:off x="1899731" y="3801044"/>
                <a:ext cx="1380643" cy="1380643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31824296-4B23-4877-1074-C359B26FBD8A}"/>
                  </a:ext>
                </a:extLst>
              </p:cNvPr>
              <p:cNvSpPr/>
              <p:nvPr/>
            </p:nvSpPr>
            <p:spPr>
              <a:xfrm>
                <a:off x="2170269" y="4967504"/>
                <a:ext cx="294356" cy="29435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6216B9F2-3231-6103-EC50-D4697DA1D9E6}"/>
                  </a:ext>
                </a:extLst>
              </p:cNvPr>
              <p:cNvSpPr/>
              <p:nvPr/>
            </p:nvSpPr>
            <p:spPr>
              <a:xfrm>
                <a:off x="2036919" y="5226824"/>
                <a:ext cx="187435" cy="187435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854833C-FE2A-FC27-B305-5AA4FA7CA74F}"/>
                </a:ext>
              </a:extLst>
            </p:cNvPr>
            <p:cNvGrpSpPr/>
            <p:nvPr/>
          </p:nvGrpSpPr>
          <p:grpSpPr>
            <a:xfrm>
              <a:off x="2324700" y="1036327"/>
              <a:ext cx="512818" cy="1163682"/>
              <a:chOff x="4938713" y="1762125"/>
              <a:chExt cx="1762126" cy="3998597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89709CBC-5EAA-A3E1-7577-F0DBAA78432D}"/>
                  </a:ext>
                </a:extLst>
              </p:cNvPr>
              <p:cNvSpPr/>
              <p:nvPr/>
            </p:nvSpPr>
            <p:spPr>
              <a:xfrm rot="5400000">
                <a:off x="4306251" y="3366135"/>
                <a:ext cx="3027049" cy="1762126"/>
              </a:xfrm>
              <a:custGeom>
                <a:avLst/>
                <a:gdLst>
                  <a:gd name="csX0" fmla="*/ 161924 w 3027049"/>
                  <a:gd name="csY0" fmla="*/ 881064 h 1762126"/>
                  <a:gd name="csX1" fmla="*/ 323850 w 3027049"/>
                  <a:gd name="csY1" fmla="*/ 1042990 h 1762126"/>
                  <a:gd name="csX2" fmla="*/ 485776 w 3027049"/>
                  <a:gd name="csY2" fmla="*/ 881064 h 1762126"/>
                  <a:gd name="csX3" fmla="*/ 323850 w 3027049"/>
                  <a:gd name="csY3" fmla="*/ 719138 h 1762126"/>
                  <a:gd name="csX4" fmla="*/ 161924 w 3027049"/>
                  <a:gd name="csY4" fmla="*/ 881064 h 1762126"/>
                  <a:gd name="csX5" fmla="*/ 0 w 3027049"/>
                  <a:gd name="csY5" fmla="*/ 1501771 h 1762126"/>
                  <a:gd name="csX6" fmla="*/ 0 w 3027049"/>
                  <a:gd name="csY6" fmla="*/ 260355 h 1762126"/>
                  <a:gd name="csX7" fmla="*/ 260355 w 3027049"/>
                  <a:gd name="csY7" fmla="*/ 0 h 1762126"/>
                  <a:gd name="csX8" fmla="*/ 1301746 w 3027049"/>
                  <a:gd name="csY8" fmla="*/ 0 h 1762126"/>
                  <a:gd name="csX9" fmla="*/ 1562100 w 3027049"/>
                  <a:gd name="csY9" fmla="*/ 260355 h 1762126"/>
                  <a:gd name="csX10" fmla="*/ 1562100 w 3027049"/>
                  <a:gd name="csY10" fmla="*/ 530543 h 1762126"/>
                  <a:gd name="csX11" fmla="*/ 1742930 w 3027049"/>
                  <a:gd name="csY11" fmla="*/ 530543 h 1762126"/>
                  <a:gd name="csX12" fmla="*/ 1908492 w 3027049"/>
                  <a:gd name="csY12" fmla="*/ 663576 h 1762126"/>
                  <a:gd name="csX13" fmla="*/ 2074055 w 3027049"/>
                  <a:gd name="csY13" fmla="*/ 530543 h 1762126"/>
                  <a:gd name="csX14" fmla="*/ 2176561 w 3027049"/>
                  <a:gd name="csY14" fmla="*/ 530543 h 1762126"/>
                  <a:gd name="csX15" fmla="*/ 2397442 w 3027049"/>
                  <a:gd name="csY15" fmla="*/ 708026 h 1762126"/>
                  <a:gd name="csX16" fmla="*/ 2618323 w 3027049"/>
                  <a:gd name="csY16" fmla="*/ 530543 h 1762126"/>
                  <a:gd name="csX17" fmla="*/ 2744634 w 3027049"/>
                  <a:gd name="csY17" fmla="*/ 530543 h 1762126"/>
                  <a:gd name="csX18" fmla="*/ 3027049 w 3027049"/>
                  <a:gd name="csY18" fmla="*/ 882016 h 1762126"/>
                  <a:gd name="csX19" fmla="*/ 2744634 w 3027049"/>
                  <a:gd name="csY19" fmla="*/ 1233488 h 1762126"/>
                  <a:gd name="csX20" fmla="*/ 1562100 w 3027049"/>
                  <a:gd name="csY20" fmla="*/ 1233488 h 1762126"/>
                  <a:gd name="csX21" fmla="*/ 1562100 w 3027049"/>
                  <a:gd name="csY21" fmla="*/ 1501771 h 1762126"/>
                  <a:gd name="csX22" fmla="*/ 1301746 w 3027049"/>
                  <a:gd name="csY22" fmla="*/ 1762126 h 1762126"/>
                  <a:gd name="csX23" fmla="*/ 260355 w 3027049"/>
                  <a:gd name="csY23" fmla="*/ 1762126 h 1762126"/>
                  <a:gd name="csX24" fmla="*/ 0 w 3027049"/>
                  <a:gd name="csY24" fmla="*/ 1501771 h 17621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</a:cxnLst>
                <a:rect l="l" t="t" r="r" b="b"/>
                <a:pathLst>
                  <a:path w="3027049" h="1762126">
                    <a:moveTo>
                      <a:pt x="161924" y="881064"/>
                    </a:moveTo>
                    <a:cubicBezTo>
                      <a:pt x="161924" y="970493"/>
                      <a:pt x="234421" y="1042990"/>
                      <a:pt x="323850" y="1042990"/>
                    </a:cubicBezTo>
                    <a:cubicBezTo>
                      <a:pt x="413279" y="1042990"/>
                      <a:pt x="485776" y="970493"/>
                      <a:pt x="485776" y="881064"/>
                    </a:cubicBezTo>
                    <a:cubicBezTo>
                      <a:pt x="485776" y="791635"/>
                      <a:pt x="413279" y="719138"/>
                      <a:pt x="323850" y="719138"/>
                    </a:cubicBezTo>
                    <a:cubicBezTo>
                      <a:pt x="234421" y="719138"/>
                      <a:pt x="161924" y="791635"/>
                      <a:pt x="161924" y="881064"/>
                    </a:cubicBezTo>
                    <a:close/>
                    <a:moveTo>
                      <a:pt x="0" y="1501771"/>
                    </a:moveTo>
                    <a:lnTo>
                      <a:pt x="0" y="260355"/>
                    </a:lnTo>
                    <a:cubicBezTo>
                      <a:pt x="0" y="116565"/>
                      <a:pt x="116565" y="0"/>
                      <a:pt x="260355" y="0"/>
                    </a:cubicBezTo>
                    <a:lnTo>
                      <a:pt x="1301746" y="0"/>
                    </a:lnTo>
                    <a:cubicBezTo>
                      <a:pt x="1445536" y="0"/>
                      <a:pt x="1562100" y="116565"/>
                      <a:pt x="1562100" y="260355"/>
                    </a:cubicBezTo>
                    <a:lnTo>
                      <a:pt x="1562100" y="530543"/>
                    </a:lnTo>
                    <a:lnTo>
                      <a:pt x="1742930" y="530543"/>
                    </a:lnTo>
                    <a:lnTo>
                      <a:pt x="1908492" y="663576"/>
                    </a:lnTo>
                    <a:lnTo>
                      <a:pt x="2074055" y="530543"/>
                    </a:lnTo>
                    <a:lnTo>
                      <a:pt x="2176561" y="530543"/>
                    </a:lnTo>
                    <a:lnTo>
                      <a:pt x="2397442" y="708026"/>
                    </a:lnTo>
                    <a:lnTo>
                      <a:pt x="2618323" y="530543"/>
                    </a:lnTo>
                    <a:lnTo>
                      <a:pt x="2744634" y="530543"/>
                    </a:lnTo>
                    <a:lnTo>
                      <a:pt x="3027049" y="882016"/>
                    </a:lnTo>
                    <a:lnTo>
                      <a:pt x="2744634" y="1233488"/>
                    </a:lnTo>
                    <a:lnTo>
                      <a:pt x="1562100" y="1233488"/>
                    </a:lnTo>
                    <a:lnTo>
                      <a:pt x="1562100" y="1501771"/>
                    </a:lnTo>
                    <a:cubicBezTo>
                      <a:pt x="1562100" y="1645561"/>
                      <a:pt x="1445536" y="1762126"/>
                      <a:pt x="1301746" y="1762126"/>
                    </a:cubicBezTo>
                    <a:lnTo>
                      <a:pt x="260355" y="1762126"/>
                    </a:lnTo>
                    <a:cubicBezTo>
                      <a:pt x="116565" y="1762126"/>
                      <a:pt x="0" y="1645561"/>
                      <a:pt x="0" y="150177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36EC42A0-46DB-9440-47B1-13150C643458}"/>
                  </a:ext>
                </a:extLst>
              </p:cNvPr>
              <p:cNvSpPr/>
              <p:nvPr/>
            </p:nvSpPr>
            <p:spPr>
              <a:xfrm rot="5400000">
                <a:off x="5133022" y="4929822"/>
                <a:ext cx="1371600" cy="122556"/>
              </a:xfrm>
              <a:custGeom>
                <a:avLst/>
                <a:gdLst>
                  <a:gd name="csX0" fmla="*/ 0 w 1461456"/>
                  <a:gd name="csY0" fmla="*/ 211454 h 211454"/>
                  <a:gd name="csX1" fmla="*/ 0 w 1461456"/>
                  <a:gd name="csY1" fmla="*/ 0 h 211454"/>
                  <a:gd name="csX2" fmla="*/ 1370152 w 1461456"/>
                  <a:gd name="csY2" fmla="*/ 0 h 211454"/>
                  <a:gd name="csX3" fmla="*/ 1461456 w 1461456"/>
                  <a:gd name="csY3" fmla="*/ 105727 h 211454"/>
                  <a:gd name="csX4" fmla="*/ 1370152 w 1461456"/>
                  <a:gd name="csY4" fmla="*/ 211454 h 2114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1461456" h="211454">
                    <a:moveTo>
                      <a:pt x="0" y="211454"/>
                    </a:moveTo>
                    <a:lnTo>
                      <a:pt x="0" y="0"/>
                    </a:lnTo>
                    <a:lnTo>
                      <a:pt x="1370152" y="0"/>
                    </a:lnTo>
                    <a:lnTo>
                      <a:pt x="1461456" y="105727"/>
                    </a:lnTo>
                    <a:lnTo>
                      <a:pt x="1370152" y="211454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6A862180-A1C9-8B56-5CEC-B2E8D9D8FCF8}"/>
                  </a:ext>
                </a:extLst>
              </p:cNvPr>
              <p:cNvSpPr/>
              <p:nvPr/>
            </p:nvSpPr>
            <p:spPr>
              <a:xfrm>
                <a:off x="5319712" y="1762125"/>
                <a:ext cx="1371600" cy="1371600"/>
              </a:xfrm>
              <a:custGeom>
                <a:avLst/>
                <a:gdLst>
                  <a:gd name="csX0" fmla="*/ 685800 w 1371600"/>
                  <a:gd name="csY0" fmla="*/ 0 h 1371600"/>
                  <a:gd name="csX1" fmla="*/ 1371600 w 1371600"/>
                  <a:gd name="csY1" fmla="*/ 685800 h 1371600"/>
                  <a:gd name="csX2" fmla="*/ 685800 w 1371600"/>
                  <a:gd name="csY2" fmla="*/ 1371600 h 1371600"/>
                  <a:gd name="csX3" fmla="*/ 418856 w 1371600"/>
                  <a:gd name="csY3" fmla="*/ 1317707 h 1371600"/>
                  <a:gd name="csX4" fmla="*/ 341140 w 1371600"/>
                  <a:gd name="csY4" fmla="*/ 1275524 h 1371600"/>
                  <a:gd name="csX5" fmla="*/ 345415 w 1371600"/>
                  <a:gd name="csY5" fmla="*/ 1247248 h 1371600"/>
                  <a:gd name="csX6" fmla="*/ 365790 w 1371600"/>
                  <a:gd name="csY6" fmla="*/ 1204866 h 1371600"/>
                  <a:gd name="csX7" fmla="*/ 380092 w 1371600"/>
                  <a:gd name="csY7" fmla="*/ 1189126 h 1371600"/>
                  <a:gd name="csX8" fmla="*/ 455812 w 1371600"/>
                  <a:gd name="csY8" fmla="*/ 1230226 h 1371600"/>
                  <a:gd name="csX9" fmla="*/ 685800 w 1371600"/>
                  <a:gd name="csY9" fmla="*/ 1276658 h 1371600"/>
                  <a:gd name="csX10" fmla="*/ 1276658 w 1371600"/>
                  <a:gd name="csY10" fmla="*/ 685800 h 1371600"/>
                  <a:gd name="csX11" fmla="*/ 685800 w 1371600"/>
                  <a:gd name="csY11" fmla="*/ 94942 h 1371600"/>
                  <a:gd name="csX12" fmla="*/ 94942 w 1371600"/>
                  <a:gd name="csY12" fmla="*/ 685800 h 1371600"/>
                  <a:gd name="csX13" fmla="*/ 141375 w 1371600"/>
                  <a:gd name="csY13" fmla="*/ 915789 h 1371600"/>
                  <a:gd name="csX14" fmla="*/ 171641 w 1371600"/>
                  <a:gd name="csY14" fmla="*/ 971550 h 1371600"/>
                  <a:gd name="csX15" fmla="*/ 64101 w 1371600"/>
                  <a:gd name="csY15" fmla="*/ 971550 h 1371600"/>
                  <a:gd name="csX16" fmla="*/ 53894 w 1371600"/>
                  <a:gd name="csY16" fmla="*/ 952744 h 1371600"/>
                  <a:gd name="csX17" fmla="*/ 0 w 1371600"/>
                  <a:gd name="csY17" fmla="*/ 685800 h 1371600"/>
                  <a:gd name="csX18" fmla="*/ 685800 w 1371600"/>
                  <a:gd name="csY18" fmla="*/ 0 h 13716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1371600" h="1371600">
                    <a:moveTo>
                      <a:pt x="685800" y="0"/>
                    </a:moveTo>
                    <a:cubicBezTo>
                      <a:pt x="1064557" y="0"/>
                      <a:pt x="1371600" y="307043"/>
                      <a:pt x="1371600" y="685800"/>
                    </a:cubicBezTo>
                    <a:cubicBezTo>
                      <a:pt x="1371600" y="1064557"/>
                      <a:pt x="1064557" y="1371600"/>
                      <a:pt x="685800" y="1371600"/>
                    </a:cubicBezTo>
                    <a:cubicBezTo>
                      <a:pt x="591111" y="1371600"/>
                      <a:pt x="500904" y="1352410"/>
                      <a:pt x="418856" y="1317707"/>
                    </a:cubicBezTo>
                    <a:lnTo>
                      <a:pt x="341140" y="1275524"/>
                    </a:lnTo>
                    <a:lnTo>
                      <a:pt x="345415" y="1247248"/>
                    </a:lnTo>
                    <a:cubicBezTo>
                      <a:pt x="350146" y="1232037"/>
                      <a:pt x="357060" y="1217788"/>
                      <a:pt x="365790" y="1204866"/>
                    </a:cubicBezTo>
                    <a:lnTo>
                      <a:pt x="380092" y="1189126"/>
                    </a:lnTo>
                    <a:lnTo>
                      <a:pt x="455812" y="1230226"/>
                    </a:lnTo>
                    <a:cubicBezTo>
                      <a:pt x="526501" y="1260125"/>
                      <a:pt x="604220" y="1276658"/>
                      <a:pt x="685800" y="1276658"/>
                    </a:cubicBezTo>
                    <a:cubicBezTo>
                      <a:pt x="1012122" y="1276658"/>
                      <a:pt x="1276658" y="1012122"/>
                      <a:pt x="1276658" y="685800"/>
                    </a:cubicBezTo>
                    <a:cubicBezTo>
                      <a:pt x="1276658" y="359478"/>
                      <a:pt x="1012122" y="94942"/>
                      <a:pt x="685800" y="94942"/>
                    </a:cubicBezTo>
                    <a:cubicBezTo>
                      <a:pt x="359478" y="94942"/>
                      <a:pt x="94942" y="359478"/>
                      <a:pt x="94942" y="685800"/>
                    </a:cubicBezTo>
                    <a:cubicBezTo>
                      <a:pt x="94942" y="767381"/>
                      <a:pt x="111476" y="845100"/>
                      <a:pt x="141375" y="915789"/>
                    </a:cubicBezTo>
                    <a:lnTo>
                      <a:pt x="171641" y="971550"/>
                    </a:lnTo>
                    <a:lnTo>
                      <a:pt x="64101" y="971550"/>
                    </a:lnTo>
                    <a:lnTo>
                      <a:pt x="53894" y="952744"/>
                    </a:lnTo>
                    <a:cubicBezTo>
                      <a:pt x="19190" y="870697"/>
                      <a:pt x="0" y="780489"/>
                      <a:pt x="0" y="685800"/>
                    </a:cubicBezTo>
                    <a:cubicBezTo>
                      <a:pt x="0" y="307043"/>
                      <a:pt x="307043" y="0"/>
                      <a:pt x="68580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24" name="グループ化 623">
            <a:extLst>
              <a:ext uri="{FF2B5EF4-FFF2-40B4-BE49-F238E27FC236}">
                <a16:creationId xmlns:a16="http://schemas.microsoft.com/office/drawing/2014/main" id="{3B260BBF-3B44-F8C1-600E-A6C83C8A3503}"/>
              </a:ext>
            </a:extLst>
          </p:cNvPr>
          <p:cNvGrpSpPr/>
          <p:nvPr/>
        </p:nvGrpSpPr>
        <p:grpSpPr>
          <a:xfrm>
            <a:off x="3755108" y="3820413"/>
            <a:ext cx="2537980" cy="2514678"/>
            <a:chOff x="3755108" y="3820413"/>
            <a:chExt cx="2537980" cy="251467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B815514-0E1F-C14B-5A65-A3AC99436199}"/>
                </a:ext>
              </a:extLst>
            </p:cNvPr>
            <p:cNvGrpSpPr/>
            <p:nvPr/>
          </p:nvGrpSpPr>
          <p:grpSpPr>
            <a:xfrm>
              <a:off x="3755108" y="4531421"/>
              <a:ext cx="1178868" cy="1803670"/>
              <a:chOff x="7564778" y="3485354"/>
              <a:chExt cx="1287151" cy="1969343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DD6AA7A6-2CEC-CD84-02A6-6A00A54B4184}"/>
                  </a:ext>
                </a:extLst>
              </p:cNvPr>
              <p:cNvGrpSpPr/>
              <p:nvPr/>
            </p:nvGrpSpPr>
            <p:grpSpPr>
              <a:xfrm>
                <a:off x="7654547" y="3724767"/>
                <a:ext cx="1197382" cy="1729930"/>
                <a:chOff x="-821922" y="2055685"/>
                <a:chExt cx="1197382" cy="1729930"/>
              </a:xfrm>
            </p:grpSpPr>
            <p:sp>
              <p:nvSpPr>
                <p:cNvPr id="18" name="四角形: 上の 2 つの角を丸める 172">
                  <a:extLst>
                    <a:ext uri="{FF2B5EF4-FFF2-40B4-BE49-F238E27FC236}">
                      <a16:creationId xmlns:a16="http://schemas.microsoft.com/office/drawing/2014/main" id="{F6BCE781-54F6-4BAA-83A1-38B42FC5A37B}"/>
                    </a:ext>
                  </a:extLst>
                </p:cNvPr>
                <p:cNvSpPr/>
                <p:nvPr/>
              </p:nvSpPr>
              <p:spPr bwMode="auto">
                <a:xfrm>
                  <a:off x="-619936" y="2984500"/>
                  <a:ext cx="789470" cy="801115"/>
                </a:xfrm>
                <a:custGeom>
                  <a:avLst/>
                  <a:gdLst>
                    <a:gd name="csX0" fmla="*/ 231915 w 789470"/>
                    <a:gd name="csY0" fmla="*/ 0 h 801115"/>
                    <a:gd name="csX1" fmla="*/ 557555 w 789470"/>
                    <a:gd name="csY1" fmla="*/ 0 h 801115"/>
                    <a:gd name="csX2" fmla="*/ 789470 w 789470"/>
                    <a:gd name="csY2" fmla="*/ 231915 h 801115"/>
                    <a:gd name="csX3" fmla="*/ 789470 w 789470"/>
                    <a:gd name="csY3" fmla="*/ 801115 h 801115"/>
                    <a:gd name="csX4" fmla="*/ 789470 w 789470"/>
                    <a:gd name="csY4" fmla="*/ 801115 h 801115"/>
                    <a:gd name="csX5" fmla="*/ 0 w 789470"/>
                    <a:gd name="csY5" fmla="*/ 801115 h 801115"/>
                    <a:gd name="csX6" fmla="*/ 0 w 789470"/>
                    <a:gd name="csY6" fmla="*/ 801115 h 801115"/>
                    <a:gd name="csX7" fmla="*/ 0 w 789470"/>
                    <a:gd name="csY7" fmla="*/ 231915 h 801115"/>
                    <a:gd name="csX8" fmla="*/ 231915 w 789470"/>
                    <a:gd name="csY8" fmla="*/ 0 h 801115"/>
                    <a:gd name="csX0" fmla="*/ 231915 w 789470"/>
                    <a:gd name="csY0" fmla="*/ 0 h 825312"/>
                    <a:gd name="csX1" fmla="*/ 557555 w 789470"/>
                    <a:gd name="csY1" fmla="*/ 0 h 825312"/>
                    <a:gd name="csX2" fmla="*/ 789470 w 789470"/>
                    <a:gd name="csY2" fmla="*/ 231915 h 825312"/>
                    <a:gd name="csX3" fmla="*/ 789470 w 789470"/>
                    <a:gd name="csY3" fmla="*/ 801115 h 825312"/>
                    <a:gd name="csX4" fmla="*/ 789470 w 789470"/>
                    <a:gd name="csY4" fmla="*/ 801115 h 825312"/>
                    <a:gd name="csX5" fmla="*/ 373067 w 789470"/>
                    <a:gd name="csY5" fmla="*/ 825198 h 825312"/>
                    <a:gd name="csX6" fmla="*/ 0 w 789470"/>
                    <a:gd name="csY6" fmla="*/ 801115 h 825312"/>
                    <a:gd name="csX7" fmla="*/ 0 w 789470"/>
                    <a:gd name="csY7" fmla="*/ 801115 h 825312"/>
                    <a:gd name="csX8" fmla="*/ 0 w 789470"/>
                    <a:gd name="csY8" fmla="*/ 231915 h 825312"/>
                    <a:gd name="csX9" fmla="*/ 231915 w 789470"/>
                    <a:gd name="csY9" fmla="*/ 0 h 825312"/>
                    <a:gd name="csX0" fmla="*/ 373067 w 789470"/>
                    <a:gd name="csY0" fmla="*/ 825198 h 916638"/>
                    <a:gd name="csX1" fmla="*/ 0 w 789470"/>
                    <a:gd name="csY1" fmla="*/ 801115 h 916638"/>
                    <a:gd name="csX2" fmla="*/ 0 w 789470"/>
                    <a:gd name="csY2" fmla="*/ 801115 h 916638"/>
                    <a:gd name="csX3" fmla="*/ 0 w 789470"/>
                    <a:gd name="csY3" fmla="*/ 231915 h 916638"/>
                    <a:gd name="csX4" fmla="*/ 231915 w 789470"/>
                    <a:gd name="csY4" fmla="*/ 0 h 916638"/>
                    <a:gd name="csX5" fmla="*/ 557555 w 789470"/>
                    <a:gd name="csY5" fmla="*/ 0 h 916638"/>
                    <a:gd name="csX6" fmla="*/ 789470 w 789470"/>
                    <a:gd name="csY6" fmla="*/ 231915 h 916638"/>
                    <a:gd name="csX7" fmla="*/ 789470 w 789470"/>
                    <a:gd name="csY7" fmla="*/ 801115 h 916638"/>
                    <a:gd name="csX8" fmla="*/ 789470 w 789470"/>
                    <a:gd name="csY8" fmla="*/ 801115 h 916638"/>
                    <a:gd name="csX9" fmla="*/ 464507 w 789470"/>
                    <a:gd name="csY9" fmla="*/ 916638 h 916638"/>
                    <a:gd name="csX0" fmla="*/ 373067 w 789470"/>
                    <a:gd name="csY0" fmla="*/ 825198 h 825198"/>
                    <a:gd name="csX1" fmla="*/ 0 w 789470"/>
                    <a:gd name="csY1" fmla="*/ 801115 h 825198"/>
                    <a:gd name="csX2" fmla="*/ 0 w 789470"/>
                    <a:gd name="csY2" fmla="*/ 801115 h 825198"/>
                    <a:gd name="csX3" fmla="*/ 0 w 789470"/>
                    <a:gd name="csY3" fmla="*/ 231915 h 825198"/>
                    <a:gd name="csX4" fmla="*/ 231915 w 789470"/>
                    <a:gd name="csY4" fmla="*/ 0 h 825198"/>
                    <a:gd name="csX5" fmla="*/ 557555 w 789470"/>
                    <a:gd name="csY5" fmla="*/ 0 h 825198"/>
                    <a:gd name="csX6" fmla="*/ 789470 w 789470"/>
                    <a:gd name="csY6" fmla="*/ 231915 h 825198"/>
                    <a:gd name="csX7" fmla="*/ 789470 w 789470"/>
                    <a:gd name="csY7" fmla="*/ 801115 h 825198"/>
                    <a:gd name="csX8" fmla="*/ 789470 w 789470"/>
                    <a:gd name="csY8" fmla="*/ 801115 h 825198"/>
                    <a:gd name="csX0" fmla="*/ 0 w 789470"/>
                    <a:gd name="csY0" fmla="*/ 801115 h 801115"/>
                    <a:gd name="csX1" fmla="*/ 0 w 789470"/>
                    <a:gd name="csY1" fmla="*/ 801115 h 801115"/>
                    <a:gd name="csX2" fmla="*/ 0 w 789470"/>
                    <a:gd name="csY2" fmla="*/ 231915 h 801115"/>
                    <a:gd name="csX3" fmla="*/ 231915 w 789470"/>
                    <a:gd name="csY3" fmla="*/ 0 h 801115"/>
                    <a:gd name="csX4" fmla="*/ 557555 w 789470"/>
                    <a:gd name="csY4" fmla="*/ 0 h 801115"/>
                    <a:gd name="csX5" fmla="*/ 789470 w 789470"/>
                    <a:gd name="csY5" fmla="*/ 231915 h 801115"/>
                    <a:gd name="csX6" fmla="*/ 789470 w 789470"/>
                    <a:gd name="csY6" fmla="*/ 801115 h 801115"/>
                    <a:gd name="csX7" fmla="*/ 789470 w 789470"/>
                    <a:gd name="csY7" fmla="*/ 801115 h 8011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789470" h="801115">
                      <a:moveTo>
                        <a:pt x="0" y="801115"/>
                      </a:moveTo>
                      <a:lnTo>
                        <a:pt x="0" y="801115"/>
                      </a:lnTo>
                      <a:lnTo>
                        <a:pt x="0" y="231915"/>
                      </a:lnTo>
                      <a:cubicBezTo>
                        <a:pt x="0" y="103832"/>
                        <a:pt x="103832" y="0"/>
                        <a:pt x="231915" y="0"/>
                      </a:cubicBezTo>
                      <a:lnTo>
                        <a:pt x="557555" y="0"/>
                      </a:lnTo>
                      <a:cubicBezTo>
                        <a:pt x="685638" y="0"/>
                        <a:pt x="789470" y="103832"/>
                        <a:pt x="789470" y="231915"/>
                      </a:cubicBezTo>
                      <a:lnTo>
                        <a:pt x="789470" y="801115"/>
                      </a:lnTo>
                      <a:lnTo>
                        <a:pt x="789470" y="801115"/>
                      </a:ln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95286910-366B-C7F7-5DA8-2421A3506137}"/>
                    </a:ext>
                  </a:extLst>
                </p:cNvPr>
                <p:cNvSpPr/>
                <p:nvPr/>
              </p:nvSpPr>
              <p:spPr bwMode="auto">
                <a:xfrm rot="20700000">
                  <a:off x="-821922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EE596B81-4643-8627-E78B-BACFD83D935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46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A359D2EC-78C0-1B76-5FD9-1AE0205CBDDF}"/>
                    </a:ext>
                  </a:extLst>
                </p:cNvPr>
                <p:cNvSpPr/>
                <p:nvPr/>
              </p:nvSpPr>
              <p:spPr bwMode="auto">
                <a:xfrm>
                  <a:off x="-70642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二等辺三角形 71">
                  <a:extLst>
                    <a:ext uri="{FF2B5EF4-FFF2-40B4-BE49-F238E27FC236}">
                      <a16:creationId xmlns:a16="http://schemas.microsoft.com/office/drawing/2014/main" id="{5B4D5E4C-CBC8-A4FD-9182-72DF3FD86DFF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5742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7B032056-3A2B-138D-4220-FCB50084F2C1}"/>
                    </a:ext>
                  </a:extLst>
                </p:cNvPr>
                <p:cNvSpPr/>
                <p:nvPr/>
              </p:nvSpPr>
              <p:spPr bwMode="auto">
                <a:xfrm rot="10800000">
                  <a:off x="-394509" y="2828748"/>
                  <a:ext cx="335444" cy="79767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" name="四角形: 上の 2 つの角を丸める 130">
                <a:extLst>
                  <a:ext uri="{FF2B5EF4-FFF2-40B4-BE49-F238E27FC236}">
                    <a16:creationId xmlns:a16="http://schemas.microsoft.com/office/drawing/2014/main" id="{065BACF9-A2B3-2D3B-9F80-2B429C7608B6}"/>
                  </a:ext>
                </a:extLst>
              </p:cNvPr>
              <p:cNvSpPr/>
              <p:nvPr/>
            </p:nvSpPr>
            <p:spPr bwMode="auto">
              <a:xfrm rot="756956">
                <a:off x="7817183" y="4840488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6461D687-D5E0-56BF-7F4D-F2693F9645DD}"/>
                  </a:ext>
                </a:extLst>
              </p:cNvPr>
              <p:cNvSpPr/>
              <p:nvPr/>
            </p:nvSpPr>
            <p:spPr bwMode="auto">
              <a:xfrm>
                <a:off x="8051536" y="4476871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" name="四角形: 上の 2 つの角を丸める 131">
                <a:extLst>
                  <a:ext uri="{FF2B5EF4-FFF2-40B4-BE49-F238E27FC236}">
                    <a16:creationId xmlns:a16="http://schemas.microsoft.com/office/drawing/2014/main" id="{EEF2BD3A-5272-8E61-75CE-CE025ACF2EDD}"/>
                  </a:ext>
                </a:extLst>
              </p:cNvPr>
              <p:cNvSpPr/>
              <p:nvPr/>
            </p:nvSpPr>
            <p:spPr bwMode="auto">
              <a:xfrm rot="1800000">
                <a:off x="7890940" y="4697085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0070C0"/>
              </a:solidFill>
              <a:ln w="381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角丸四角形 4">
                <a:extLst>
                  <a:ext uri="{FF2B5EF4-FFF2-40B4-BE49-F238E27FC236}">
                    <a16:creationId xmlns:a16="http://schemas.microsoft.com/office/drawing/2014/main" id="{E402BAAC-5742-5BE0-3140-06E1CEA2D01D}"/>
                  </a:ext>
                </a:extLst>
              </p:cNvPr>
              <p:cNvSpPr/>
              <p:nvPr/>
            </p:nvSpPr>
            <p:spPr>
              <a:xfrm rot="2441923">
                <a:off x="7843234" y="4930344"/>
                <a:ext cx="331596" cy="28992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D7E6DF8-4C85-9413-B932-2FF338CF6EA7}"/>
                  </a:ext>
                </a:extLst>
              </p:cNvPr>
              <p:cNvSpPr/>
              <p:nvPr/>
            </p:nvSpPr>
            <p:spPr bwMode="auto">
              <a:xfrm rot="17100000">
                <a:off x="8119641" y="4787981"/>
                <a:ext cx="451771" cy="482059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51771" h="482059">
                    <a:moveTo>
                      <a:pt x="451771" y="480185"/>
                    </a:moveTo>
                    <a:lnTo>
                      <a:pt x="107730" y="480185"/>
                    </a:lnTo>
                    <a:lnTo>
                      <a:pt x="98449" y="482059"/>
                    </a:lnTo>
                    <a:lnTo>
                      <a:pt x="98450" y="482058"/>
                    </a:lnTo>
                    <a:cubicBezTo>
                      <a:pt x="44078" y="482058"/>
                      <a:pt x="0" y="437980"/>
                      <a:pt x="0" y="383608"/>
                    </a:cubicBezTo>
                    <a:lnTo>
                      <a:pt x="0" y="0"/>
                    </a:lnTo>
                    <a:lnTo>
                      <a:pt x="196899" y="0"/>
                    </a:lnTo>
                    <a:lnTo>
                      <a:pt x="196899" y="273335"/>
                    </a:lnTo>
                    <a:lnTo>
                      <a:pt x="451771" y="273335"/>
                    </a:lnTo>
                  </a:path>
                </a:pathLst>
              </a:custGeom>
              <a:solidFill>
                <a:srgbClr val="0070C0"/>
              </a:solidFill>
              <a:ln w="381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5B8DF6D3-E4D3-0393-8DDD-3B0F4ED950A9}"/>
                  </a:ext>
                </a:extLst>
              </p:cNvPr>
              <p:cNvSpPr/>
              <p:nvPr/>
            </p:nvSpPr>
            <p:spPr bwMode="auto">
              <a:xfrm rot="3600000">
                <a:off x="7838505" y="3338064"/>
                <a:ext cx="390560" cy="938013"/>
              </a:xfrm>
              <a:prstGeom prst="moon">
                <a:avLst>
                  <a:gd name="adj" fmla="val 73136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月 10">
                <a:extLst>
                  <a:ext uri="{FF2B5EF4-FFF2-40B4-BE49-F238E27FC236}">
                    <a16:creationId xmlns:a16="http://schemas.microsoft.com/office/drawing/2014/main" id="{D8AF3652-8FB2-7586-2F65-69AA04FCC422}"/>
                  </a:ext>
                </a:extLst>
              </p:cNvPr>
              <p:cNvSpPr/>
              <p:nvPr/>
            </p:nvSpPr>
            <p:spPr bwMode="auto">
              <a:xfrm rot="8196493">
                <a:off x="8431792" y="3485354"/>
                <a:ext cx="278102" cy="751183"/>
              </a:xfrm>
              <a:prstGeom prst="moon">
                <a:avLst>
                  <a:gd name="adj" fmla="val 5912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月 11">
                <a:extLst>
                  <a:ext uri="{FF2B5EF4-FFF2-40B4-BE49-F238E27FC236}">
                    <a16:creationId xmlns:a16="http://schemas.microsoft.com/office/drawing/2014/main" id="{29C2E638-1EA1-C321-BEE0-EA001306981C}"/>
                  </a:ext>
                </a:extLst>
              </p:cNvPr>
              <p:cNvSpPr/>
              <p:nvPr/>
            </p:nvSpPr>
            <p:spPr bwMode="auto">
              <a:xfrm rot="2700000">
                <a:off x="7943386" y="3632367"/>
                <a:ext cx="177237" cy="420751"/>
              </a:xfrm>
              <a:prstGeom prst="moon">
                <a:avLst>
                  <a:gd name="adj" fmla="val 73136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月 12">
                <a:extLst>
                  <a:ext uri="{FF2B5EF4-FFF2-40B4-BE49-F238E27FC236}">
                    <a16:creationId xmlns:a16="http://schemas.microsoft.com/office/drawing/2014/main" id="{EE97DCBE-D125-0375-5717-786BA2017C75}"/>
                  </a:ext>
                </a:extLst>
              </p:cNvPr>
              <p:cNvSpPr/>
              <p:nvPr/>
            </p:nvSpPr>
            <p:spPr bwMode="auto">
              <a:xfrm rot="3448733">
                <a:off x="8145443" y="3587030"/>
                <a:ext cx="177237" cy="420751"/>
              </a:xfrm>
              <a:prstGeom prst="moon">
                <a:avLst>
                  <a:gd name="adj" fmla="val 73136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71151A22-9143-2A31-72F4-A96F94EF0C3A}"/>
                  </a:ext>
                </a:extLst>
              </p:cNvPr>
              <p:cNvSpPr/>
              <p:nvPr/>
            </p:nvSpPr>
            <p:spPr bwMode="auto">
              <a:xfrm rot="17100000">
                <a:off x="8412469" y="3892529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rgbClr val="000000"/>
              </a:solidFill>
              <a:ln w="9525" cap="rnd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737764A2-3291-2D52-2A30-29FB5A97AC73}"/>
                  </a:ext>
                </a:extLst>
              </p:cNvPr>
              <p:cNvSpPr/>
              <p:nvPr/>
            </p:nvSpPr>
            <p:spPr bwMode="auto">
              <a:xfrm rot="15300000">
                <a:off x="7974319" y="3892530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rgbClr val="000000"/>
              </a:solidFill>
              <a:ln w="9525" cap="rnd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50675974-9494-CAF5-A9A2-0CCD6B704E87}"/>
                </a:ext>
              </a:extLst>
            </p:cNvPr>
            <p:cNvGrpSpPr/>
            <p:nvPr/>
          </p:nvGrpSpPr>
          <p:grpSpPr>
            <a:xfrm>
              <a:off x="4912445" y="3820413"/>
              <a:ext cx="1380643" cy="1613215"/>
              <a:chOff x="1899731" y="3801044"/>
              <a:chExt cx="1380643" cy="1613215"/>
            </a:xfrm>
            <a:solidFill>
              <a:schemeClr val="bg1"/>
            </a:solidFill>
          </p:grpSpPr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97DEC9EC-AADC-4976-89AA-DE5D0CF188FB}"/>
                  </a:ext>
                </a:extLst>
              </p:cNvPr>
              <p:cNvSpPr/>
              <p:nvPr/>
            </p:nvSpPr>
            <p:spPr>
              <a:xfrm>
                <a:off x="1899731" y="3801044"/>
                <a:ext cx="1380643" cy="1380643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72723CB1-28D3-4E58-97EF-CE537EC56CE6}"/>
                  </a:ext>
                </a:extLst>
              </p:cNvPr>
              <p:cNvSpPr/>
              <p:nvPr/>
            </p:nvSpPr>
            <p:spPr>
              <a:xfrm>
                <a:off x="2170269" y="4967504"/>
                <a:ext cx="294356" cy="29435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0B368DB2-0457-661A-0FFC-485E32854D70}"/>
                  </a:ext>
                </a:extLst>
              </p:cNvPr>
              <p:cNvSpPr/>
              <p:nvPr/>
            </p:nvSpPr>
            <p:spPr>
              <a:xfrm>
                <a:off x="2036919" y="5226824"/>
                <a:ext cx="187435" cy="187435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70" name="二等辺三角形 181">
              <a:extLst>
                <a:ext uri="{FF2B5EF4-FFF2-40B4-BE49-F238E27FC236}">
                  <a16:creationId xmlns:a16="http://schemas.microsoft.com/office/drawing/2014/main" id="{514B06B5-695F-B973-FB5B-EF3B1046E678}"/>
                </a:ext>
              </a:extLst>
            </p:cNvPr>
            <p:cNvSpPr/>
            <p:nvPr/>
          </p:nvSpPr>
          <p:spPr>
            <a:xfrm rot="5400000">
              <a:off x="4092486" y="5096174"/>
              <a:ext cx="112045" cy="154654"/>
            </a:xfrm>
            <a:custGeom>
              <a:avLst/>
              <a:gdLst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  <a:gd name="csX3" fmla="*/ 0 w 162179"/>
                <a:gd name="csY3" fmla="*/ 166688 h 166688"/>
                <a:gd name="csX0" fmla="*/ 0 w 162179"/>
                <a:gd name="csY0" fmla="*/ 166688 h 309563"/>
                <a:gd name="csX1" fmla="*/ 81090 w 162179"/>
                <a:gd name="csY1" fmla="*/ 0 h 309563"/>
                <a:gd name="csX2" fmla="*/ 162179 w 162179"/>
                <a:gd name="csY2" fmla="*/ 166688 h 309563"/>
                <a:gd name="csX3" fmla="*/ 85725 w 162179"/>
                <a:gd name="csY3" fmla="*/ 309563 h 309563"/>
                <a:gd name="csX4" fmla="*/ 0 w 162179"/>
                <a:gd name="csY4" fmla="*/ 166688 h 309563"/>
                <a:gd name="csX0" fmla="*/ 85725 w 177165"/>
                <a:gd name="csY0" fmla="*/ 309563 h 401003"/>
                <a:gd name="csX1" fmla="*/ 0 w 177165"/>
                <a:gd name="csY1" fmla="*/ 166688 h 401003"/>
                <a:gd name="csX2" fmla="*/ 81090 w 177165"/>
                <a:gd name="csY2" fmla="*/ 0 h 401003"/>
                <a:gd name="csX3" fmla="*/ 162179 w 177165"/>
                <a:gd name="csY3" fmla="*/ 166688 h 401003"/>
                <a:gd name="csX4" fmla="*/ 177165 w 177165"/>
                <a:gd name="csY4" fmla="*/ 401003 h 401003"/>
                <a:gd name="csX0" fmla="*/ 85725 w 162179"/>
                <a:gd name="csY0" fmla="*/ 309563 h 309563"/>
                <a:gd name="csX1" fmla="*/ 0 w 162179"/>
                <a:gd name="csY1" fmla="*/ 166688 h 309563"/>
                <a:gd name="csX2" fmla="*/ 81090 w 162179"/>
                <a:gd name="csY2" fmla="*/ 0 h 309563"/>
                <a:gd name="csX3" fmla="*/ 162179 w 162179"/>
                <a:gd name="csY3" fmla="*/ 166688 h 309563"/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62179" h="166688">
                  <a:moveTo>
                    <a:pt x="0" y="166688"/>
                  </a:moveTo>
                  <a:lnTo>
                    <a:pt x="81090" y="0"/>
                  </a:lnTo>
                  <a:lnTo>
                    <a:pt x="162179" y="166688"/>
                  </a:lnTo>
                </a:path>
              </a:pathLst>
            </a:custGeom>
            <a:noFill/>
            <a:ln w="349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二等辺三角形 181">
              <a:extLst>
                <a:ext uri="{FF2B5EF4-FFF2-40B4-BE49-F238E27FC236}">
                  <a16:creationId xmlns:a16="http://schemas.microsoft.com/office/drawing/2014/main" id="{28E1554E-AE67-9CFE-D2DC-5773342F666F}"/>
                </a:ext>
              </a:extLst>
            </p:cNvPr>
            <p:cNvSpPr/>
            <p:nvPr/>
          </p:nvSpPr>
          <p:spPr>
            <a:xfrm rot="16200000" flipH="1">
              <a:off x="4492800" y="5096176"/>
              <a:ext cx="112045" cy="154654"/>
            </a:xfrm>
            <a:custGeom>
              <a:avLst/>
              <a:gdLst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  <a:gd name="csX3" fmla="*/ 0 w 162179"/>
                <a:gd name="csY3" fmla="*/ 166688 h 166688"/>
                <a:gd name="csX0" fmla="*/ 0 w 162179"/>
                <a:gd name="csY0" fmla="*/ 166688 h 309563"/>
                <a:gd name="csX1" fmla="*/ 81090 w 162179"/>
                <a:gd name="csY1" fmla="*/ 0 h 309563"/>
                <a:gd name="csX2" fmla="*/ 162179 w 162179"/>
                <a:gd name="csY2" fmla="*/ 166688 h 309563"/>
                <a:gd name="csX3" fmla="*/ 85725 w 162179"/>
                <a:gd name="csY3" fmla="*/ 309563 h 309563"/>
                <a:gd name="csX4" fmla="*/ 0 w 162179"/>
                <a:gd name="csY4" fmla="*/ 166688 h 309563"/>
                <a:gd name="csX0" fmla="*/ 85725 w 177165"/>
                <a:gd name="csY0" fmla="*/ 309563 h 401003"/>
                <a:gd name="csX1" fmla="*/ 0 w 177165"/>
                <a:gd name="csY1" fmla="*/ 166688 h 401003"/>
                <a:gd name="csX2" fmla="*/ 81090 w 177165"/>
                <a:gd name="csY2" fmla="*/ 0 h 401003"/>
                <a:gd name="csX3" fmla="*/ 162179 w 177165"/>
                <a:gd name="csY3" fmla="*/ 166688 h 401003"/>
                <a:gd name="csX4" fmla="*/ 177165 w 177165"/>
                <a:gd name="csY4" fmla="*/ 401003 h 401003"/>
                <a:gd name="csX0" fmla="*/ 85725 w 162179"/>
                <a:gd name="csY0" fmla="*/ 309563 h 309563"/>
                <a:gd name="csX1" fmla="*/ 0 w 162179"/>
                <a:gd name="csY1" fmla="*/ 166688 h 309563"/>
                <a:gd name="csX2" fmla="*/ 81090 w 162179"/>
                <a:gd name="csY2" fmla="*/ 0 h 309563"/>
                <a:gd name="csX3" fmla="*/ 162179 w 162179"/>
                <a:gd name="csY3" fmla="*/ 166688 h 309563"/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62179" h="166688">
                  <a:moveTo>
                    <a:pt x="0" y="166688"/>
                  </a:moveTo>
                  <a:lnTo>
                    <a:pt x="81090" y="0"/>
                  </a:lnTo>
                  <a:lnTo>
                    <a:pt x="162179" y="166688"/>
                  </a:lnTo>
                </a:path>
              </a:pathLst>
            </a:custGeom>
            <a:noFill/>
            <a:ln w="349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46089B7B-BC5E-743C-FBD9-D8E62037E632}"/>
                </a:ext>
              </a:extLst>
            </p:cNvPr>
            <p:cNvGrpSpPr/>
            <p:nvPr/>
          </p:nvGrpSpPr>
          <p:grpSpPr>
            <a:xfrm>
              <a:off x="5181213" y="3917037"/>
              <a:ext cx="949175" cy="995723"/>
              <a:chOff x="4982947" y="6794626"/>
              <a:chExt cx="779888" cy="818134"/>
            </a:xfrm>
          </p:grpSpPr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75382864-A81C-D4B4-4D53-83AD2A52D49F}"/>
                  </a:ext>
                </a:extLst>
              </p:cNvPr>
              <p:cNvGrpSpPr/>
              <p:nvPr/>
            </p:nvGrpSpPr>
            <p:grpSpPr>
              <a:xfrm>
                <a:off x="4982947" y="6794626"/>
                <a:ext cx="779888" cy="818134"/>
                <a:chOff x="1157777" y="5005700"/>
                <a:chExt cx="779888" cy="818134"/>
              </a:xfrm>
            </p:grpSpPr>
            <p:grpSp>
              <p:nvGrpSpPr>
                <p:cNvPr id="294" name="グループ化 293">
                  <a:extLst>
                    <a:ext uri="{FF2B5EF4-FFF2-40B4-BE49-F238E27FC236}">
                      <a16:creationId xmlns:a16="http://schemas.microsoft.com/office/drawing/2014/main" id="{A08BE6E6-BBB5-4F8F-0CFE-CC748E644349}"/>
                    </a:ext>
                  </a:extLst>
                </p:cNvPr>
                <p:cNvGrpSpPr/>
                <p:nvPr/>
              </p:nvGrpSpPr>
              <p:grpSpPr>
                <a:xfrm>
                  <a:off x="1231391" y="5005700"/>
                  <a:ext cx="706274" cy="799626"/>
                  <a:chOff x="398308" y="310150"/>
                  <a:chExt cx="2545330" cy="2881764"/>
                </a:xfrm>
              </p:grpSpPr>
              <p:grpSp>
                <p:nvGrpSpPr>
                  <p:cNvPr id="296" name="グループ化 295">
                    <a:extLst>
                      <a:ext uri="{FF2B5EF4-FFF2-40B4-BE49-F238E27FC236}">
                        <a16:creationId xmlns:a16="http://schemas.microsoft.com/office/drawing/2014/main" id="{B71E35A7-AFE3-44EB-AA58-237F7D2B4999}"/>
                      </a:ext>
                    </a:extLst>
                  </p:cNvPr>
                  <p:cNvGrpSpPr/>
                  <p:nvPr/>
                </p:nvGrpSpPr>
                <p:grpSpPr>
                  <a:xfrm>
                    <a:off x="1518720" y="1702880"/>
                    <a:ext cx="1424918" cy="1489034"/>
                    <a:chOff x="5021170" y="4032012"/>
                    <a:chExt cx="1424918" cy="1489034"/>
                  </a:xfrm>
                </p:grpSpPr>
                <p:grpSp>
                  <p:nvGrpSpPr>
                    <p:cNvPr id="574" name="グループ化 573">
                      <a:extLst>
                        <a:ext uri="{FF2B5EF4-FFF2-40B4-BE49-F238E27FC236}">
                          <a16:creationId xmlns:a16="http://schemas.microsoft.com/office/drawing/2014/main" id="{F457EC39-E86C-F8CF-ED3C-B54889CBF89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21170" y="4817268"/>
                      <a:ext cx="349823" cy="703778"/>
                      <a:chOff x="5454809" y="4817268"/>
                      <a:chExt cx="349823" cy="703778"/>
                    </a:xfrm>
                  </p:grpSpPr>
                  <p:sp>
                    <p:nvSpPr>
                      <p:cNvPr id="416" name="台形 431">
                        <a:extLst>
                          <a:ext uri="{FF2B5EF4-FFF2-40B4-BE49-F238E27FC236}">
                            <a16:creationId xmlns:a16="http://schemas.microsoft.com/office/drawing/2014/main" id="{6AFCB33D-A474-B083-FBF8-203419D28B3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468762" y="4817268"/>
                        <a:ext cx="321916" cy="573985"/>
                      </a:xfrm>
                      <a:custGeom>
                        <a:avLst/>
                        <a:gdLst>
                          <a:gd name="connsiteX0" fmla="*/ 0 w 321916"/>
                          <a:gd name="connsiteY0" fmla="*/ 573985 h 573985"/>
                          <a:gd name="connsiteX1" fmla="*/ 80479 w 321916"/>
                          <a:gd name="connsiteY1" fmla="*/ 0 h 573985"/>
                          <a:gd name="connsiteX2" fmla="*/ 241437 w 321916"/>
                          <a:gd name="connsiteY2" fmla="*/ 0 h 573985"/>
                          <a:gd name="connsiteX3" fmla="*/ 321916 w 321916"/>
                          <a:gd name="connsiteY3" fmla="*/ 573985 h 573985"/>
                          <a:gd name="connsiteX4" fmla="*/ 0 w 321916"/>
                          <a:gd name="connsiteY4" fmla="*/ 573985 h 573985"/>
                          <a:gd name="connsiteX0" fmla="*/ 0 w 321916"/>
                          <a:gd name="connsiteY0" fmla="*/ 573985 h 573985"/>
                          <a:gd name="connsiteX1" fmla="*/ 80479 w 321916"/>
                          <a:gd name="connsiteY1" fmla="*/ 0 h 573985"/>
                          <a:gd name="connsiteX2" fmla="*/ 241437 w 321916"/>
                          <a:gd name="connsiteY2" fmla="*/ 0 h 573985"/>
                          <a:gd name="connsiteX3" fmla="*/ 321916 w 321916"/>
                          <a:gd name="connsiteY3" fmla="*/ 573985 h 573985"/>
                          <a:gd name="connsiteX4" fmla="*/ 154148 w 321916"/>
                          <a:gd name="connsiteY4" fmla="*/ 573984 h 573985"/>
                          <a:gd name="connsiteX5" fmla="*/ 0 w 321916"/>
                          <a:gd name="connsiteY5" fmla="*/ 573985 h 573985"/>
                          <a:gd name="connsiteX0" fmla="*/ 154148 w 321916"/>
                          <a:gd name="connsiteY0" fmla="*/ 573984 h 665424"/>
                          <a:gd name="connsiteX1" fmla="*/ 0 w 321916"/>
                          <a:gd name="connsiteY1" fmla="*/ 573985 h 665424"/>
                          <a:gd name="connsiteX2" fmla="*/ 80479 w 321916"/>
                          <a:gd name="connsiteY2" fmla="*/ 0 h 665424"/>
                          <a:gd name="connsiteX3" fmla="*/ 241437 w 321916"/>
                          <a:gd name="connsiteY3" fmla="*/ 0 h 665424"/>
                          <a:gd name="connsiteX4" fmla="*/ 321916 w 321916"/>
                          <a:gd name="connsiteY4" fmla="*/ 573985 h 665424"/>
                          <a:gd name="connsiteX5" fmla="*/ 245588 w 321916"/>
                          <a:gd name="connsiteY5" fmla="*/ 665424 h 665424"/>
                          <a:gd name="connsiteX0" fmla="*/ 154148 w 321916"/>
                          <a:gd name="connsiteY0" fmla="*/ 573984 h 573985"/>
                          <a:gd name="connsiteX1" fmla="*/ 0 w 321916"/>
                          <a:gd name="connsiteY1" fmla="*/ 573985 h 573985"/>
                          <a:gd name="connsiteX2" fmla="*/ 80479 w 321916"/>
                          <a:gd name="connsiteY2" fmla="*/ 0 h 573985"/>
                          <a:gd name="connsiteX3" fmla="*/ 241437 w 321916"/>
                          <a:gd name="connsiteY3" fmla="*/ 0 h 573985"/>
                          <a:gd name="connsiteX4" fmla="*/ 321916 w 321916"/>
                          <a:gd name="connsiteY4" fmla="*/ 573985 h 573985"/>
                          <a:gd name="connsiteX0" fmla="*/ 0 w 321916"/>
                          <a:gd name="connsiteY0" fmla="*/ 573985 h 573985"/>
                          <a:gd name="connsiteX1" fmla="*/ 80479 w 321916"/>
                          <a:gd name="connsiteY1" fmla="*/ 0 h 573985"/>
                          <a:gd name="connsiteX2" fmla="*/ 241437 w 321916"/>
                          <a:gd name="connsiteY2" fmla="*/ 0 h 573985"/>
                          <a:gd name="connsiteX3" fmla="*/ 321916 w 321916"/>
                          <a:gd name="connsiteY3" fmla="*/ 573985 h 57398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21916" h="573985">
                            <a:moveTo>
                              <a:pt x="0" y="573985"/>
                            </a:moveTo>
                            <a:lnTo>
                              <a:pt x="80479" y="0"/>
                            </a:lnTo>
                            <a:lnTo>
                              <a:pt x="241437" y="0"/>
                            </a:lnTo>
                            <a:lnTo>
                              <a:pt x="321916" y="573985"/>
                            </a:lnTo>
                          </a:path>
                        </a:pathLst>
                      </a:custGeom>
                      <a:solidFill>
                        <a:srgbClr val="FFC000">
                          <a:lumMod val="75000"/>
                        </a:srgbClr>
                      </a:solidFill>
                      <a:ln w="38100" cap="flat" cmpd="sng" algn="ctr">
                        <a:solidFill>
                          <a:sysClr val="windowText" lastClr="000000"/>
                        </a:solidFill>
                        <a:prstDash val="solid"/>
                        <a:bevel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417" name="グループ化 416">
                        <a:extLst>
                          <a:ext uri="{FF2B5EF4-FFF2-40B4-BE49-F238E27FC236}">
                            <a16:creationId xmlns:a16="http://schemas.microsoft.com/office/drawing/2014/main" id="{45961C14-D05F-40DE-EE47-66C3707C19B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54809" y="5342743"/>
                        <a:ext cx="349823" cy="178303"/>
                        <a:chOff x="5591751" y="2901293"/>
                        <a:chExt cx="349823" cy="178303"/>
                      </a:xfrm>
                    </p:grpSpPr>
                    <p:sp>
                      <p:nvSpPr>
                        <p:cNvPr id="418" name="四角形: 上の 2 つの角を丸める 417">
                          <a:extLst>
                            <a:ext uri="{FF2B5EF4-FFF2-40B4-BE49-F238E27FC236}">
                              <a16:creationId xmlns:a16="http://schemas.microsoft.com/office/drawing/2014/main" id="{DDF5E309-1B39-7F6D-5220-0A5DE53AB1C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591751" y="2916503"/>
                          <a:ext cx="349823" cy="163093"/>
                        </a:xfrm>
                        <a:prstGeom prst="round2SameRect">
                          <a:avLst>
                            <a:gd name="adj1" fmla="val 50000"/>
                            <a:gd name="adj2" fmla="val 35041"/>
                          </a:avLst>
                        </a:prstGeom>
                        <a:solidFill>
                          <a:srgbClr val="FFC000">
                            <a:lumMod val="75000"/>
                          </a:srgbClr>
                        </a:solidFill>
                        <a:ln w="38100" cap="flat" cmpd="sng" algn="ctr">
                          <a:solidFill>
                            <a:sysClr val="windowText" lastClr="000000"/>
                          </a:solidFill>
                          <a:prstDash val="solid"/>
                          <a:bevel/>
                        </a:ln>
                        <a:effectLst/>
                      </p:spPr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 panose="020B0600070205080204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19" name="四角形: 上の 2 つの角を丸める 418">
                          <a:extLst>
                            <a:ext uri="{FF2B5EF4-FFF2-40B4-BE49-F238E27FC236}">
                              <a16:creationId xmlns:a16="http://schemas.microsoft.com/office/drawing/2014/main" id="{6641B15D-E431-A113-7B1B-0EF2EF6A32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64644" y="2901293"/>
                          <a:ext cx="197374" cy="178303"/>
                        </a:xfrm>
                        <a:prstGeom prst="round2SameRect">
                          <a:avLst>
                            <a:gd name="adj1" fmla="val 50000"/>
                            <a:gd name="adj2" fmla="val 35041"/>
                          </a:avLst>
                        </a:prstGeom>
                        <a:solidFill>
                          <a:srgbClr val="FFC000">
                            <a:lumMod val="75000"/>
                          </a:srgbClr>
                        </a:solidFill>
                        <a:ln w="38100" cap="flat" cmpd="sng" algn="ctr">
                          <a:solidFill>
                            <a:sysClr val="windowText" lastClr="000000"/>
                          </a:solidFill>
                          <a:prstDash val="solid"/>
                          <a:bevel/>
                        </a:ln>
                        <a:effectLst/>
                      </p:spPr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>
                          <a:defPPr>
                            <a:defRPr lang="en-US"/>
                          </a:defPPr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 panose="020B0600070205080204" pitchFamily="50" charset="-128"/>
                            <a:cs typeface="+mn-cs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575" name="フリーフォーム: 図形 574">
                      <a:extLst>
                        <a:ext uri="{FF2B5EF4-FFF2-40B4-BE49-F238E27FC236}">
                          <a16:creationId xmlns:a16="http://schemas.microsoft.com/office/drawing/2014/main" id="{CFE25D3D-285D-37CB-413D-5E46D05A702D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5462889" y="3974053"/>
                      <a:ext cx="925239" cy="1041158"/>
                    </a:xfrm>
                    <a:custGeom>
                      <a:avLst/>
                      <a:gdLst>
                        <a:gd name="connsiteX0" fmla="*/ 398055 w 925239"/>
                        <a:gd name="connsiteY0" fmla="*/ 727 h 1041158"/>
                        <a:gd name="connsiteX1" fmla="*/ 625082 w 925239"/>
                        <a:gd name="connsiteY1" fmla="*/ 41653 h 1041158"/>
                        <a:gd name="connsiteX2" fmla="*/ 900332 w 925239"/>
                        <a:gd name="connsiteY2" fmla="*/ 347070 h 1041158"/>
                        <a:gd name="connsiteX3" fmla="*/ 901077 w 925239"/>
                        <a:gd name="connsiteY3" fmla="*/ 397043 h 1041158"/>
                        <a:gd name="connsiteX4" fmla="*/ 903096 w 925239"/>
                        <a:gd name="connsiteY4" fmla="*/ 402167 h 1041158"/>
                        <a:gd name="connsiteX5" fmla="*/ 925239 w 925239"/>
                        <a:gd name="connsiteY5" fmla="*/ 548630 h 1041158"/>
                        <a:gd name="connsiteX6" fmla="*/ 432711 w 925239"/>
                        <a:gd name="connsiteY6" fmla="*/ 1041158 h 1041158"/>
                        <a:gd name="connsiteX7" fmla="*/ 412791 w 925239"/>
                        <a:gd name="connsiteY7" fmla="*/ 1039150 h 1041158"/>
                        <a:gd name="connsiteX8" fmla="*/ 456280 w 925239"/>
                        <a:gd name="connsiteY8" fmla="*/ 1015545 h 1041158"/>
                        <a:gd name="connsiteX9" fmla="*/ 640233 w 925239"/>
                        <a:gd name="connsiteY9" fmla="*/ 669571 h 1041158"/>
                        <a:gd name="connsiteX10" fmla="*/ 307090 w 925239"/>
                        <a:gd name="connsiteY10" fmla="*/ 260817 h 1041158"/>
                        <a:gd name="connsiteX11" fmla="*/ 233161 w 925239"/>
                        <a:gd name="connsiteY11" fmla="*/ 253365 h 1041158"/>
                        <a:gd name="connsiteX12" fmla="*/ 220316 w 925239"/>
                        <a:gd name="connsiteY12" fmla="*/ 256707 h 1041158"/>
                        <a:gd name="connsiteX13" fmla="*/ 128441 w 925239"/>
                        <a:gd name="connsiteY13" fmla="*/ 313566 h 1041158"/>
                        <a:gd name="connsiteX14" fmla="*/ 98842 w 925239"/>
                        <a:gd name="connsiteY14" fmla="*/ 347414 h 1041158"/>
                        <a:gd name="connsiteX15" fmla="*/ 103553 w 925239"/>
                        <a:gd name="connsiteY15" fmla="*/ 314532 h 1041158"/>
                        <a:gd name="connsiteX16" fmla="*/ 121688 w 925239"/>
                        <a:gd name="connsiteY16" fmla="*/ 266166 h 1041158"/>
                        <a:gd name="connsiteX17" fmla="*/ 60598 w 925239"/>
                        <a:gd name="connsiteY17" fmla="*/ 285129 h 1041158"/>
                        <a:gd name="connsiteX18" fmla="*/ 0 w 925239"/>
                        <a:gd name="connsiteY18" fmla="*/ 318020 h 1041158"/>
                        <a:gd name="connsiteX19" fmla="*/ 24300 w 925239"/>
                        <a:gd name="connsiteY19" fmla="*/ 273252 h 1041158"/>
                        <a:gd name="connsiteX20" fmla="*/ 101547 w 925239"/>
                        <a:gd name="connsiteY20" fmla="*/ 184051 h 1041158"/>
                        <a:gd name="connsiteX21" fmla="*/ 106981 w 925239"/>
                        <a:gd name="connsiteY21" fmla="*/ 180189 h 1041158"/>
                        <a:gd name="connsiteX22" fmla="*/ 67746 w 925239"/>
                        <a:gd name="connsiteY22" fmla="*/ 192368 h 1041158"/>
                        <a:gd name="connsiteX23" fmla="*/ 20005 w 925239"/>
                        <a:gd name="connsiteY23" fmla="*/ 218282 h 1041158"/>
                        <a:gd name="connsiteX24" fmla="*/ 39149 w 925239"/>
                        <a:gd name="connsiteY24" fmla="*/ 183011 h 1041158"/>
                        <a:gd name="connsiteX25" fmla="*/ 263936 w 925239"/>
                        <a:gd name="connsiteY25" fmla="*/ 24148 h 1041158"/>
                        <a:gd name="connsiteX26" fmla="*/ 302895 w 925239"/>
                        <a:gd name="connsiteY26" fmla="*/ 19240 h 1041158"/>
                        <a:gd name="connsiteX27" fmla="*/ 329437 w 925239"/>
                        <a:gd name="connsiteY27" fmla="*/ 10405 h 1041158"/>
                        <a:gd name="connsiteX28" fmla="*/ 398055 w 925239"/>
                        <a:gd name="connsiteY28" fmla="*/ 727 h 10411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925239" h="1041158">
                          <a:moveTo>
                            <a:pt x="398055" y="727"/>
                          </a:moveTo>
                          <a:cubicBezTo>
                            <a:pt x="469409" y="-3347"/>
                            <a:pt x="547998" y="9620"/>
                            <a:pt x="625082" y="41653"/>
                          </a:cubicBezTo>
                          <a:cubicBezTo>
                            <a:pt x="779250" y="105720"/>
                            <a:pt x="883611" y="227860"/>
                            <a:pt x="900332" y="347070"/>
                          </a:cubicBezTo>
                          <a:lnTo>
                            <a:pt x="901077" y="397043"/>
                          </a:lnTo>
                          <a:lnTo>
                            <a:pt x="903096" y="402167"/>
                          </a:lnTo>
                          <a:cubicBezTo>
                            <a:pt x="917487" y="448435"/>
                            <a:pt x="925239" y="497627"/>
                            <a:pt x="925239" y="548630"/>
                          </a:cubicBezTo>
                          <a:cubicBezTo>
                            <a:pt x="925239" y="820645"/>
                            <a:pt x="704727" y="1041158"/>
                            <a:pt x="432711" y="1041158"/>
                          </a:cubicBezTo>
                          <a:lnTo>
                            <a:pt x="412791" y="1039150"/>
                          </a:lnTo>
                          <a:lnTo>
                            <a:pt x="456280" y="1015545"/>
                          </a:lnTo>
                          <a:cubicBezTo>
                            <a:pt x="567264" y="940566"/>
                            <a:pt x="640233" y="813590"/>
                            <a:pt x="640233" y="669571"/>
                          </a:cubicBezTo>
                          <a:cubicBezTo>
                            <a:pt x="640233" y="467945"/>
                            <a:pt x="497214" y="299723"/>
                            <a:pt x="307090" y="260817"/>
                          </a:cubicBezTo>
                          <a:lnTo>
                            <a:pt x="233161" y="253365"/>
                          </a:lnTo>
                          <a:lnTo>
                            <a:pt x="220316" y="256707"/>
                          </a:lnTo>
                          <a:cubicBezTo>
                            <a:pt x="185090" y="269764"/>
                            <a:pt x="154178" y="289342"/>
                            <a:pt x="128441" y="313566"/>
                          </a:cubicBezTo>
                          <a:lnTo>
                            <a:pt x="98842" y="347414"/>
                          </a:lnTo>
                          <a:lnTo>
                            <a:pt x="103553" y="314532"/>
                          </a:lnTo>
                          <a:lnTo>
                            <a:pt x="121688" y="266166"/>
                          </a:lnTo>
                          <a:lnTo>
                            <a:pt x="60598" y="285129"/>
                          </a:lnTo>
                          <a:lnTo>
                            <a:pt x="0" y="318020"/>
                          </a:lnTo>
                          <a:lnTo>
                            <a:pt x="24300" y="273252"/>
                          </a:lnTo>
                          <a:cubicBezTo>
                            <a:pt x="46427" y="240499"/>
                            <a:pt x="72391" y="210550"/>
                            <a:pt x="101547" y="184051"/>
                          </a:cubicBezTo>
                          <a:lnTo>
                            <a:pt x="106981" y="180189"/>
                          </a:lnTo>
                          <a:lnTo>
                            <a:pt x="67746" y="192368"/>
                          </a:lnTo>
                          <a:lnTo>
                            <a:pt x="20005" y="218282"/>
                          </a:lnTo>
                          <a:lnTo>
                            <a:pt x="39149" y="183011"/>
                          </a:lnTo>
                          <a:cubicBezTo>
                            <a:pt x="91448" y="105599"/>
                            <a:pt x="170948" y="48072"/>
                            <a:pt x="263936" y="24148"/>
                          </a:cubicBezTo>
                          <a:lnTo>
                            <a:pt x="302895" y="19240"/>
                          </a:lnTo>
                          <a:lnTo>
                            <a:pt x="329437" y="10405"/>
                          </a:lnTo>
                          <a:cubicBezTo>
                            <a:pt x="351290" y="5336"/>
                            <a:pt x="374270" y="2085"/>
                            <a:pt x="398055" y="727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F48CD85D-3969-D548-F6C3-597F8A16579C}"/>
                      </a:ext>
                    </a:extLst>
                  </p:cNvPr>
                  <p:cNvSpPr/>
                  <p:nvPr/>
                </p:nvSpPr>
                <p:spPr>
                  <a:xfrm>
                    <a:off x="1503432" y="2488135"/>
                    <a:ext cx="349824" cy="703778"/>
                  </a:xfrm>
                  <a:custGeom>
                    <a:avLst/>
                    <a:gdLst>
                      <a:gd name="connsiteX0" fmla="*/ 13953 w 349824"/>
                      <a:gd name="connsiteY0" fmla="*/ 0 h 703778"/>
                      <a:gd name="connsiteX1" fmla="*/ 335869 w 349824"/>
                      <a:gd name="connsiteY1" fmla="*/ 0 h 703778"/>
                      <a:gd name="connsiteX2" fmla="*/ 260059 w 349824"/>
                      <a:gd name="connsiteY2" fmla="*/ 540685 h 703778"/>
                      <a:gd name="connsiteX3" fmla="*/ 268277 w 349824"/>
                      <a:gd name="connsiteY3" fmla="*/ 540685 h 703778"/>
                      <a:gd name="connsiteX4" fmla="*/ 349824 w 349824"/>
                      <a:gd name="connsiteY4" fmla="*/ 622232 h 703778"/>
                      <a:gd name="connsiteX5" fmla="*/ 349823 w 349824"/>
                      <a:gd name="connsiteY5" fmla="*/ 646629 h 703778"/>
                      <a:gd name="connsiteX6" fmla="*/ 292674 w 349824"/>
                      <a:gd name="connsiteY6" fmla="*/ 703778 h 703778"/>
                      <a:gd name="connsiteX7" fmla="*/ 207788 w 349824"/>
                      <a:gd name="connsiteY7" fmla="*/ 703778 h 703778"/>
                      <a:gd name="connsiteX8" fmla="*/ 135372 w 349824"/>
                      <a:gd name="connsiteY8" fmla="*/ 703778 h 703778"/>
                      <a:gd name="connsiteX9" fmla="*/ 57149 w 349824"/>
                      <a:gd name="connsiteY9" fmla="*/ 703778 h 703778"/>
                      <a:gd name="connsiteX10" fmla="*/ 0 w 349824"/>
                      <a:gd name="connsiteY10" fmla="*/ 646629 h 703778"/>
                      <a:gd name="connsiteX11" fmla="*/ 0 w 349824"/>
                      <a:gd name="connsiteY11" fmla="*/ 622232 h 703778"/>
                      <a:gd name="connsiteX12" fmla="*/ 81547 w 349824"/>
                      <a:gd name="connsiteY12" fmla="*/ 540685 h 703778"/>
                      <a:gd name="connsiteX13" fmla="*/ 89763 w 349824"/>
                      <a:gd name="connsiteY13" fmla="*/ 540685 h 703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49824" h="703778">
                        <a:moveTo>
                          <a:pt x="13953" y="0"/>
                        </a:moveTo>
                        <a:lnTo>
                          <a:pt x="335869" y="0"/>
                        </a:lnTo>
                        <a:lnTo>
                          <a:pt x="260059" y="540685"/>
                        </a:lnTo>
                        <a:lnTo>
                          <a:pt x="268277" y="540685"/>
                        </a:lnTo>
                        <a:cubicBezTo>
                          <a:pt x="313314" y="540685"/>
                          <a:pt x="349824" y="577195"/>
                          <a:pt x="349824" y="622232"/>
                        </a:cubicBezTo>
                        <a:cubicBezTo>
                          <a:pt x="349824" y="630364"/>
                          <a:pt x="349823" y="638497"/>
                          <a:pt x="349823" y="646629"/>
                        </a:cubicBezTo>
                        <a:cubicBezTo>
                          <a:pt x="349823" y="678192"/>
                          <a:pt x="324237" y="703778"/>
                          <a:pt x="292674" y="703778"/>
                        </a:cubicBezTo>
                        <a:lnTo>
                          <a:pt x="207788" y="703778"/>
                        </a:lnTo>
                        <a:lnTo>
                          <a:pt x="135372" y="703778"/>
                        </a:lnTo>
                        <a:lnTo>
                          <a:pt x="57149" y="703778"/>
                        </a:lnTo>
                        <a:cubicBezTo>
                          <a:pt x="25586" y="703778"/>
                          <a:pt x="0" y="678192"/>
                          <a:pt x="0" y="646629"/>
                        </a:cubicBezTo>
                        <a:lnTo>
                          <a:pt x="0" y="622232"/>
                        </a:lnTo>
                        <a:cubicBezTo>
                          <a:pt x="0" y="577195"/>
                          <a:pt x="36510" y="540685"/>
                          <a:pt x="81547" y="540685"/>
                        </a:cubicBezTo>
                        <a:lnTo>
                          <a:pt x="89763" y="540685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30196"/>
                    </a:srgbClr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bevel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98" name="四角形: 角を丸くする 297">
                    <a:extLst>
                      <a:ext uri="{FF2B5EF4-FFF2-40B4-BE49-F238E27FC236}">
                        <a16:creationId xmlns:a16="http://schemas.microsoft.com/office/drawing/2014/main" id="{C3F893A0-F6E4-531B-E027-7CB9508354B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53110" y="1744624"/>
                    <a:ext cx="1874180" cy="95450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000">
                      <a:lumMod val="75000"/>
                    </a:srgb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bevel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99" name="楕円 298">
                    <a:extLst>
                      <a:ext uri="{FF2B5EF4-FFF2-40B4-BE49-F238E27FC236}">
                        <a16:creationId xmlns:a16="http://schemas.microsoft.com/office/drawing/2014/main" id="{7B35E2A6-3BEE-46E8-6255-09E2B0F7325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981115" y="2103347"/>
                    <a:ext cx="546960" cy="887987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bevel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00" name="グループ化 299">
                    <a:extLst>
                      <a:ext uri="{FF2B5EF4-FFF2-40B4-BE49-F238E27FC236}">
                        <a16:creationId xmlns:a16="http://schemas.microsoft.com/office/drawing/2014/main" id="{D3F297D4-DE0E-D204-205D-6AA07D46812E}"/>
                      </a:ext>
                    </a:extLst>
                  </p:cNvPr>
                  <p:cNvGrpSpPr/>
                  <p:nvPr/>
                </p:nvGrpSpPr>
                <p:grpSpPr>
                  <a:xfrm>
                    <a:off x="1952359" y="2488136"/>
                    <a:ext cx="349823" cy="703778"/>
                    <a:chOff x="5454809" y="4817268"/>
                    <a:chExt cx="349823" cy="703778"/>
                  </a:xfrm>
                </p:grpSpPr>
                <p:sp>
                  <p:nvSpPr>
                    <p:cNvPr id="316" name="台形 431">
                      <a:extLst>
                        <a:ext uri="{FF2B5EF4-FFF2-40B4-BE49-F238E27FC236}">
                          <a16:creationId xmlns:a16="http://schemas.microsoft.com/office/drawing/2014/main" id="{5B636264-6BA6-34D8-5ED3-C7B95C97D78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468762" y="4817268"/>
                      <a:ext cx="321916" cy="573985"/>
                    </a:xfrm>
                    <a:custGeom>
                      <a:avLst/>
                      <a:gdLst>
                        <a:gd name="connsiteX0" fmla="*/ 0 w 321916"/>
                        <a:gd name="connsiteY0" fmla="*/ 573985 h 573985"/>
                        <a:gd name="connsiteX1" fmla="*/ 80479 w 321916"/>
                        <a:gd name="connsiteY1" fmla="*/ 0 h 573985"/>
                        <a:gd name="connsiteX2" fmla="*/ 241437 w 321916"/>
                        <a:gd name="connsiteY2" fmla="*/ 0 h 573985"/>
                        <a:gd name="connsiteX3" fmla="*/ 321916 w 321916"/>
                        <a:gd name="connsiteY3" fmla="*/ 573985 h 573985"/>
                        <a:gd name="connsiteX4" fmla="*/ 0 w 321916"/>
                        <a:gd name="connsiteY4" fmla="*/ 573985 h 573985"/>
                        <a:gd name="connsiteX0" fmla="*/ 0 w 321916"/>
                        <a:gd name="connsiteY0" fmla="*/ 573985 h 573985"/>
                        <a:gd name="connsiteX1" fmla="*/ 80479 w 321916"/>
                        <a:gd name="connsiteY1" fmla="*/ 0 h 573985"/>
                        <a:gd name="connsiteX2" fmla="*/ 241437 w 321916"/>
                        <a:gd name="connsiteY2" fmla="*/ 0 h 573985"/>
                        <a:gd name="connsiteX3" fmla="*/ 321916 w 321916"/>
                        <a:gd name="connsiteY3" fmla="*/ 573985 h 573985"/>
                        <a:gd name="connsiteX4" fmla="*/ 154148 w 321916"/>
                        <a:gd name="connsiteY4" fmla="*/ 573984 h 573985"/>
                        <a:gd name="connsiteX5" fmla="*/ 0 w 321916"/>
                        <a:gd name="connsiteY5" fmla="*/ 573985 h 573985"/>
                        <a:gd name="connsiteX0" fmla="*/ 154148 w 321916"/>
                        <a:gd name="connsiteY0" fmla="*/ 573984 h 665424"/>
                        <a:gd name="connsiteX1" fmla="*/ 0 w 321916"/>
                        <a:gd name="connsiteY1" fmla="*/ 573985 h 665424"/>
                        <a:gd name="connsiteX2" fmla="*/ 80479 w 321916"/>
                        <a:gd name="connsiteY2" fmla="*/ 0 h 665424"/>
                        <a:gd name="connsiteX3" fmla="*/ 241437 w 321916"/>
                        <a:gd name="connsiteY3" fmla="*/ 0 h 665424"/>
                        <a:gd name="connsiteX4" fmla="*/ 321916 w 321916"/>
                        <a:gd name="connsiteY4" fmla="*/ 573985 h 665424"/>
                        <a:gd name="connsiteX5" fmla="*/ 245588 w 321916"/>
                        <a:gd name="connsiteY5" fmla="*/ 665424 h 665424"/>
                        <a:gd name="connsiteX0" fmla="*/ 154148 w 321916"/>
                        <a:gd name="connsiteY0" fmla="*/ 573984 h 573985"/>
                        <a:gd name="connsiteX1" fmla="*/ 0 w 321916"/>
                        <a:gd name="connsiteY1" fmla="*/ 573985 h 573985"/>
                        <a:gd name="connsiteX2" fmla="*/ 80479 w 321916"/>
                        <a:gd name="connsiteY2" fmla="*/ 0 h 573985"/>
                        <a:gd name="connsiteX3" fmla="*/ 241437 w 321916"/>
                        <a:gd name="connsiteY3" fmla="*/ 0 h 573985"/>
                        <a:gd name="connsiteX4" fmla="*/ 321916 w 321916"/>
                        <a:gd name="connsiteY4" fmla="*/ 573985 h 573985"/>
                        <a:gd name="connsiteX0" fmla="*/ 0 w 321916"/>
                        <a:gd name="connsiteY0" fmla="*/ 573985 h 573985"/>
                        <a:gd name="connsiteX1" fmla="*/ 80479 w 321916"/>
                        <a:gd name="connsiteY1" fmla="*/ 0 h 573985"/>
                        <a:gd name="connsiteX2" fmla="*/ 241437 w 321916"/>
                        <a:gd name="connsiteY2" fmla="*/ 0 h 573985"/>
                        <a:gd name="connsiteX3" fmla="*/ 321916 w 321916"/>
                        <a:gd name="connsiteY3" fmla="*/ 573985 h 573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1916" h="573985">
                          <a:moveTo>
                            <a:pt x="0" y="573985"/>
                          </a:moveTo>
                          <a:lnTo>
                            <a:pt x="80479" y="0"/>
                          </a:lnTo>
                          <a:lnTo>
                            <a:pt x="241437" y="0"/>
                          </a:lnTo>
                          <a:lnTo>
                            <a:pt x="321916" y="573985"/>
                          </a:lnTo>
                        </a:path>
                      </a:pathLst>
                    </a:cu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grpSp>
                  <p:nvGrpSpPr>
                    <p:cNvPr id="317" name="グループ化 316">
                      <a:extLst>
                        <a:ext uri="{FF2B5EF4-FFF2-40B4-BE49-F238E27FC236}">
                          <a16:creationId xmlns:a16="http://schemas.microsoft.com/office/drawing/2014/main" id="{2C93AA9D-65E5-0B33-2B13-7FFA67CDD89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54809" y="5342743"/>
                      <a:ext cx="349823" cy="178303"/>
                      <a:chOff x="5591751" y="2901293"/>
                      <a:chExt cx="349823" cy="178303"/>
                    </a:xfrm>
                  </p:grpSpPr>
                  <p:sp>
                    <p:nvSpPr>
                      <p:cNvPr id="318" name="四角形: 上の 2 つの角を丸める 317">
                        <a:extLst>
                          <a:ext uri="{FF2B5EF4-FFF2-40B4-BE49-F238E27FC236}">
                            <a16:creationId xmlns:a16="http://schemas.microsoft.com/office/drawing/2014/main" id="{75CEB03B-24B1-2532-4D35-6034185BD5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91751" y="2916503"/>
                        <a:ext cx="349823" cy="163093"/>
                      </a:xfrm>
                      <a:prstGeom prst="round2SameRect">
                        <a:avLst>
                          <a:gd name="adj1" fmla="val 50000"/>
                          <a:gd name="adj2" fmla="val 35041"/>
                        </a:avLst>
                      </a:prstGeom>
                      <a:solidFill>
                        <a:srgbClr val="FFC000">
                          <a:lumMod val="75000"/>
                        </a:srgbClr>
                      </a:solidFill>
                      <a:ln w="38100" cap="flat" cmpd="sng" algn="ctr">
                        <a:solidFill>
                          <a:sysClr val="windowText" lastClr="000000"/>
                        </a:solidFill>
                        <a:prstDash val="solid"/>
                        <a:bevel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319" name="四角形: 上の 2 つの角を丸める 318">
                        <a:extLst>
                          <a:ext uri="{FF2B5EF4-FFF2-40B4-BE49-F238E27FC236}">
                            <a16:creationId xmlns:a16="http://schemas.microsoft.com/office/drawing/2014/main" id="{57DB518C-4F3C-77ED-7559-A011487D4F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64644" y="2901293"/>
                        <a:ext cx="197374" cy="178303"/>
                      </a:xfrm>
                      <a:prstGeom prst="round2SameRect">
                        <a:avLst>
                          <a:gd name="adj1" fmla="val 50000"/>
                          <a:gd name="adj2" fmla="val 35041"/>
                        </a:avLst>
                      </a:prstGeom>
                      <a:solidFill>
                        <a:srgbClr val="FFC000">
                          <a:lumMod val="75000"/>
                        </a:srgbClr>
                      </a:solidFill>
                      <a:ln w="38100" cap="flat" cmpd="sng" algn="ctr">
                        <a:solidFill>
                          <a:sysClr val="windowText" lastClr="000000"/>
                        </a:solidFill>
                        <a:prstDash val="solid"/>
                        <a:bevel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en-US"/>
                        </a:defPPr>
                        <a:lvl1pPr marL="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457200" rtl="0" eaLnBrk="1" latinLnBrk="0" hangingPunct="1">
                          <a:defRPr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C56F3F6C-DAF8-9612-83D7-9BB8BD0A3118}"/>
                      </a:ext>
                    </a:extLst>
                  </p:cNvPr>
                  <p:cNvGrpSpPr/>
                  <p:nvPr/>
                </p:nvGrpSpPr>
                <p:grpSpPr>
                  <a:xfrm>
                    <a:off x="854653" y="2170577"/>
                    <a:ext cx="349823" cy="1021337"/>
                    <a:chOff x="4582489" y="4616316"/>
                    <a:chExt cx="349823" cy="904730"/>
                  </a:xfrm>
                </p:grpSpPr>
                <p:sp>
                  <p:nvSpPr>
                    <p:cNvPr id="313" name="台形 436">
                      <a:extLst>
                        <a:ext uri="{FF2B5EF4-FFF2-40B4-BE49-F238E27FC236}">
                          <a16:creationId xmlns:a16="http://schemas.microsoft.com/office/drawing/2014/main" id="{456E878C-1360-C257-8288-878A43E3ABB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96443" y="4616316"/>
                      <a:ext cx="321916" cy="774936"/>
                    </a:xfrm>
                    <a:custGeom>
                      <a:avLst/>
                      <a:gdLst>
                        <a:gd name="connsiteX0" fmla="*/ 0 w 321916"/>
                        <a:gd name="connsiteY0" fmla="*/ 853275 h 853275"/>
                        <a:gd name="connsiteX1" fmla="*/ 80479 w 321916"/>
                        <a:gd name="connsiteY1" fmla="*/ 0 h 853275"/>
                        <a:gd name="connsiteX2" fmla="*/ 241437 w 321916"/>
                        <a:gd name="connsiteY2" fmla="*/ 0 h 853275"/>
                        <a:gd name="connsiteX3" fmla="*/ 321916 w 321916"/>
                        <a:gd name="connsiteY3" fmla="*/ 853275 h 853275"/>
                        <a:gd name="connsiteX4" fmla="*/ 0 w 321916"/>
                        <a:gd name="connsiteY4" fmla="*/ 853275 h 853275"/>
                        <a:gd name="connsiteX0" fmla="*/ 0 w 321916"/>
                        <a:gd name="connsiteY0" fmla="*/ 853275 h 853275"/>
                        <a:gd name="connsiteX1" fmla="*/ 80479 w 321916"/>
                        <a:gd name="connsiteY1" fmla="*/ 0 h 853275"/>
                        <a:gd name="connsiteX2" fmla="*/ 241437 w 321916"/>
                        <a:gd name="connsiteY2" fmla="*/ 0 h 853275"/>
                        <a:gd name="connsiteX3" fmla="*/ 321916 w 321916"/>
                        <a:gd name="connsiteY3" fmla="*/ 853275 h 853275"/>
                        <a:gd name="connsiteX4" fmla="*/ 167764 w 321916"/>
                        <a:gd name="connsiteY4" fmla="*/ 852590 h 853275"/>
                        <a:gd name="connsiteX5" fmla="*/ 0 w 321916"/>
                        <a:gd name="connsiteY5" fmla="*/ 853275 h 853275"/>
                        <a:gd name="connsiteX0" fmla="*/ 167764 w 321916"/>
                        <a:gd name="connsiteY0" fmla="*/ 852590 h 944030"/>
                        <a:gd name="connsiteX1" fmla="*/ 0 w 321916"/>
                        <a:gd name="connsiteY1" fmla="*/ 853275 h 944030"/>
                        <a:gd name="connsiteX2" fmla="*/ 80479 w 321916"/>
                        <a:gd name="connsiteY2" fmla="*/ 0 h 944030"/>
                        <a:gd name="connsiteX3" fmla="*/ 241437 w 321916"/>
                        <a:gd name="connsiteY3" fmla="*/ 0 h 944030"/>
                        <a:gd name="connsiteX4" fmla="*/ 321916 w 321916"/>
                        <a:gd name="connsiteY4" fmla="*/ 853275 h 944030"/>
                        <a:gd name="connsiteX5" fmla="*/ 259204 w 321916"/>
                        <a:gd name="connsiteY5" fmla="*/ 944030 h 944030"/>
                        <a:gd name="connsiteX0" fmla="*/ 0 w 321916"/>
                        <a:gd name="connsiteY0" fmla="*/ 853275 h 944030"/>
                        <a:gd name="connsiteX1" fmla="*/ 80479 w 321916"/>
                        <a:gd name="connsiteY1" fmla="*/ 0 h 944030"/>
                        <a:gd name="connsiteX2" fmla="*/ 241437 w 321916"/>
                        <a:gd name="connsiteY2" fmla="*/ 0 h 944030"/>
                        <a:gd name="connsiteX3" fmla="*/ 321916 w 321916"/>
                        <a:gd name="connsiteY3" fmla="*/ 853275 h 944030"/>
                        <a:gd name="connsiteX4" fmla="*/ 259204 w 321916"/>
                        <a:gd name="connsiteY4" fmla="*/ 944030 h 944030"/>
                        <a:gd name="connsiteX0" fmla="*/ 0 w 321916"/>
                        <a:gd name="connsiteY0" fmla="*/ 853275 h 853275"/>
                        <a:gd name="connsiteX1" fmla="*/ 80479 w 321916"/>
                        <a:gd name="connsiteY1" fmla="*/ 0 h 853275"/>
                        <a:gd name="connsiteX2" fmla="*/ 241437 w 321916"/>
                        <a:gd name="connsiteY2" fmla="*/ 0 h 853275"/>
                        <a:gd name="connsiteX3" fmla="*/ 321916 w 321916"/>
                        <a:gd name="connsiteY3" fmla="*/ 853275 h 853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1916" h="853275">
                          <a:moveTo>
                            <a:pt x="0" y="853275"/>
                          </a:moveTo>
                          <a:lnTo>
                            <a:pt x="80479" y="0"/>
                          </a:lnTo>
                          <a:lnTo>
                            <a:pt x="241437" y="0"/>
                          </a:lnTo>
                          <a:lnTo>
                            <a:pt x="321916" y="853275"/>
                          </a:lnTo>
                        </a:path>
                      </a:pathLst>
                    </a:cu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4" name="四角形: 上の 2 つの角を丸める 313">
                      <a:extLst>
                        <a:ext uri="{FF2B5EF4-FFF2-40B4-BE49-F238E27FC236}">
                          <a16:creationId xmlns:a16="http://schemas.microsoft.com/office/drawing/2014/main" id="{DCB0DE29-F33E-E7ED-EF95-DF6004BC25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2489" y="5357953"/>
                      <a:ext cx="349823" cy="163093"/>
                    </a:xfrm>
                    <a:prstGeom prst="round2SameRect">
                      <a:avLst>
                        <a:gd name="adj1" fmla="val 50000"/>
                        <a:gd name="adj2" fmla="val 35041"/>
                      </a:avLst>
                    </a:pr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5" name="四角形: 上の 2 つの角を丸める 314">
                      <a:extLst>
                        <a:ext uri="{FF2B5EF4-FFF2-40B4-BE49-F238E27FC236}">
                          <a16:creationId xmlns:a16="http://schemas.microsoft.com/office/drawing/2014/main" id="{21C5170A-A570-4E3D-CB01-5FE86639AD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58713" y="5342743"/>
                      <a:ext cx="197374" cy="178303"/>
                    </a:xfrm>
                    <a:prstGeom prst="round2SameRect">
                      <a:avLst>
                        <a:gd name="adj1" fmla="val 50000"/>
                        <a:gd name="adj2" fmla="val 35041"/>
                      </a:avLst>
                    </a:pr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2" name="グループ化 301">
                    <a:extLst>
                      <a:ext uri="{FF2B5EF4-FFF2-40B4-BE49-F238E27FC236}">
                        <a16:creationId xmlns:a16="http://schemas.microsoft.com/office/drawing/2014/main" id="{DF87D63F-DEE8-5B69-87B5-B995180822B9}"/>
                      </a:ext>
                    </a:extLst>
                  </p:cNvPr>
                  <p:cNvGrpSpPr/>
                  <p:nvPr/>
                </p:nvGrpSpPr>
                <p:grpSpPr>
                  <a:xfrm>
                    <a:off x="398308" y="310150"/>
                    <a:ext cx="1489790" cy="1860427"/>
                    <a:chOff x="308631" y="1497884"/>
                    <a:chExt cx="1489790" cy="1860427"/>
                  </a:xfrm>
                </p:grpSpPr>
                <p:sp>
                  <p:nvSpPr>
                    <p:cNvPr id="310" name="楕円 132">
                      <a:extLst>
                        <a:ext uri="{FF2B5EF4-FFF2-40B4-BE49-F238E27FC236}">
                          <a16:creationId xmlns:a16="http://schemas.microsoft.com/office/drawing/2014/main" id="{0A996379-14CE-5D00-48A4-20C76FC83EB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396634" y="1497884"/>
                      <a:ext cx="455168" cy="709485"/>
                    </a:xfrm>
                    <a:custGeom>
                      <a:avLst/>
                      <a:gdLst>
                        <a:gd name="connsiteX0" fmla="*/ 0 w 667131"/>
                        <a:gd name="connsiteY0" fmla="*/ 478958 h 957916"/>
                        <a:gd name="connsiteX1" fmla="*/ 333566 w 667131"/>
                        <a:gd name="connsiteY1" fmla="*/ 0 h 957916"/>
                        <a:gd name="connsiteX2" fmla="*/ 667132 w 667131"/>
                        <a:gd name="connsiteY2" fmla="*/ 478958 h 957916"/>
                        <a:gd name="connsiteX3" fmla="*/ 333566 w 667131"/>
                        <a:gd name="connsiteY3" fmla="*/ 957916 h 957916"/>
                        <a:gd name="connsiteX4" fmla="*/ 0 w 667131"/>
                        <a:gd name="connsiteY4" fmla="*/ 478958 h 957916"/>
                        <a:gd name="connsiteX0" fmla="*/ 0 w 667132"/>
                        <a:gd name="connsiteY0" fmla="*/ 478958 h 957916"/>
                        <a:gd name="connsiteX1" fmla="*/ 333566 w 667132"/>
                        <a:gd name="connsiteY1" fmla="*/ 0 h 957916"/>
                        <a:gd name="connsiteX2" fmla="*/ 667132 w 667132"/>
                        <a:gd name="connsiteY2" fmla="*/ 478958 h 957916"/>
                        <a:gd name="connsiteX3" fmla="*/ 333566 w 667132"/>
                        <a:gd name="connsiteY3" fmla="*/ 957916 h 957916"/>
                        <a:gd name="connsiteX4" fmla="*/ 0 w 667132"/>
                        <a:gd name="connsiteY4" fmla="*/ 478958 h 957916"/>
                        <a:gd name="connsiteX0" fmla="*/ 0 w 667132"/>
                        <a:gd name="connsiteY0" fmla="*/ 478958 h 957916"/>
                        <a:gd name="connsiteX1" fmla="*/ 333566 w 667132"/>
                        <a:gd name="connsiteY1" fmla="*/ 0 h 957916"/>
                        <a:gd name="connsiteX2" fmla="*/ 667132 w 667132"/>
                        <a:gd name="connsiteY2" fmla="*/ 478958 h 957916"/>
                        <a:gd name="connsiteX3" fmla="*/ 333566 w 667132"/>
                        <a:gd name="connsiteY3" fmla="*/ 957916 h 957916"/>
                        <a:gd name="connsiteX4" fmla="*/ 0 w 667132"/>
                        <a:gd name="connsiteY4" fmla="*/ 478958 h 957916"/>
                        <a:gd name="connsiteX0" fmla="*/ 0 w 667132"/>
                        <a:gd name="connsiteY0" fmla="*/ 478958 h 606654"/>
                        <a:gd name="connsiteX1" fmla="*/ 333566 w 667132"/>
                        <a:gd name="connsiteY1" fmla="*/ 0 h 606654"/>
                        <a:gd name="connsiteX2" fmla="*/ 667132 w 667132"/>
                        <a:gd name="connsiteY2" fmla="*/ 478958 h 606654"/>
                        <a:gd name="connsiteX3" fmla="*/ 347854 w 667132"/>
                        <a:gd name="connsiteY3" fmla="*/ 515003 h 606654"/>
                        <a:gd name="connsiteX4" fmla="*/ 0 w 667132"/>
                        <a:gd name="connsiteY4" fmla="*/ 478958 h 606654"/>
                        <a:gd name="connsiteX0" fmla="*/ 0 w 667132"/>
                        <a:gd name="connsiteY0" fmla="*/ 478958 h 709485"/>
                        <a:gd name="connsiteX1" fmla="*/ 333566 w 667132"/>
                        <a:gd name="connsiteY1" fmla="*/ 0 h 709485"/>
                        <a:gd name="connsiteX2" fmla="*/ 667132 w 667132"/>
                        <a:gd name="connsiteY2" fmla="*/ 478958 h 709485"/>
                        <a:gd name="connsiteX3" fmla="*/ 328804 w 667132"/>
                        <a:gd name="connsiteY3" fmla="*/ 707885 h 709485"/>
                        <a:gd name="connsiteX4" fmla="*/ 0 w 667132"/>
                        <a:gd name="connsiteY4" fmla="*/ 478958 h 7094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67132" h="709485">
                          <a:moveTo>
                            <a:pt x="0" y="478958"/>
                          </a:moveTo>
                          <a:cubicBezTo>
                            <a:pt x="0" y="214437"/>
                            <a:pt x="249355" y="0"/>
                            <a:pt x="333566" y="0"/>
                          </a:cubicBezTo>
                          <a:cubicBezTo>
                            <a:pt x="417777" y="0"/>
                            <a:pt x="667132" y="214437"/>
                            <a:pt x="667132" y="478958"/>
                          </a:cubicBezTo>
                          <a:cubicBezTo>
                            <a:pt x="667132" y="743479"/>
                            <a:pt x="513027" y="707885"/>
                            <a:pt x="328804" y="707885"/>
                          </a:cubicBezTo>
                          <a:cubicBezTo>
                            <a:pt x="144581" y="707885"/>
                            <a:pt x="0" y="743479"/>
                            <a:pt x="0" y="47895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1" name="楕円 132">
                      <a:extLst>
                        <a:ext uri="{FF2B5EF4-FFF2-40B4-BE49-F238E27FC236}">
                          <a16:creationId xmlns:a16="http://schemas.microsoft.com/office/drawing/2014/main" id="{72C4FEE4-7EEF-C8C9-4108-72F089C83142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268726" y="1497886"/>
                      <a:ext cx="455168" cy="709485"/>
                    </a:xfrm>
                    <a:custGeom>
                      <a:avLst/>
                      <a:gdLst>
                        <a:gd name="connsiteX0" fmla="*/ 0 w 667131"/>
                        <a:gd name="connsiteY0" fmla="*/ 478958 h 957916"/>
                        <a:gd name="connsiteX1" fmla="*/ 333566 w 667131"/>
                        <a:gd name="connsiteY1" fmla="*/ 0 h 957916"/>
                        <a:gd name="connsiteX2" fmla="*/ 667132 w 667131"/>
                        <a:gd name="connsiteY2" fmla="*/ 478958 h 957916"/>
                        <a:gd name="connsiteX3" fmla="*/ 333566 w 667131"/>
                        <a:gd name="connsiteY3" fmla="*/ 957916 h 957916"/>
                        <a:gd name="connsiteX4" fmla="*/ 0 w 667131"/>
                        <a:gd name="connsiteY4" fmla="*/ 478958 h 957916"/>
                        <a:gd name="connsiteX0" fmla="*/ 0 w 667132"/>
                        <a:gd name="connsiteY0" fmla="*/ 478958 h 957916"/>
                        <a:gd name="connsiteX1" fmla="*/ 333566 w 667132"/>
                        <a:gd name="connsiteY1" fmla="*/ 0 h 957916"/>
                        <a:gd name="connsiteX2" fmla="*/ 667132 w 667132"/>
                        <a:gd name="connsiteY2" fmla="*/ 478958 h 957916"/>
                        <a:gd name="connsiteX3" fmla="*/ 333566 w 667132"/>
                        <a:gd name="connsiteY3" fmla="*/ 957916 h 957916"/>
                        <a:gd name="connsiteX4" fmla="*/ 0 w 667132"/>
                        <a:gd name="connsiteY4" fmla="*/ 478958 h 957916"/>
                        <a:gd name="connsiteX0" fmla="*/ 0 w 667132"/>
                        <a:gd name="connsiteY0" fmla="*/ 478958 h 957916"/>
                        <a:gd name="connsiteX1" fmla="*/ 333566 w 667132"/>
                        <a:gd name="connsiteY1" fmla="*/ 0 h 957916"/>
                        <a:gd name="connsiteX2" fmla="*/ 667132 w 667132"/>
                        <a:gd name="connsiteY2" fmla="*/ 478958 h 957916"/>
                        <a:gd name="connsiteX3" fmla="*/ 333566 w 667132"/>
                        <a:gd name="connsiteY3" fmla="*/ 957916 h 957916"/>
                        <a:gd name="connsiteX4" fmla="*/ 0 w 667132"/>
                        <a:gd name="connsiteY4" fmla="*/ 478958 h 957916"/>
                        <a:gd name="connsiteX0" fmla="*/ 0 w 667132"/>
                        <a:gd name="connsiteY0" fmla="*/ 478958 h 606654"/>
                        <a:gd name="connsiteX1" fmla="*/ 333566 w 667132"/>
                        <a:gd name="connsiteY1" fmla="*/ 0 h 606654"/>
                        <a:gd name="connsiteX2" fmla="*/ 667132 w 667132"/>
                        <a:gd name="connsiteY2" fmla="*/ 478958 h 606654"/>
                        <a:gd name="connsiteX3" fmla="*/ 347854 w 667132"/>
                        <a:gd name="connsiteY3" fmla="*/ 515003 h 606654"/>
                        <a:gd name="connsiteX4" fmla="*/ 0 w 667132"/>
                        <a:gd name="connsiteY4" fmla="*/ 478958 h 606654"/>
                        <a:gd name="connsiteX0" fmla="*/ 0 w 667132"/>
                        <a:gd name="connsiteY0" fmla="*/ 478958 h 709485"/>
                        <a:gd name="connsiteX1" fmla="*/ 333566 w 667132"/>
                        <a:gd name="connsiteY1" fmla="*/ 0 h 709485"/>
                        <a:gd name="connsiteX2" fmla="*/ 667132 w 667132"/>
                        <a:gd name="connsiteY2" fmla="*/ 478958 h 709485"/>
                        <a:gd name="connsiteX3" fmla="*/ 328804 w 667132"/>
                        <a:gd name="connsiteY3" fmla="*/ 707885 h 709485"/>
                        <a:gd name="connsiteX4" fmla="*/ 0 w 667132"/>
                        <a:gd name="connsiteY4" fmla="*/ 478958 h 7094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67132" h="709485">
                          <a:moveTo>
                            <a:pt x="0" y="478958"/>
                          </a:moveTo>
                          <a:cubicBezTo>
                            <a:pt x="0" y="214437"/>
                            <a:pt x="249355" y="0"/>
                            <a:pt x="333566" y="0"/>
                          </a:cubicBezTo>
                          <a:cubicBezTo>
                            <a:pt x="417777" y="0"/>
                            <a:pt x="667132" y="214437"/>
                            <a:pt x="667132" y="478958"/>
                          </a:cubicBezTo>
                          <a:cubicBezTo>
                            <a:pt x="667132" y="743479"/>
                            <a:pt x="513027" y="707885"/>
                            <a:pt x="328804" y="707885"/>
                          </a:cubicBezTo>
                          <a:cubicBezTo>
                            <a:pt x="144581" y="707885"/>
                            <a:pt x="0" y="743479"/>
                            <a:pt x="0" y="478958"/>
                          </a:cubicBezTo>
                          <a:close/>
                        </a:path>
                      </a:pathLst>
                    </a:cu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2" name="楕円 311">
                      <a:extLst>
                        <a:ext uri="{FF2B5EF4-FFF2-40B4-BE49-F238E27FC236}">
                          <a16:creationId xmlns:a16="http://schemas.microsoft.com/office/drawing/2014/main" id="{D9993B62-5148-9EE2-0FD3-82B272AE5C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8631" y="1722944"/>
                      <a:ext cx="1489790" cy="1635367"/>
                    </a:xfrm>
                    <a:prstGeom prst="ellipse">
                      <a:avLst/>
                    </a:pr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3" name="グループ化 302">
                    <a:extLst>
                      <a:ext uri="{FF2B5EF4-FFF2-40B4-BE49-F238E27FC236}">
                        <a16:creationId xmlns:a16="http://schemas.microsoft.com/office/drawing/2014/main" id="{1CC6AB56-C414-9920-4A60-61E540688CAC}"/>
                      </a:ext>
                    </a:extLst>
                  </p:cNvPr>
                  <p:cNvGrpSpPr/>
                  <p:nvPr/>
                </p:nvGrpSpPr>
                <p:grpSpPr>
                  <a:xfrm>
                    <a:off x="1328521" y="2170577"/>
                    <a:ext cx="349823" cy="1021337"/>
                    <a:chOff x="4582489" y="4616316"/>
                    <a:chExt cx="349823" cy="904730"/>
                  </a:xfrm>
                </p:grpSpPr>
                <p:sp>
                  <p:nvSpPr>
                    <p:cNvPr id="307" name="台形 436">
                      <a:extLst>
                        <a:ext uri="{FF2B5EF4-FFF2-40B4-BE49-F238E27FC236}">
                          <a16:creationId xmlns:a16="http://schemas.microsoft.com/office/drawing/2014/main" id="{48C5A3EC-E79F-3687-4777-4D999AEA7F4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96443" y="4616316"/>
                      <a:ext cx="321916" cy="774936"/>
                    </a:xfrm>
                    <a:custGeom>
                      <a:avLst/>
                      <a:gdLst>
                        <a:gd name="connsiteX0" fmla="*/ 0 w 321916"/>
                        <a:gd name="connsiteY0" fmla="*/ 853275 h 853275"/>
                        <a:gd name="connsiteX1" fmla="*/ 80479 w 321916"/>
                        <a:gd name="connsiteY1" fmla="*/ 0 h 853275"/>
                        <a:gd name="connsiteX2" fmla="*/ 241437 w 321916"/>
                        <a:gd name="connsiteY2" fmla="*/ 0 h 853275"/>
                        <a:gd name="connsiteX3" fmla="*/ 321916 w 321916"/>
                        <a:gd name="connsiteY3" fmla="*/ 853275 h 853275"/>
                        <a:gd name="connsiteX4" fmla="*/ 0 w 321916"/>
                        <a:gd name="connsiteY4" fmla="*/ 853275 h 853275"/>
                        <a:gd name="connsiteX0" fmla="*/ 0 w 321916"/>
                        <a:gd name="connsiteY0" fmla="*/ 853275 h 853275"/>
                        <a:gd name="connsiteX1" fmla="*/ 80479 w 321916"/>
                        <a:gd name="connsiteY1" fmla="*/ 0 h 853275"/>
                        <a:gd name="connsiteX2" fmla="*/ 241437 w 321916"/>
                        <a:gd name="connsiteY2" fmla="*/ 0 h 853275"/>
                        <a:gd name="connsiteX3" fmla="*/ 321916 w 321916"/>
                        <a:gd name="connsiteY3" fmla="*/ 853275 h 853275"/>
                        <a:gd name="connsiteX4" fmla="*/ 167764 w 321916"/>
                        <a:gd name="connsiteY4" fmla="*/ 852590 h 853275"/>
                        <a:gd name="connsiteX5" fmla="*/ 0 w 321916"/>
                        <a:gd name="connsiteY5" fmla="*/ 853275 h 853275"/>
                        <a:gd name="connsiteX0" fmla="*/ 167764 w 321916"/>
                        <a:gd name="connsiteY0" fmla="*/ 852590 h 944030"/>
                        <a:gd name="connsiteX1" fmla="*/ 0 w 321916"/>
                        <a:gd name="connsiteY1" fmla="*/ 853275 h 944030"/>
                        <a:gd name="connsiteX2" fmla="*/ 80479 w 321916"/>
                        <a:gd name="connsiteY2" fmla="*/ 0 h 944030"/>
                        <a:gd name="connsiteX3" fmla="*/ 241437 w 321916"/>
                        <a:gd name="connsiteY3" fmla="*/ 0 h 944030"/>
                        <a:gd name="connsiteX4" fmla="*/ 321916 w 321916"/>
                        <a:gd name="connsiteY4" fmla="*/ 853275 h 944030"/>
                        <a:gd name="connsiteX5" fmla="*/ 259204 w 321916"/>
                        <a:gd name="connsiteY5" fmla="*/ 944030 h 944030"/>
                        <a:gd name="connsiteX0" fmla="*/ 0 w 321916"/>
                        <a:gd name="connsiteY0" fmla="*/ 853275 h 944030"/>
                        <a:gd name="connsiteX1" fmla="*/ 80479 w 321916"/>
                        <a:gd name="connsiteY1" fmla="*/ 0 h 944030"/>
                        <a:gd name="connsiteX2" fmla="*/ 241437 w 321916"/>
                        <a:gd name="connsiteY2" fmla="*/ 0 h 944030"/>
                        <a:gd name="connsiteX3" fmla="*/ 321916 w 321916"/>
                        <a:gd name="connsiteY3" fmla="*/ 853275 h 944030"/>
                        <a:gd name="connsiteX4" fmla="*/ 259204 w 321916"/>
                        <a:gd name="connsiteY4" fmla="*/ 944030 h 944030"/>
                        <a:gd name="connsiteX0" fmla="*/ 0 w 321916"/>
                        <a:gd name="connsiteY0" fmla="*/ 853275 h 853275"/>
                        <a:gd name="connsiteX1" fmla="*/ 80479 w 321916"/>
                        <a:gd name="connsiteY1" fmla="*/ 0 h 853275"/>
                        <a:gd name="connsiteX2" fmla="*/ 241437 w 321916"/>
                        <a:gd name="connsiteY2" fmla="*/ 0 h 853275"/>
                        <a:gd name="connsiteX3" fmla="*/ 321916 w 321916"/>
                        <a:gd name="connsiteY3" fmla="*/ 853275 h 853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1916" h="853275">
                          <a:moveTo>
                            <a:pt x="0" y="853275"/>
                          </a:moveTo>
                          <a:lnTo>
                            <a:pt x="80479" y="0"/>
                          </a:lnTo>
                          <a:lnTo>
                            <a:pt x="241437" y="0"/>
                          </a:lnTo>
                          <a:lnTo>
                            <a:pt x="321916" y="853275"/>
                          </a:lnTo>
                        </a:path>
                      </a:pathLst>
                    </a:cu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08" name="四角形: 上の 2 つの角を丸める 307">
                      <a:extLst>
                        <a:ext uri="{FF2B5EF4-FFF2-40B4-BE49-F238E27FC236}">
                          <a16:creationId xmlns:a16="http://schemas.microsoft.com/office/drawing/2014/main" id="{5E2F2230-D198-C3A4-0A9A-27CC73C4AE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2489" y="5357953"/>
                      <a:ext cx="349823" cy="163093"/>
                    </a:xfrm>
                    <a:prstGeom prst="round2SameRect">
                      <a:avLst>
                        <a:gd name="adj1" fmla="val 50000"/>
                        <a:gd name="adj2" fmla="val 35041"/>
                      </a:avLst>
                    </a:pr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09" name="四角形: 上の 2 つの角を丸める 308">
                      <a:extLst>
                        <a:ext uri="{FF2B5EF4-FFF2-40B4-BE49-F238E27FC236}">
                          <a16:creationId xmlns:a16="http://schemas.microsoft.com/office/drawing/2014/main" id="{76569E66-7C78-C2BF-8A6C-2753BB738D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58713" y="5342743"/>
                      <a:ext cx="197374" cy="178303"/>
                    </a:xfrm>
                    <a:prstGeom prst="round2SameRect">
                      <a:avLst>
                        <a:gd name="adj1" fmla="val 50000"/>
                        <a:gd name="adj2" fmla="val 35041"/>
                      </a:avLst>
                    </a:prstGeom>
                    <a:solidFill>
                      <a:srgbClr val="FFC000">
                        <a:lumMod val="75000"/>
                      </a:srgbClr>
                    </a:solidFill>
                    <a:ln w="38100" cap="flat" cmpd="sng" algn="ctr">
                      <a:solidFill>
                        <a:sysClr val="windowText" lastClr="000000"/>
                      </a:solidFill>
                      <a:prstDash val="solid"/>
                      <a:bevel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304" name="楕円 303">
                    <a:extLst>
                      <a:ext uri="{FF2B5EF4-FFF2-40B4-BE49-F238E27FC236}">
                        <a16:creationId xmlns:a16="http://schemas.microsoft.com/office/drawing/2014/main" id="{F7149BFE-F23F-31A1-3474-8DB47471B52F}"/>
                      </a:ext>
                    </a:extLst>
                  </p:cNvPr>
                  <p:cNvSpPr/>
                  <p:nvPr/>
                </p:nvSpPr>
                <p:spPr>
                  <a:xfrm>
                    <a:off x="508955" y="1327607"/>
                    <a:ext cx="1268496" cy="905625"/>
                  </a:xfrm>
                  <a:prstGeom prst="ellipse">
                    <a:avLst/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bevel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05" name="楕円 304">
                    <a:extLst>
                      <a:ext uri="{FF2B5EF4-FFF2-40B4-BE49-F238E27FC236}">
                        <a16:creationId xmlns:a16="http://schemas.microsoft.com/office/drawing/2014/main" id="{DB9DBF29-FA98-F423-700C-9C72DE878CF1}"/>
                      </a:ext>
                    </a:extLst>
                  </p:cNvPr>
                  <p:cNvSpPr/>
                  <p:nvPr/>
                </p:nvSpPr>
                <p:spPr>
                  <a:xfrm>
                    <a:off x="1001080" y="1231104"/>
                    <a:ext cx="284246" cy="19736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bevel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06" name="フリーフォーム: 図形 305">
                    <a:extLst>
                      <a:ext uri="{FF2B5EF4-FFF2-40B4-BE49-F238E27FC236}">
                        <a16:creationId xmlns:a16="http://schemas.microsoft.com/office/drawing/2014/main" id="{F18B1D72-89C3-736D-F886-BE61746447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34612" y="1791615"/>
                    <a:ext cx="814719" cy="157285"/>
                  </a:xfrm>
                  <a:custGeom>
                    <a:avLst/>
                    <a:gdLst>
                      <a:gd name="connsiteX0" fmla="*/ 0 w 814720"/>
                      <a:gd name="connsiteY0" fmla="*/ 0 h 157285"/>
                      <a:gd name="connsiteX1" fmla="*/ 137017 w 814720"/>
                      <a:gd name="connsiteY1" fmla="*/ 21493 h 157285"/>
                      <a:gd name="connsiteX2" fmla="*/ 407360 w 814720"/>
                      <a:gd name="connsiteY2" fmla="*/ 34192 h 157285"/>
                      <a:gd name="connsiteX3" fmla="*/ 677704 w 814720"/>
                      <a:gd name="connsiteY3" fmla="*/ 21493 h 157285"/>
                      <a:gd name="connsiteX4" fmla="*/ 814720 w 814720"/>
                      <a:gd name="connsiteY4" fmla="*/ 0 h 157285"/>
                      <a:gd name="connsiteX5" fmla="*/ 784739 w 814720"/>
                      <a:gd name="connsiteY5" fmla="*/ 58592 h 157285"/>
                      <a:gd name="connsiteX6" fmla="*/ 407360 w 814720"/>
                      <a:gd name="connsiteY6" fmla="*/ 157285 h 157285"/>
                      <a:gd name="connsiteX7" fmla="*/ 29982 w 814720"/>
                      <a:gd name="connsiteY7" fmla="*/ 58592 h 157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4720" h="157285">
                        <a:moveTo>
                          <a:pt x="0" y="0"/>
                        </a:moveTo>
                        <a:lnTo>
                          <a:pt x="137017" y="21493"/>
                        </a:lnTo>
                        <a:cubicBezTo>
                          <a:pt x="220109" y="29670"/>
                          <a:pt x="311465" y="34192"/>
                          <a:pt x="407360" y="34192"/>
                        </a:cubicBezTo>
                        <a:cubicBezTo>
                          <a:pt x="503255" y="34192"/>
                          <a:pt x="594611" y="29670"/>
                          <a:pt x="677704" y="21493"/>
                        </a:cubicBezTo>
                        <a:lnTo>
                          <a:pt x="814720" y="0"/>
                        </a:lnTo>
                        <a:lnTo>
                          <a:pt x="784739" y="58592"/>
                        </a:lnTo>
                        <a:cubicBezTo>
                          <a:pt x="722563" y="116590"/>
                          <a:pt x="577007" y="157285"/>
                          <a:pt x="407360" y="157285"/>
                        </a:cubicBezTo>
                        <a:cubicBezTo>
                          <a:pt x="237713" y="157285"/>
                          <a:pt x="92157" y="116590"/>
                          <a:pt x="29982" y="5859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bevel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95" name="四角形: 上の 2 つの角を丸める 294">
                  <a:extLst>
                    <a:ext uri="{FF2B5EF4-FFF2-40B4-BE49-F238E27FC236}">
                      <a16:creationId xmlns:a16="http://schemas.microsoft.com/office/drawing/2014/main" id="{13332B68-7DDE-BA7A-5AA1-C6D823A5A5A3}"/>
                    </a:ext>
                  </a:extLst>
                </p:cNvPr>
                <p:cNvSpPr/>
                <p:nvPr/>
              </p:nvSpPr>
              <p:spPr bwMode="auto">
                <a:xfrm>
                  <a:off x="1157777" y="5714303"/>
                  <a:ext cx="308289" cy="109531"/>
                </a:xfrm>
                <a:prstGeom prst="round2SameRect">
                  <a:avLst>
                    <a:gd name="adj1" fmla="val 16667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7B2A8673-085D-262F-027D-75BADE8CADD0}"/>
                  </a:ext>
                </a:extLst>
              </p:cNvPr>
              <p:cNvSpPr/>
              <p:nvPr/>
            </p:nvSpPr>
            <p:spPr>
              <a:xfrm>
                <a:off x="5115396" y="6982979"/>
                <a:ext cx="43392" cy="57955"/>
              </a:xfrm>
              <a:custGeom>
                <a:avLst/>
                <a:gdLst>
                  <a:gd name="csX0" fmla="*/ 37808 w 43392"/>
                  <a:gd name="csY0" fmla="*/ 0 h 57955"/>
                  <a:gd name="csX1" fmla="*/ 43392 w 43392"/>
                  <a:gd name="csY1" fmla="*/ 22210 h 57955"/>
                  <a:gd name="csX2" fmla="*/ 21696 w 43392"/>
                  <a:gd name="csY2" fmla="*/ 57955 h 57955"/>
                  <a:gd name="csX3" fmla="*/ 0 w 43392"/>
                  <a:gd name="csY3" fmla="*/ 22210 h 57955"/>
                  <a:gd name="csX4" fmla="*/ 3257 w 43392"/>
                  <a:gd name="csY4" fmla="*/ 9258 h 5795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392" h="57955">
                    <a:moveTo>
                      <a:pt x="37808" y="0"/>
                    </a:moveTo>
                    <a:lnTo>
                      <a:pt x="43392" y="22210"/>
                    </a:lnTo>
                    <a:cubicBezTo>
                      <a:pt x="43392" y="41951"/>
                      <a:pt x="33678" y="57955"/>
                      <a:pt x="21696" y="57955"/>
                    </a:cubicBezTo>
                    <a:cubicBezTo>
                      <a:pt x="9714" y="57955"/>
                      <a:pt x="0" y="41951"/>
                      <a:pt x="0" y="22210"/>
                    </a:cubicBezTo>
                    <a:lnTo>
                      <a:pt x="3257" y="925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4E0FEF12-942C-799B-4751-610556D01FD5}"/>
                  </a:ext>
                </a:extLst>
              </p:cNvPr>
              <p:cNvSpPr/>
              <p:nvPr/>
            </p:nvSpPr>
            <p:spPr>
              <a:xfrm>
                <a:off x="5362074" y="6982979"/>
                <a:ext cx="43392" cy="57955"/>
              </a:xfrm>
              <a:custGeom>
                <a:avLst/>
                <a:gdLst>
                  <a:gd name="csX0" fmla="*/ 5584 w 43392"/>
                  <a:gd name="csY0" fmla="*/ 0 h 57955"/>
                  <a:gd name="csX1" fmla="*/ 40136 w 43392"/>
                  <a:gd name="csY1" fmla="*/ 9259 h 57955"/>
                  <a:gd name="csX2" fmla="*/ 43392 w 43392"/>
                  <a:gd name="csY2" fmla="*/ 22210 h 57955"/>
                  <a:gd name="csX3" fmla="*/ 21696 w 43392"/>
                  <a:gd name="csY3" fmla="*/ 57955 h 57955"/>
                  <a:gd name="csX4" fmla="*/ 0 w 43392"/>
                  <a:gd name="csY4" fmla="*/ 22210 h 5795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43392" h="57955">
                    <a:moveTo>
                      <a:pt x="5584" y="0"/>
                    </a:moveTo>
                    <a:lnTo>
                      <a:pt x="40136" y="9259"/>
                    </a:lnTo>
                    <a:lnTo>
                      <a:pt x="43392" y="22210"/>
                    </a:lnTo>
                    <a:cubicBezTo>
                      <a:pt x="43392" y="41951"/>
                      <a:pt x="33678" y="57955"/>
                      <a:pt x="21696" y="57955"/>
                    </a:cubicBezTo>
                    <a:cubicBezTo>
                      <a:pt x="9714" y="57955"/>
                      <a:pt x="0" y="41951"/>
                      <a:pt x="0" y="2221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36831F7E-D87E-D9DD-96B2-0153EE4A7A19}"/>
              </a:ext>
            </a:extLst>
          </p:cNvPr>
          <p:cNvGrpSpPr/>
          <p:nvPr/>
        </p:nvGrpSpPr>
        <p:grpSpPr>
          <a:xfrm>
            <a:off x="893615" y="3820413"/>
            <a:ext cx="2386759" cy="2496461"/>
            <a:chOff x="893615" y="3820413"/>
            <a:chExt cx="2386759" cy="2496461"/>
          </a:xfrm>
        </p:grpSpPr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30977603-9364-0DB0-1B08-D1BD8805BA86}"/>
                </a:ext>
              </a:extLst>
            </p:cNvPr>
            <p:cNvGrpSpPr/>
            <p:nvPr/>
          </p:nvGrpSpPr>
          <p:grpSpPr>
            <a:xfrm>
              <a:off x="893615" y="4550844"/>
              <a:ext cx="1128657" cy="1766030"/>
              <a:chOff x="-1031199" y="6489340"/>
              <a:chExt cx="1232328" cy="1928246"/>
            </a:xfrm>
          </p:grpSpPr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E1EE9E5C-0FBE-6FA3-28D0-8C2E9186EB4A}"/>
                  </a:ext>
                </a:extLst>
              </p:cNvPr>
              <p:cNvGrpSpPr/>
              <p:nvPr/>
            </p:nvGrpSpPr>
            <p:grpSpPr>
              <a:xfrm>
                <a:off x="-1031199" y="6489340"/>
                <a:ext cx="1232328" cy="1928246"/>
                <a:chOff x="2555468" y="1945656"/>
                <a:chExt cx="1197382" cy="1840934"/>
              </a:xfrm>
            </p:grpSpPr>
            <p:sp>
              <p:nvSpPr>
                <p:cNvPr id="458" name="四角形: 上の 2 つの角を丸める 468">
                  <a:extLst>
                    <a:ext uri="{FF2B5EF4-FFF2-40B4-BE49-F238E27FC236}">
                      <a16:creationId xmlns:a16="http://schemas.microsoft.com/office/drawing/2014/main" id="{9C940B08-7152-4D8B-BEA1-6FDFB309A752}"/>
                    </a:ext>
                  </a:extLst>
                </p:cNvPr>
                <p:cNvSpPr/>
                <p:nvPr/>
              </p:nvSpPr>
              <p:spPr bwMode="auto">
                <a:xfrm>
                  <a:off x="2729328" y="2984502"/>
                  <a:ext cx="845722" cy="802088"/>
                </a:xfrm>
                <a:custGeom>
                  <a:avLst/>
                  <a:gdLst>
                    <a:gd name="csX0" fmla="*/ 246797 w 870405"/>
                    <a:gd name="csY0" fmla="*/ 0 h 840130"/>
                    <a:gd name="csX1" fmla="*/ 623608 w 870405"/>
                    <a:gd name="csY1" fmla="*/ 0 h 840130"/>
                    <a:gd name="csX2" fmla="*/ 870405 w 870405"/>
                    <a:gd name="csY2" fmla="*/ 246797 h 840130"/>
                    <a:gd name="csX3" fmla="*/ 870405 w 870405"/>
                    <a:gd name="csY3" fmla="*/ 840130 h 840130"/>
                    <a:gd name="csX4" fmla="*/ 870405 w 870405"/>
                    <a:gd name="csY4" fmla="*/ 840130 h 840130"/>
                    <a:gd name="csX5" fmla="*/ 0 w 870405"/>
                    <a:gd name="csY5" fmla="*/ 840130 h 840130"/>
                    <a:gd name="csX6" fmla="*/ 0 w 870405"/>
                    <a:gd name="csY6" fmla="*/ 840130 h 840130"/>
                    <a:gd name="csX7" fmla="*/ 0 w 870405"/>
                    <a:gd name="csY7" fmla="*/ 246797 h 840130"/>
                    <a:gd name="csX8" fmla="*/ 246797 w 870405"/>
                    <a:gd name="csY8" fmla="*/ 0 h 840130"/>
                    <a:gd name="csX0" fmla="*/ 246797 w 870405"/>
                    <a:gd name="csY0" fmla="*/ 0 h 880753"/>
                    <a:gd name="csX1" fmla="*/ 623608 w 870405"/>
                    <a:gd name="csY1" fmla="*/ 0 h 880753"/>
                    <a:gd name="csX2" fmla="*/ 870405 w 870405"/>
                    <a:gd name="csY2" fmla="*/ 246797 h 880753"/>
                    <a:gd name="csX3" fmla="*/ 870405 w 870405"/>
                    <a:gd name="csY3" fmla="*/ 840130 h 880753"/>
                    <a:gd name="csX4" fmla="*/ 870405 w 870405"/>
                    <a:gd name="csY4" fmla="*/ 840130 h 880753"/>
                    <a:gd name="csX5" fmla="*/ 554609 w 870405"/>
                    <a:gd name="csY5" fmla="*/ 880744 h 880753"/>
                    <a:gd name="csX6" fmla="*/ 0 w 870405"/>
                    <a:gd name="csY6" fmla="*/ 840130 h 880753"/>
                    <a:gd name="csX7" fmla="*/ 0 w 870405"/>
                    <a:gd name="csY7" fmla="*/ 840130 h 880753"/>
                    <a:gd name="csX8" fmla="*/ 0 w 870405"/>
                    <a:gd name="csY8" fmla="*/ 246797 h 880753"/>
                    <a:gd name="csX9" fmla="*/ 246797 w 870405"/>
                    <a:gd name="csY9" fmla="*/ 0 h 880753"/>
                    <a:gd name="csX0" fmla="*/ 554609 w 870405"/>
                    <a:gd name="csY0" fmla="*/ 880744 h 972184"/>
                    <a:gd name="csX1" fmla="*/ 0 w 870405"/>
                    <a:gd name="csY1" fmla="*/ 840130 h 972184"/>
                    <a:gd name="csX2" fmla="*/ 0 w 870405"/>
                    <a:gd name="csY2" fmla="*/ 840130 h 972184"/>
                    <a:gd name="csX3" fmla="*/ 0 w 870405"/>
                    <a:gd name="csY3" fmla="*/ 246797 h 972184"/>
                    <a:gd name="csX4" fmla="*/ 246797 w 870405"/>
                    <a:gd name="csY4" fmla="*/ 0 h 972184"/>
                    <a:gd name="csX5" fmla="*/ 623608 w 870405"/>
                    <a:gd name="csY5" fmla="*/ 0 h 972184"/>
                    <a:gd name="csX6" fmla="*/ 870405 w 870405"/>
                    <a:gd name="csY6" fmla="*/ 246797 h 972184"/>
                    <a:gd name="csX7" fmla="*/ 870405 w 870405"/>
                    <a:gd name="csY7" fmla="*/ 840130 h 972184"/>
                    <a:gd name="csX8" fmla="*/ 870405 w 870405"/>
                    <a:gd name="csY8" fmla="*/ 840130 h 972184"/>
                    <a:gd name="csX9" fmla="*/ 646049 w 870405"/>
                    <a:gd name="csY9" fmla="*/ 972184 h 972184"/>
                    <a:gd name="csX0" fmla="*/ 0 w 870405"/>
                    <a:gd name="csY0" fmla="*/ 840130 h 972184"/>
                    <a:gd name="csX1" fmla="*/ 0 w 870405"/>
                    <a:gd name="csY1" fmla="*/ 840130 h 972184"/>
                    <a:gd name="csX2" fmla="*/ 0 w 870405"/>
                    <a:gd name="csY2" fmla="*/ 246797 h 972184"/>
                    <a:gd name="csX3" fmla="*/ 246797 w 870405"/>
                    <a:gd name="csY3" fmla="*/ 0 h 972184"/>
                    <a:gd name="csX4" fmla="*/ 623608 w 870405"/>
                    <a:gd name="csY4" fmla="*/ 0 h 972184"/>
                    <a:gd name="csX5" fmla="*/ 870405 w 870405"/>
                    <a:gd name="csY5" fmla="*/ 246797 h 972184"/>
                    <a:gd name="csX6" fmla="*/ 870405 w 870405"/>
                    <a:gd name="csY6" fmla="*/ 840130 h 972184"/>
                    <a:gd name="csX7" fmla="*/ 870405 w 870405"/>
                    <a:gd name="csY7" fmla="*/ 840130 h 972184"/>
                    <a:gd name="csX8" fmla="*/ 646049 w 870405"/>
                    <a:gd name="csY8" fmla="*/ 972184 h 972184"/>
                    <a:gd name="csX0" fmla="*/ 0 w 870405"/>
                    <a:gd name="csY0" fmla="*/ 840130 h 840130"/>
                    <a:gd name="csX1" fmla="*/ 0 w 870405"/>
                    <a:gd name="csY1" fmla="*/ 840130 h 840130"/>
                    <a:gd name="csX2" fmla="*/ 0 w 870405"/>
                    <a:gd name="csY2" fmla="*/ 246797 h 840130"/>
                    <a:gd name="csX3" fmla="*/ 246797 w 870405"/>
                    <a:gd name="csY3" fmla="*/ 0 h 840130"/>
                    <a:gd name="csX4" fmla="*/ 623608 w 870405"/>
                    <a:gd name="csY4" fmla="*/ 0 h 840130"/>
                    <a:gd name="csX5" fmla="*/ 870405 w 870405"/>
                    <a:gd name="csY5" fmla="*/ 246797 h 840130"/>
                    <a:gd name="csX6" fmla="*/ 870405 w 870405"/>
                    <a:gd name="csY6" fmla="*/ 840130 h 840130"/>
                    <a:gd name="csX7" fmla="*/ 870405 w 870405"/>
                    <a:gd name="csY7" fmla="*/ 840130 h 84013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70405" h="840130">
                      <a:moveTo>
                        <a:pt x="0" y="840130"/>
                      </a:moveTo>
                      <a:lnTo>
                        <a:pt x="0" y="840130"/>
                      </a:lnTo>
                      <a:lnTo>
                        <a:pt x="0" y="246797"/>
                      </a:lnTo>
                      <a:cubicBezTo>
                        <a:pt x="0" y="110495"/>
                        <a:pt x="110495" y="0"/>
                        <a:pt x="246797" y="0"/>
                      </a:cubicBezTo>
                      <a:lnTo>
                        <a:pt x="623608" y="0"/>
                      </a:lnTo>
                      <a:cubicBezTo>
                        <a:pt x="759910" y="0"/>
                        <a:pt x="870405" y="110495"/>
                        <a:pt x="870405" y="246797"/>
                      </a:cubicBezTo>
                      <a:lnTo>
                        <a:pt x="870405" y="840130"/>
                      </a:lnTo>
                      <a:lnTo>
                        <a:pt x="870405" y="840130"/>
                      </a:lnTo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9" name="二等辺三角形 458">
                  <a:extLst>
                    <a:ext uri="{FF2B5EF4-FFF2-40B4-BE49-F238E27FC236}">
                      <a16:creationId xmlns:a16="http://schemas.microsoft.com/office/drawing/2014/main" id="{67764652-075F-5864-2C9B-62CEBE60EC61}"/>
                    </a:ext>
                  </a:extLst>
                </p:cNvPr>
                <p:cNvSpPr/>
                <p:nvPr/>
              </p:nvSpPr>
              <p:spPr bwMode="auto">
                <a:xfrm rot="10800000">
                  <a:off x="2994585" y="2976570"/>
                  <a:ext cx="302410" cy="578365"/>
                </a:xfrm>
                <a:prstGeom prst="triangle">
                  <a:avLst/>
                </a:pr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31CCF028-2BA2-521A-71A5-3268A3198D17}"/>
                    </a:ext>
                  </a:extLst>
                </p:cNvPr>
                <p:cNvSpPr/>
                <p:nvPr/>
              </p:nvSpPr>
              <p:spPr bwMode="auto">
                <a:xfrm rot="10800000">
                  <a:off x="3081908" y="3048754"/>
                  <a:ext cx="127764" cy="506182"/>
                </a:xfrm>
                <a:custGeom>
                  <a:avLst/>
                  <a:gdLst>
                    <a:gd name="connsiteX0" fmla="*/ 63882 w 127764"/>
                    <a:gd name="connsiteY0" fmla="*/ 506182 h 506182"/>
                    <a:gd name="connsiteX1" fmla="*/ 0 w 127764"/>
                    <a:gd name="connsiteY1" fmla="*/ 244351 h 506182"/>
                    <a:gd name="connsiteX2" fmla="*/ 63882 w 127764"/>
                    <a:gd name="connsiteY2" fmla="*/ 0 h 506182"/>
                    <a:gd name="connsiteX3" fmla="*/ 127764 w 127764"/>
                    <a:gd name="connsiteY3" fmla="*/ 244351 h 50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764" h="506182">
                      <a:moveTo>
                        <a:pt x="63882" y="506182"/>
                      </a:moveTo>
                      <a:lnTo>
                        <a:pt x="0" y="244351"/>
                      </a:lnTo>
                      <a:lnTo>
                        <a:pt x="63882" y="0"/>
                      </a:lnTo>
                      <a:lnTo>
                        <a:pt x="127764" y="244351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1" name="台形 460">
                  <a:extLst>
                    <a:ext uri="{FF2B5EF4-FFF2-40B4-BE49-F238E27FC236}">
                      <a16:creationId xmlns:a16="http://schemas.microsoft.com/office/drawing/2014/main" id="{EBC44A24-EE7B-2BF8-F564-9B5A95A07844}"/>
                    </a:ext>
                  </a:extLst>
                </p:cNvPr>
                <p:cNvSpPr/>
                <p:nvPr/>
              </p:nvSpPr>
              <p:spPr bwMode="auto">
                <a:xfrm rot="10800000">
                  <a:off x="3082978" y="3026298"/>
                  <a:ext cx="127291" cy="125184"/>
                </a:xfrm>
                <a:prstGeom prst="trapezoid">
                  <a:avLst/>
                </a:prstGeom>
                <a:solidFill>
                  <a:srgbClr val="C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53D5A79D-4990-ABDE-97CE-381CDE4B8C7E}"/>
                    </a:ext>
                  </a:extLst>
                </p:cNvPr>
                <p:cNvSpPr/>
                <p:nvPr/>
              </p:nvSpPr>
              <p:spPr bwMode="auto">
                <a:xfrm>
                  <a:off x="2593567" y="1945656"/>
                  <a:ext cx="1121184" cy="816273"/>
                </a:xfrm>
                <a:custGeom>
                  <a:avLst/>
                  <a:gdLst>
                    <a:gd name="connsiteX0" fmla="*/ 560592 w 1121184"/>
                    <a:gd name="connsiteY0" fmla="*/ 0 h 643341"/>
                    <a:gd name="connsiteX1" fmla="*/ 1121184 w 1121184"/>
                    <a:gd name="connsiteY1" fmla="*/ 483193 h 643341"/>
                    <a:gd name="connsiteX2" fmla="*/ 1112293 w 1121184"/>
                    <a:gd name="connsiteY2" fmla="*/ 559213 h 643341"/>
                    <a:gd name="connsiteX3" fmla="*/ 1108346 w 1121184"/>
                    <a:gd name="connsiteY3" fmla="*/ 560819 h 643341"/>
                    <a:gd name="connsiteX4" fmla="*/ 560592 w 1121184"/>
                    <a:gd name="connsiteY4" fmla="*/ 643341 h 643341"/>
                    <a:gd name="connsiteX5" fmla="*/ 12838 w 1121184"/>
                    <a:gd name="connsiteY5" fmla="*/ 560819 h 643341"/>
                    <a:gd name="connsiteX6" fmla="*/ 8891 w 1121184"/>
                    <a:gd name="connsiteY6" fmla="*/ 559213 h 643341"/>
                    <a:gd name="connsiteX7" fmla="*/ 0 w 1121184"/>
                    <a:gd name="connsiteY7" fmla="*/ 483193 h 643341"/>
                    <a:gd name="connsiteX8" fmla="*/ 560592 w 1121184"/>
                    <a:gd name="connsiteY8" fmla="*/ 0 h 64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1184" h="643341">
                      <a:moveTo>
                        <a:pt x="560592" y="0"/>
                      </a:moveTo>
                      <a:cubicBezTo>
                        <a:pt x="870198" y="0"/>
                        <a:pt x="1121184" y="216333"/>
                        <a:pt x="1121184" y="483193"/>
                      </a:cubicBezTo>
                      <a:lnTo>
                        <a:pt x="1112293" y="559213"/>
                      </a:lnTo>
                      <a:lnTo>
                        <a:pt x="1108346" y="560819"/>
                      </a:lnTo>
                      <a:cubicBezTo>
                        <a:pt x="951987" y="612919"/>
                        <a:pt x="763493" y="643341"/>
                        <a:pt x="560592" y="643341"/>
                      </a:cubicBezTo>
                      <a:cubicBezTo>
                        <a:pt x="357692" y="643341"/>
                        <a:pt x="169197" y="612919"/>
                        <a:pt x="12838" y="560819"/>
                      </a:cubicBezTo>
                      <a:lnTo>
                        <a:pt x="8891" y="559213"/>
                      </a:lnTo>
                      <a:lnTo>
                        <a:pt x="0" y="483193"/>
                      </a:lnTo>
                      <a:cubicBezTo>
                        <a:pt x="0" y="216333"/>
                        <a:pt x="250986" y="0"/>
                        <a:pt x="560592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41CB02EA-84B5-C64E-125E-712BF3569BA9}"/>
                    </a:ext>
                  </a:extLst>
                </p:cNvPr>
                <p:cNvSpPr/>
                <p:nvPr/>
              </p:nvSpPr>
              <p:spPr bwMode="auto">
                <a:xfrm rot="20700000">
                  <a:off x="2555468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4" name="楕円 463">
                  <a:extLst>
                    <a:ext uri="{FF2B5EF4-FFF2-40B4-BE49-F238E27FC236}">
                      <a16:creationId xmlns:a16="http://schemas.microsoft.com/office/drawing/2014/main" id="{1E2C0EC8-3949-3AD0-6D18-4E0A15414EA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46685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5" name="楕円 464">
                  <a:extLst>
                    <a:ext uri="{FF2B5EF4-FFF2-40B4-BE49-F238E27FC236}">
                      <a16:creationId xmlns:a16="http://schemas.microsoft.com/office/drawing/2014/main" id="{F7A7D37D-F82C-618E-CF1F-E141BC3DFE41}"/>
                    </a:ext>
                  </a:extLst>
                </p:cNvPr>
                <p:cNvSpPr/>
                <p:nvPr/>
              </p:nvSpPr>
              <p:spPr bwMode="auto">
                <a:xfrm>
                  <a:off x="267096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0" name="二等辺三角形 71">
                  <a:extLst>
                    <a:ext uri="{FF2B5EF4-FFF2-40B4-BE49-F238E27FC236}">
                      <a16:creationId xmlns:a16="http://schemas.microsoft.com/office/drawing/2014/main" id="{407CB01A-6222-FB83-D886-DB64786FB63E}"/>
                    </a:ext>
                  </a:extLst>
                </p:cNvPr>
                <p:cNvSpPr/>
                <p:nvPr/>
              </p:nvSpPr>
              <p:spPr bwMode="auto">
                <a:xfrm rot="16200000">
                  <a:off x="2971648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09DCDF00-94C4-D9D5-9C8F-02F8A08736C2}"/>
                    </a:ext>
                  </a:extLst>
                </p:cNvPr>
                <p:cNvSpPr/>
                <p:nvPr/>
              </p:nvSpPr>
              <p:spPr bwMode="auto">
                <a:xfrm rot="10800000">
                  <a:off x="2970112" y="2804999"/>
                  <a:ext cx="374450" cy="79767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F04EDC0D-7120-F540-C40D-4A3210CA729F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613" y="2088452"/>
                  <a:ext cx="726726" cy="236539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00C0D6AD-36A4-74F9-145A-66944C5B600F}"/>
                    </a:ext>
                  </a:extLst>
                </p:cNvPr>
                <p:cNvSpPr/>
                <p:nvPr/>
              </p:nvSpPr>
              <p:spPr bwMode="auto">
                <a:xfrm>
                  <a:off x="2847975" y="3045619"/>
                  <a:ext cx="233363" cy="483394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363" h="483394">
                      <a:moveTo>
                        <a:pt x="59531" y="0"/>
                      </a:moveTo>
                      <a:lnTo>
                        <a:pt x="0" y="145256"/>
                      </a:lnTo>
                      <a:lnTo>
                        <a:pt x="128588" y="140494"/>
                      </a:lnTo>
                      <a:lnTo>
                        <a:pt x="30956" y="211932"/>
                      </a:lnTo>
                      <a:lnTo>
                        <a:pt x="233363" y="483394"/>
                      </a:lnTo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CCE8D5FC-A145-20DE-A39D-A0416A5B5EC7}"/>
                    </a:ext>
                  </a:extLst>
                </p:cNvPr>
                <p:cNvSpPr/>
                <p:nvPr/>
              </p:nvSpPr>
              <p:spPr bwMode="auto">
                <a:xfrm flipH="1">
                  <a:off x="3221831" y="3045619"/>
                  <a:ext cx="233363" cy="483394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363" h="483394">
                      <a:moveTo>
                        <a:pt x="59531" y="0"/>
                      </a:moveTo>
                      <a:lnTo>
                        <a:pt x="0" y="145256"/>
                      </a:lnTo>
                      <a:lnTo>
                        <a:pt x="128588" y="140494"/>
                      </a:lnTo>
                      <a:lnTo>
                        <a:pt x="30956" y="211932"/>
                      </a:lnTo>
                      <a:lnTo>
                        <a:pt x="233363" y="483394"/>
                      </a:lnTo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B9B07E60-EBFA-2A01-3D01-5BC0E33C7E93}"/>
                  </a:ext>
                </a:extLst>
              </p:cNvPr>
              <p:cNvGrpSpPr/>
              <p:nvPr/>
            </p:nvGrpSpPr>
            <p:grpSpPr>
              <a:xfrm>
                <a:off x="-893381" y="7377258"/>
                <a:ext cx="467483" cy="871660"/>
                <a:chOff x="6694867" y="7154369"/>
                <a:chExt cx="414373" cy="772632"/>
              </a:xfrm>
            </p:grpSpPr>
            <p:sp>
              <p:nvSpPr>
                <p:cNvPr id="455" name="四角形: 上の 2 つの角を丸める 130">
                  <a:extLst>
                    <a:ext uri="{FF2B5EF4-FFF2-40B4-BE49-F238E27FC236}">
                      <a16:creationId xmlns:a16="http://schemas.microsoft.com/office/drawing/2014/main" id="{6523EBE1-2339-BAE2-361C-D88B255F73F4}"/>
                    </a:ext>
                  </a:extLst>
                </p:cNvPr>
                <p:cNvSpPr/>
                <p:nvPr/>
              </p:nvSpPr>
              <p:spPr bwMode="auto">
                <a:xfrm rot="756956">
                  <a:off x="6694867" y="7517986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DF5C77DD-80D3-7AFD-4B6E-78E19FCE5879}"/>
                    </a:ext>
                  </a:extLst>
                </p:cNvPr>
                <p:cNvSpPr/>
                <p:nvPr/>
              </p:nvSpPr>
              <p:spPr bwMode="auto">
                <a:xfrm>
                  <a:off x="6929220" y="7154369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7" name="四角形: 上の 2 つの角を丸める 131">
                  <a:extLst>
                    <a:ext uri="{FF2B5EF4-FFF2-40B4-BE49-F238E27FC236}">
                      <a16:creationId xmlns:a16="http://schemas.microsoft.com/office/drawing/2014/main" id="{4BC1C178-612C-05DA-4DBE-7704AD9E9ACD}"/>
                    </a:ext>
                  </a:extLst>
                </p:cNvPr>
                <p:cNvSpPr/>
                <p:nvPr/>
              </p:nvSpPr>
              <p:spPr bwMode="auto">
                <a:xfrm rot="1800000">
                  <a:off x="6768624" y="7374583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002060"/>
                </a:solidFill>
                <a:ln w="38100" cap="rnd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50" name="月 449">
                <a:extLst>
                  <a:ext uri="{FF2B5EF4-FFF2-40B4-BE49-F238E27FC236}">
                    <a16:creationId xmlns:a16="http://schemas.microsoft.com/office/drawing/2014/main" id="{3CF4B3D1-1812-0F6A-5835-CDECA41C34AD}"/>
                  </a:ext>
                </a:extLst>
              </p:cNvPr>
              <p:cNvSpPr/>
              <p:nvPr/>
            </p:nvSpPr>
            <p:spPr bwMode="auto">
              <a:xfrm rot="17100000">
                <a:off x="-196352" y="6795121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rgbClr val="000000"/>
              </a:solidFill>
              <a:ln w="9525" cap="rnd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1" name="月 450">
                <a:extLst>
                  <a:ext uri="{FF2B5EF4-FFF2-40B4-BE49-F238E27FC236}">
                    <a16:creationId xmlns:a16="http://schemas.microsoft.com/office/drawing/2014/main" id="{56ACACDA-144B-E736-48BF-459FAE6722CE}"/>
                  </a:ext>
                </a:extLst>
              </p:cNvPr>
              <p:cNvSpPr/>
              <p:nvPr/>
            </p:nvSpPr>
            <p:spPr bwMode="auto">
              <a:xfrm rot="15300000">
                <a:off x="-703612" y="6822255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rgbClr val="000000"/>
              </a:solidFill>
              <a:ln w="9525" cap="rnd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A5B5150C-DC4E-11EC-A46C-8C3BA1356850}"/>
                  </a:ext>
                </a:extLst>
              </p:cNvPr>
              <p:cNvGrpSpPr/>
              <p:nvPr/>
            </p:nvGrpSpPr>
            <p:grpSpPr>
              <a:xfrm rot="20437452">
                <a:off x="-829079" y="7781582"/>
                <a:ext cx="868390" cy="604425"/>
                <a:chOff x="3019166" y="7656559"/>
                <a:chExt cx="868390" cy="604425"/>
              </a:xfrm>
            </p:grpSpPr>
            <p:sp>
              <p:nvSpPr>
                <p:cNvPr id="453" name="角丸四角形 4">
                  <a:extLst>
                    <a:ext uri="{FF2B5EF4-FFF2-40B4-BE49-F238E27FC236}">
                      <a16:creationId xmlns:a16="http://schemas.microsoft.com/office/drawing/2014/main" id="{E87A58AE-2E98-86E0-8EFF-F41E78529F6B}"/>
                    </a:ext>
                  </a:extLst>
                </p:cNvPr>
                <p:cNvSpPr/>
                <p:nvPr/>
              </p:nvSpPr>
              <p:spPr>
                <a:xfrm rot="3957250">
                  <a:off x="2995658" y="7680067"/>
                  <a:ext cx="374096" cy="3270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F06EDEC6-DD85-B57C-DA67-0882B094371A}"/>
                    </a:ext>
                  </a:extLst>
                </p:cNvPr>
                <p:cNvSpPr/>
                <p:nvPr/>
              </p:nvSpPr>
              <p:spPr bwMode="auto">
                <a:xfrm rot="17100000">
                  <a:off x="3316927" y="7690356"/>
                  <a:ext cx="525261" cy="615996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304566 w 451771"/>
                    <a:gd name="csY8" fmla="*/ 279006 h 482059"/>
                    <a:gd name="csX0" fmla="*/ 451771 w 451771"/>
                    <a:gd name="csY0" fmla="*/ 482391 h 484265"/>
                    <a:gd name="csX1" fmla="*/ 107730 w 451771"/>
                    <a:gd name="csY1" fmla="*/ 482391 h 484265"/>
                    <a:gd name="csX2" fmla="*/ 98449 w 451771"/>
                    <a:gd name="csY2" fmla="*/ 484265 h 484265"/>
                    <a:gd name="csX3" fmla="*/ 98450 w 451771"/>
                    <a:gd name="csY3" fmla="*/ 484264 h 484265"/>
                    <a:gd name="csX4" fmla="*/ 0 w 451771"/>
                    <a:gd name="csY4" fmla="*/ 385814 h 484265"/>
                    <a:gd name="csX5" fmla="*/ 0 w 451771"/>
                    <a:gd name="csY5" fmla="*/ 2206 h 484265"/>
                    <a:gd name="csX6" fmla="*/ 315613 w 451771"/>
                    <a:gd name="csY6" fmla="*/ 0 h 484265"/>
                    <a:gd name="csX7" fmla="*/ 196899 w 451771"/>
                    <a:gd name="csY7" fmla="*/ 275541 h 484265"/>
                    <a:gd name="csX8" fmla="*/ 304566 w 451771"/>
                    <a:gd name="csY8" fmla="*/ 281212 h 484265"/>
                    <a:gd name="csX0" fmla="*/ 451771 w 451771"/>
                    <a:gd name="csY0" fmla="*/ 553201 h 555075"/>
                    <a:gd name="csX1" fmla="*/ 107730 w 451771"/>
                    <a:gd name="csY1" fmla="*/ 553201 h 555075"/>
                    <a:gd name="csX2" fmla="*/ 98449 w 451771"/>
                    <a:gd name="csY2" fmla="*/ 555075 h 555075"/>
                    <a:gd name="csX3" fmla="*/ 98450 w 451771"/>
                    <a:gd name="csY3" fmla="*/ 555074 h 555075"/>
                    <a:gd name="csX4" fmla="*/ 0 w 451771"/>
                    <a:gd name="csY4" fmla="*/ 456624 h 555075"/>
                    <a:gd name="csX5" fmla="*/ 152358 w 451771"/>
                    <a:gd name="csY5" fmla="*/ 0 h 555075"/>
                    <a:gd name="csX6" fmla="*/ 315613 w 451771"/>
                    <a:gd name="csY6" fmla="*/ 70810 h 555075"/>
                    <a:gd name="csX7" fmla="*/ 196899 w 451771"/>
                    <a:gd name="csY7" fmla="*/ 346351 h 555075"/>
                    <a:gd name="csX8" fmla="*/ 304566 w 451771"/>
                    <a:gd name="csY8" fmla="*/ 352022 h 555075"/>
                    <a:gd name="csX0" fmla="*/ 465587 w 465587"/>
                    <a:gd name="csY0" fmla="*/ 553201 h 555075"/>
                    <a:gd name="csX1" fmla="*/ 121546 w 465587"/>
                    <a:gd name="csY1" fmla="*/ 553201 h 555075"/>
                    <a:gd name="csX2" fmla="*/ 112265 w 465587"/>
                    <a:gd name="csY2" fmla="*/ 555075 h 555075"/>
                    <a:gd name="csX3" fmla="*/ 112266 w 465587"/>
                    <a:gd name="csY3" fmla="*/ 555074 h 555075"/>
                    <a:gd name="csX4" fmla="*/ 0 w 465587"/>
                    <a:gd name="csY4" fmla="*/ 452745 h 555075"/>
                    <a:gd name="csX5" fmla="*/ 166174 w 465587"/>
                    <a:gd name="csY5" fmla="*/ 0 h 555075"/>
                    <a:gd name="csX6" fmla="*/ 329429 w 465587"/>
                    <a:gd name="csY6" fmla="*/ 70810 h 555075"/>
                    <a:gd name="csX7" fmla="*/ 210715 w 465587"/>
                    <a:gd name="csY7" fmla="*/ 346351 h 555075"/>
                    <a:gd name="csX8" fmla="*/ 318382 w 465587"/>
                    <a:gd name="csY8" fmla="*/ 352022 h 555075"/>
                    <a:gd name="csX0" fmla="*/ 465587 w 465587"/>
                    <a:gd name="csY0" fmla="*/ 544139 h 546013"/>
                    <a:gd name="csX1" fmla="*/ 121546 w 465587"/>
                    <a:gd name="csY1" fmla="*/ 544139 h 546013"/>
                    <a:gd name="csX2" fmla="*/ 112265 w 465587"/>
                    <a:gd name="csY2" fmla="*/ 546013 h 546013"/>
                    <a:gd name="csX3" fmla="*/ 112266 w 465587"/>
                    <a:gd name="csY3" fmla="*/ 546012 h 546013"/>
                    <a:gd name="csX4" fmla="*/ 0 w 465587"/>
                    <a:gd name="csY4" fmla="*/ 443683 h 546013"/>
                    <a:gd name="csX5" fmla="*/ 173947 w 465587"/>
                    <a:gd name="csY5" fmla="*/ 0 h 546013"/>
                    <a:gd name="csX6" fmla="*/ 329429 w 465587"/>
                    <a:gd name="csY6" fmla="*/ 61748 h 546013"/>
                    <a:gd name="csX7" fmla="*/ 210715 w 465587"/>
                    <a:gd name="csY7" fmla="*/ 337289 h 546013"/>
                    <a:gd name="csX8" fmla="*/ 318382 w 465587"/>
                    <a:gd name="csY8" fmla="*/ 342960 h 54601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65587" h="546013">
                      <a:moveTo>
                        <a:pt x="465587" y="544139"/>
                      </a:moveTo>
                      <a:lnTo>
                        <a:pt x="121546" y="544139"/>
                      </a:lnTo>
                      <a:lnTo>
                        <a:pt x="112265" y="546013"/>
                      </a:lnTo>
                      <a:lnTo>
                        <a:pt x="112266" y="546012"/>
                      </a:lnTo>
                      <a:cubicBezTo>
                        <a:pt x="57894" y="546012"/>
                        <a:pt x="0" y="498055"/>
                        <a:pt x="0" y="443683"/>
                      </a:cubicBezTo>
                      <a:lnTo>
                        <a:pt x="173947" y="0"/>
                      </a:lnTo>
                      <a:lnTo>
                        <a:pt x="329429" y="61748"/>
                      </a:lnTo>
                      <a:lnTo>
                        <a:pt x="210715" y="337289"/>
                      </a:lnTo>
                      <a:cubicBezTo>
                        <a:pt x="295672" y="337289"/>
                        <a:pt x="233425" y="342960"/>
                        <a:pt x="318382" y="342960"/>
                      </a:cubicBezTo>
                    </a:path>
                  </a:pathLst>
                </a:custGeom>
                <a:solidFill>
                  <a:srgbClr val="002060"/>
                </a:solidFill>
                <a:ln w="38100" cap="rnd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AD3C9EB9-403E-2EA8-D497-49C2395EE57D}"/>
                </a:ext>
              </a:extLst>
            </p:cNvPr>
            <p:cNvSpPr/>
            <p:nvPr/>
          </p:nvSpPr>
          <p:spPr>
            <a:xfrm>
              <a:off x="1899731" y="3820413"/>
              <a:ext cx="1380643" cy="138064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8" name="二等辺三角形 181">
              <a:extLst>
                <a:ext uri="{FF2B5EF4-FFF2-40B4-BE49-F238E27FC236}">
                  <a16:creationId xmlns:a16="http://schemas.microsoft.com/office/drawing/2014/main" id="{A35308B2-AF9D-C0CC-09CC-62A82015951F}"/>
                </a:ext>
              </a:extLst>
            </p:cNvPr>
            <p:cNvSpPr/>
            <p:nvPr/>
          </p:nvSpPr>
          <p:spPr>
            <a:xfrm rot="5400000">
              <a:off x="1144847" y="5034262"/>
              <a:ext cx="112045" cy="154654"/>
            </a:xfrm>
            <a:custGeom>
              <a:avLst/>
              <a:gdLst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  <a:gd name="csX3" fmla="*/ 0 w 162179"/>
                <a:gd name="csY3" fmla="*/ 166688 h 166688"/>
                <a:gd name="csX0" fmla="*/ 0 w 162179"/>
                <a:gd name="csY0" fmla="*/ 166688 h 309563"/>
                <a:gd name="csX1" fmla="*/ 81090 w 162179"/>
                <a:gd name="csY1" fmla="*/ 0 h 309563"/>
                <a:gd name="csX2" fmla="*/ 162179 w 162179"/>
                <a:gd name="csY2" fmla="*/ 166688 h 309563"/>
                <a:gd name="csX3" fmla="*/ 85725 w 162179"/>
                <a:gd name="csY3" fmla="*/ 309563 h 309563"/>
                <a:gd name="csX4" fmla="*/ 0 w 162179"/>
                <a:gd name="csY4" fmla="*/ 166688 h 309563"/>
                <a:gd name="csX0" fmla="*/ 85725 w 177165"/>
                <a:gd name="csY0" fmla="*/ 309563 h 401003"/>
                <a:gd name="csX1" fmla="*/ 0 w 177165"/>
                <a:gd name="csY1" fmla="*/ 166688 h 401003"/>
                <a:gd name="csX2" fmla="*/ 81090 w 177165"/>
                <a:gd name="csY2" fmla="*/ 0 h 401003"/>
                <a:gd name="csX3" fmla="*/ 162179 w 177165"/>
                <a:gd name="csY3" fmla="*/ 166688 h 401003"/>
                <a:gd name="csX4" fmla="*/ 177165 w 177165"/>
                <a:gd name="csY4" fmla="*/ 401003 h 401003"/>
                <a:gd name="csX0" fmla="*/ 85725 w 162179"/>
                <a:gd name="csY0" fmla="*/ 309563 h 309563"/>
                <a:gd name="csX1" fmla="*/ 0 w 162179"/>
                <a:gd name="csY1" fmla="*/ 166688 h 309563"/>
                <a:gd name="csX2" fmla="*/ 81090 w 162179"/>
                <a:gd name="csY2" fmla="*/ 0 h 309563"/>
                <a:gd name="csX3" fmla="*/ 162179 w 162179"/>
                <a:gd name="csY3" fmla="*/ 166688 h 309563"/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62179" h="166688">
                  <a:moveTo>
                    <a:pt x="0" y="166688"/>
                  </a:moveTo>
                  <a:lnTo>
                    <a:pt x="81090" y="0"/>
                  </a:lnTo>
                  <a:lnTo>
                    <a:pt x="162179" y="166688"/>
                  </a:lnTo>
                </a:path>
              </a:pathLst>
            </a:custGeom>
            <a:noFill/>
            <a:ln w="349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二等辺三角形 181">
              <a:extLst>
                <a:ext uri="{FF2B5EF4-FFF2-40B4-BE49-F238E27FC236}">
                  <a16:creationId xmlns:a16="http://schemas.microsoft.com/office/drawing/2014/main" id="{424AA865-D203-FE13-DFD4-8D4DE9D1C749}"/>
                </a:ext>
              </a:extLst>
            </p:cNvPr>
            <p:cNvSpPr/>
            <p:nvPr/>
          </p:nvSpPr>
          <p:spPr>
            <a:xfrm rot="16200000" flipH="1">
              <a:off x="1592267" y="5034264"/>
              <a:ext cx="112045" cy="154654"/>
            </a:xfrm>
            <a:custGeom>
              <a:avLst/>
              <a:gdLst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  <a:gd name="csX3" fmla="*/ 0 w 162179"/>
                <a:gd name="csY3" fmla="*/ 166688 h 166688"/>
                <a:gd name="csX0" fmla="*/ 0 w 162179"/>
                <a:gd name="csY0" fmla="*/ 166688 h 309563"/>
                <a:gd name="csX1" fmla="*/ 81090 w 162179"/>
                <a:gd name="csY1" fmla="*/ 0 h 309563"/>
                <a:gd name="csX2" fmla="*/ 162179 w 162179"/>
                <a:gd name="csY2" fmla="*/ 166688 h 309563"/>
                <a:gd name="csX3" fmla="*/ 85725 w 162179"/>
                <a:gd name="csY3" fmla="*/ 309563 h 309563"/>
                <a:gd name="csX4" fmla="*/ 0 w 162179"/>
                <a:gd name="csY4" fmla="*/ 166688 h 309563"/>
                <a:gd name="csX0" fmla="*/ 85725 w 177165"/>
                <a:gd name="csY0" fmla="*/ 309563 h 401003"/>
                <a:gd name="csX1" fmla="*/ 0 w 177165"/>
                <a:gd name="csY1" fmla="*/ 166688 h 401003"/>
                <a:gd name="csX2" fmla="*/ 81090 w 177165"/>
                <a:gd name="csY2" fmla="*/ 0 h 401003"/>
                <a:gd name="csX3" fmla="*/ 162179 w 177165"/>
                <a:gd name="csY3" fmla="*/ 166688 h 401003"/>
                <a:gd name="csX4" fmla="*/ 177165 w 177165"/>
                <a:gd name="csY4" fmla="*/ 401003 h 401003"/>
                <a:gd name="csX0" fmla="*/ 85725 w 162179"/>
                <a:gd name="csY0" fmla="*/ 309563 h 309563"/>
                <a:gd name="csX1" fmla="*/ 0 w 162179"/>
                <a:gd name="csY1" fmla="*/ 166688 h 309563"/>
                <a:gd name="csX2" fmla="*/ 81090 w 162179"/>
                <a:gd name="csY2" fmla="*/ 0 h 309563"/>
                <a:gd name="csX3" fmla="*/ 162179 w 162179"/>
                <a:gd name="csY3" fmla="*/ 166688 h 309563"/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62179" h="166688">
                  <a:moveTo>
                    <a:pt x="0" y="166688"/>
                  </a:moveTo>
                  <a:lnTo>
                    <a:pt x="81090" y="0"/>
                  </a:lnTo>
                  <a:lnTo>
                    <a:pt x="162179" y="166688"/>
                  </a:lnTo>
                </a:path>
              </a:pathLst>
            </a:custGeom>
            <a:noFill/>
            <a:ln w="349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F9C7752E-5515-878C-5BBA-ABDEA376318A}"/>
                </a:ext>
              </a:extLst>
            </p:cNvPr>
            <p:cNvGrpSpPr/>
            <p:nvPr/>
          </p:nvGrpSpPr>
          <p:grpSpPr>
            <a:xfrm>
              <a:off x="2025571" y="3946047"/>
              <a:ext cx="1129376" cy="1129374"/>
              <a:chOff x="2415797" y="4374105"/>
              <a:chExt cx="1845205" cy="1845205"/>
            </a:xfrm>
          </p:grpSpPr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B9F46791-636C-70D6-5DC9-574C058D2380}"/>
                  </a:ext>
                </a:extLst>
              </p:cNvPr>
              <p:cNvSpPr/>
              <p:nvPr/>
            </p:nvSpPr>
            <p:spPr bwMode="auto">
              <a:xfrm>
                <a:off x="2415797" y="4374105"/>
                <a:ext cx="1845205" cy="184520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96B8410B-CBE2-1081-00E5-34DD6FCBBA0D}"/>
                  </a:ext>
                </a:extLst>
              </p:cNvPr>
              <p:cNvSpPr/>
              <p:nvPr/>
            </p:nvSpPr>
            <p:spPr bwMode="auto">
              <a:xfrm>
                <a:off x="2527744" y="4488893"/>
                <a:ext cx="1615632" cy="161563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F582BCFE-9CBE-4E60-CFC6-80842764E3E7}"/>
                  </a:ext>
                </a:extLst>
              </p:cNvPr>
              <p:cNvSpPr/>
              <p:nvPr/>
            </p:nvSpPr>
            <p:spPr bwMode="auto">
              <a:xfrm>
                <a:off x="3768691" y="4840009"/>
                <a:ext cx="172275" cy="257998"/>
              </a:xfrm>
              <a:custGeom>
                <a:avLst/>
                <a:gdLst>
                  <a:gd name="connsiteX0" fmla="*/ 294231 w 588462"/>
                  <a:gd name="connsiteY0" fmla="*/ 0 h 881279"/>
                  <a:gd name="connsiteX1" fmla="*/ 588462 w 588462"/>
                  <a:gd name="connsiteY1" fmla="*/ 294231 h 881279"/>
                  <a:gd name="connsiteX2" fmla="*/ 353529 w 588462"/>
                  <a:gd name="connsiteY2" fmla="*/ 582485 h 881279"/>
                  <a:gd name="connsiteX3" fmla="*/ 296142 w 588462"/>
                  <a:gd name="connsiteY3" fmla="*/ 588270 h 881279"/>
                  <a:gd name="connsiteX4" fmla="*/ 296142 w 588462"/>
                  <a:gd name="connsiteY4" fmla="*/ 590190 h 881279"/>
                  <a:gd name="connsiteX5" fmla="*/ 294231 w 588462"/>
                  <a:gd name="connsiteY5" fmla="*/ 589804 h 881279"/>
                  <a:gd name="connsiteX6" fmla="*/ 189187 w 588462"/>
                  <a:gd name="connsiteY6" fmla="*/ 659432 h 881279"/>
                  <a:gd name="connsiteX7" fmla="*/ 180956 w 588462"/>
                  <a:gd name="connsiteY7" fmla="*/ 700202 h 881279"/>
                  <a:gd name="connsiteX8" fmla="*/ 588461 w 588462"/>
                  <a:gd name="connsiteY8" fmla="*/ 700202 h 881279"/>
                  <a:gd name="connsiteX9" fmla="*/ 588461 w 588462"/>
                  <a:gd name="connsiteY9" fmla="*/ 881279 h 881279"/>
                  <a:gd name="connsiteX10" fmla="*/ 1910 w 588462"/>
                  <a:gd name="connsiteY10" fmla="*/ 881279 h 881279"/>
                  <a:gd name="connsiteX11" fmla="*/ 1910 w 588462"/>
                  <a:gd name="connsiteY11" fmla="*/ 700203 h 881279"/>
                  <a:gd name="connsiteX12" fmla="*/ 364 w 588462"/>
                  <a:gd name="connsiteY12" fmla="*/ 700203 h 881279"/>
                  <a:gd name="connsiteX13" fmla="*/ 5978 w 588462"/>
                  <a:gd name="connsiteY13" fmla="*/ 644510 h 881279"/>
                  <a:gd name="connsiteX14" fmla="*/ 294231 w 588462"/>
                  <a:gd name="connsiteY14" fmla="*/ 409576 h 881279"/>
                  <a:gd name="connsiteX15" fmla="*/ 296142 w 588462"/>
                  <a:gd name="connsiteY15" fmla="*/ 409769 h 881279"/>
                  <a:gd name="connsiteX16" fmla="*/ 296142 w 588462"/>
                  <a:gd name="connsiteY16" fmla="*/ 407848 h 881279"/>
                  <a:gd name="connsiteX17" fmla="*/ 338606 w 588462"/>
                  <a:gd name="connsiteY17" fmla="*/ 399275 h 881279"/>
                  <a:gd name="connsiteX18" fmla="*/ 408234 w 588462"/>
                  <a:gd name="connsiteY18" fmla="*/ 294231 h 881279"/>
                  <a:gd name="connsiteX19" fmla="*/ 294231 w 588462"/>
                  <a:gd name="connsiteY19" fmla="*/ 180228 h 881279"/>
                  <a:gd name="connsiteX20" fmla="*/ 180228 w 588462"/>
                  <a:gd name="connsiteY20" fmla="*/ 294231 h 881279"/>
                  <a:gd name="connsiteX21" fmla="*/ 189187 w 588462"/>
                  <a:gd name="connsiteY21" fmla="*/ 338606 h 881279"/>
                  <a:gd name="connsiteX22" fmla="*/ 193121 w 588462"/>
                  <a:gd name="connsiteY22" fmla="*/ 344441 h 881279"/>
                  <a:gd name="connsiteX23" fmla="*/ 32294 w 588462"/>
                  <a:gd name="connsiteY23" fmla="*/ 425656 h 881279"/>
                  <a:gd name="connsiteX24" fmla="*/ 23122 w 588462"/>
                  <a:gd name="connsiteY24" fmla="*/ 408759 h 881279"/>
                  <a:gd name="connsiteX25" fmla="*/ 0 w 588462"/>
                  <a:gd name="connsiteY25" fmla="*/ 294231 h 881279"/>
                  <a:gd name="connsiteX26" fmla="*/ 294231 w 588462"/>
                  <a:gd name="connsiteY26" fmla="*/ 0 h 88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88462" h="881279">
                    <a:moveTo>
                      <a:pt x="294231" y="0"/>
                    </a:moveTo>
                    <a:cubicBezTo>
                      <a:pt x="456730" y="0"/>
                      <a:pt x="588462" y="131732"/>
                      <a:pt x="588462" y="294231"/>
                    </a:cubicBezTo>
                    <a:cubicBezTo>
                      <a:pt x="588462" y="436418"/>
                      <a:pt x="487605" y="555049"/>
                      <a:pt x="353529" y="582485"/>
                    </a:cubicBezTo>
                    <a:lnTo>
                      <a:pt x="296142" y="588270"/>
                    </a:lnTo>
                    <a:lnTo>
                      <a:pt x="296142" y="590190"/>
                    </a:lnTo>
                    <a:lnTo>
                      <a:pt x="294231" y="589804"/>
                    </a:lnTo>
                    <a:cubicBezTo>
                      <a:pt x="247010" y="589804"/>
                      <a:pt x="206494" y="618515"/>
                      <a:pt x="189187" y="659432"/>
                    </a:cubicBezTo>
                    <a:lnTo>
                      <a:pt x="180956" y="700202"/>
                    </a:lnTo>
                    <a:lnTo>
                      <a:pt x="588461" y="700202"/>
                    </a:lnTo>
                    <a:lnTo>
                      <a:pt x="588461" y="881279"/>
                    </a:lnTo>
                    <a:lnTo>
                      <a:pt x="1910" y="881279"/>
                    </a:lnTo>
                    <a:lnTo>
                      <a:pt x="1910" y="700203"/>
                    </a:lnTo>
                    <a:lnTo>
                      <a:pt x="364" y="700203"/>
                    </a:lnTo>
                    <a:lnTo>
                      <a:pt x="5978" y="644510"/>
                    </a:lnTo>
                    <a:cubicBezTo>
                      <a:pt x="33414" y="510434"/>
                      <a:pt x="152045" y="409576"/>
                      <a:pt x="294231" y="409576"/>
                    </a:cubicBezTo>
                    <a:lnTo>
                      <a:pt x="296142" y="409769"/>
                    </a:lnTo>
                    <a:lnTo>
                      <a:pt x="296142" y="407848"/>
                    </a:lnTo>
                    <a:lnTo>
                      <a:pt x="338606" y="399275"/>
                    </a:lnTo>
                    <a:cubicBezTo>
                      <a:pt x="379524" y="381969"/>
                      <a:pt x="408234" y="341453"/>
                      <a:pt x="408234" y="294231"/>
                    </a:cubicBezTo>
                    <a:cubicBezTo>
                      <a:pt x="408234" y="231269"/>
                      <a:pt x="357193" y="180228"/>
                      <a:pt x="294231" y="180228"/>
                    </a:cubicBezTo>
                    <a:cubicBezTo>
                      <a:pt x="231269" y="180228"/>
                      <a:pt x="180228" y="231269"/>
                      <a:pt x="180228" y="294231"/>
                    </a:cubicBezTo>
                    <a:cubicBezTo>
                      <a:pt x="180228" y="309972"/>
                      <a:pt x="183418" y="324967"/>
                      <a:pt x="189187" y="338606"/>
                    </a:cubicBezTo>
                    <a:lnTo>
                      <a:pt x="193121" y="344441"/>
                    </a:lnTo>
                    <a:lnTo>
                      <a:pt x="32294" y="425656"/>
                    </a:lnTo>
                    <a:lnTo>
                      <a:pt x="23122" y="408759"/>
                    </a:lnTo>
                    <a:cubicBezTo>
                      <a:pt x="8234" y="373558"/>
                      <a:pt x="0" y="334856"/>
                      <a:pt x="0" y="294231"/>
                    </a:cubicBezTo>
                    <a:cubicBezTo>
                      <a:pt x="0" y="131732"/>
                      <a:pt x="131732" y="0"/>
                      <a:pt x="2942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60A9155B-76EB-B679-6936-435D18E7299A}"/>
                  </a:ext>
                </a:extLst>
              </p:cNvPr>
              <p:cNvSpPr/>
              <p:nvPr/>
            </p:nvSpPr>
            <p:spPr bwMode="auto">
              <a:xfrm>
                <a:off x="3915527" y="5167543"/>
                <a:ext cx="172275" cy="258328"/>
              </a:xfrm>
              <a:custGeom>
                <a:avLst/>
                <a:gdLst>
                  <a:gd name="connsiteX0" fmla="*/ 294231 w 588462"/>
                  <a:gd name="connsiteY0" fmla="*/ 0 h 882405"/>
                  <a:gd name="connsiteX1" fmla="*/ 588462 w 588462"/>
                  <a:gd name="connsiteY1" fmla="*/ 294231 h 882405"/>
                  <a:gd name="connsiteX2" fmla="*/ 549480 w 588462"/>
                  <a:gd name="connsiteY2" fmla="*/ 440687 h 882405"/>
                  <a:gd name="connsiteX3" fmla="*/ 549123 w 588462"/>
                  <a:gd name="connsiteY3" fmla="*/ 441203 h 882405"/>
                  <a:gd name="connsiteX4" fmla="*/ 549480 w 588462"/>
                  <a:gd name="connsiteY4" fmla="*/ 441718 h 882405"/>
                  <a:gd name="connsiteX5" fmla="*/ 588462 w 588462"/>
                  <a:gd name="connsiteY5" fmla="*/ 588174 h 882405"/>
                  <a:gd name="connsiteX6" fmla="*/ 294231 w 588462"/>
                  <a:gd name="connsiteY6" fmla="*/ 882405 h 882405"/>
                  <a:gd name="connsiteX7" fmla="*/ 0 w 588462"/>
                  <a:gd name="connsiteY7" fmla="*/ 588174 h 882405"/>
                  <a:gd name="connsiteX8" fmla="*/ 23122 w 588462"/>
                  <a:gd name="connsiteY8" fmla="*/ 473646 h 882405"/>
                  <a:gd name="connsiteX9" fmla="*/ 32294 w 588462"/>
                  <a:gd name="connsiteY9" fmla="*/ 456749 h 882405"/>
                  <a:gd name="connsiteX10" fmla="*/ 193121 w 588462"/>
                  <a:gd name="connsiteY10" fmla="*/ 537964 h 882405"/>
                  <a:gd name="connsiteX11" fmla="*/ 189187 w 588462"/>
                  <a:gd name="connsiteY11" fmla="*/ 543799 h 882405"/>
                  <a:gd name="connsiteX12" fmla="*/ 180228 w 588462"/>
                  <a:gd name="connsiteY12" fmla="*/ 588174 h 882405"/>
                  <a:gd name="connsiteX13" fmla="*/ 294231 w 588462"/>
                  <a:gd name="connsiteY13" fmla="*/ 702177 h 882405"/>
                  <a:gd name="connsiteX14" fmla="*/ 408234 w 588462"/>
                  <a:gd name="connsiteY14" fmla="*/ 588174 h 882405"/>
                  <a:gd name="connsiteX15" fmla="*/ 404357 w 588462"/>
                  <a:gd name="connsiteY15" fmla="*/ 562530 h 882405"/>
                  <a:gd name="connsiteX16" fmla="*/ 398307 w 588462"/>
                  <a:gd name="connsiteY16" fmla="*/ 564905 h 882405"/>
                  <a:gd name="connsiteX17" fmla="*/ 394475 w 588462"/>
                  <a:gd name="connsiteY17" fmla="*/ 545923 h 882405"/>
                  <a:gd name="connsiteX18" fmla="*/ 336578 w 588462"/>
                  <a:gd name="connsiteY18" fmla="*/ 488027 h 882405"/>
                  <a:gd name="connsiteX19" fmla="*/ 296142 w 588462"/>
                  <a:gd name="connsiteY19" fmla="*/ 479863 h 882405"/>
                  <a:gd name="connsiteX20" fmla="*/ 296142 w 588462"/>
                  <a:gd name="connsiteY20" fmla="*/ 474557 h 882405"/>
                  <a:gd name="connsiteX21" fmla="*/ 296142 w 588462"/>
                  <a:gd name="connsiteY21" fmla="*/ 407848 h 882405"/>
                  <a:gd name="connsiteX22" fmla="*/ 296142 w 588462"/>
                  <a:gd name="connsiteY22" fmla="*/ 402542 h 882405"/>
                  <a:gd name="connsiteX23" fmla="*/ 336578 w 588462"/>
                  <a:gd name="connsiteY23" fmla="*/ 394379 h 882405"/>
                  <a:gd name="connsiteX24" fmla="*/ 394475 w 588462"/>
                  <a:gd name="connsiteY24" fmla="*/ 336482 h 882405"/>
                  <a:gd name="connsiteX25" fmla="*/ 398307 w 588462"/>
                  <a:gd name="connsiteY25" fmla="*/ 317501 h 882405"/>
                  <a:gd name="connsiteX26" fmla="*/ 404357 w 588462"/>
                  <a:gd name="connsiteY26" fmla="*/ 319876 h 882405"/>
                  <a:gd name="connsiteX27" fmla="*/ 408234 w 588462"/>
                  <a:gd name="connsiteY27" fmla="*/ 294231 h 882405"/>
                  <a:gd name="connsiteX28" fmla="*/ 294231 w 588462"/>
                  <a:gd name="connsiteY28" fmla="*/ 180228 h 882405"/>
                  <a:gd name="connsiteX29" fmla="*/ 180228 w 588462"/>
                  <a:gd name="connsiteY29" fmla="*/ 294231 h 882405"/>
                  <a:gd name="connsiteX30" fmla="*/ 189187 w 588462"/>
                  <a:gd name="connsiteY30" fmla="*/ 338606 h 882405"/>
                  <a:gd name="connsiteX31" fmla="*/ 193121 w 588462"/>
                  <a:gd name="connsiteY31" fmla="*/ 344441 h 882405"/>
                  <a:gd name="connsiteX32" fmla="*/ 32294 w 588462"/>
                  <a:gd name="connsiteY32" fmla="*/ 425656 h 882405"/>
                  <a:gd name="connsiteX33" fmla="*/ 23122 w 588462"/>
                  <a:gd name="connsiteY33" fmla="*/ 408759 h 882405"/>
                  <a:gd name="connsiteX34" fmla="*/ 0 w 588462"/>
                  <a:gd name="connsiteY34" fmla="*/ 294231 h 882405"/>
                  <a:gd name="connsiteX35" fmla="*/ 294231 w 588462"/>
                  <a:gd name="connsiteY35" fmla="*/ 0 h 882405"/>
                  <a:gd name="connsiteX0" fmla="*/ 294231 w 588462"/>
                  <a:gd name="connsiteY0" fmla="*/ 0 h 882405"/>
                  <a:gd name="connsiteX1" fmla="*/ 588462 w 588462"/>
                  <a:gd name="connsiteY1" fmla="*/ 294231 h 882405"/>
                  <a:gd name="connsiteX2" fmla="*/ 549480 w 588462"/>
                  <a:gd name="connsiteY2" fmla="*/ 440687 h 882405"/>
                  <a:gd name="connsiteX3" fmla="*/ 549123 w 588462"/>
                  <a:gd name="connsiteY3" fmla="*/ 441203 h 882405"/>
                  <a:gd name="connsiteX4" fmla="*/ 549480 w 588462"/>
                  <a:gd name="connsiteY4" fmla="*/ 441718 h 882405"/>
                  <a:gd name="connsiteX5" fmla="*/ 588462 w 588462"/>
                  <a:gd name="connsiteY5" fmla="*/ 588174 h 882405"/>
                  <a:gd name="connsiteX6" fmla="*/ 294231 w 588462"/>
                  <a:gd name="connsiteY6" fmla="*/ 882405 h 882405"/>
                  <a:gd name="connsiteX7" fmla="*/ 0 w 588462"/>
                  <a:gd name="connsiteY7" fmla="*/ 588174 h 882405"/>
                  <a:gd name="connsiteX8" fmla="*/ 23122 w 588462"/>
                  <a:gd name="connsiteY8" fmla="*/ 473646 h 882405"/>
                  <a:gd name="connsiteX9" fmla="*/ 32294 w 588462"/>
                  <a:gd name="connsiteY9" fmla="*/ 456749 h 882405"/>
                  <a:gd name="connsiteX10" fmla="*/ 193121 w 588462"/>
                  <a:gd name="connsiteY10" fmla="*/ 537964 h 882405"/>
                  <a:gd name="connsiteX11" fmla="*/ 189187 w 588462"/>
                  <a:gd name="connsiteY11" fmla="*/ 543799 h 882405"/>
                  <a:gd name="connsiteX12" fmla="*/ 180228 w 588462"/>
                  <a:gd name="connsiteY12" fmla="*/ 588174 h 882405"/>
                  <a:gd name="connsiteX13" fmla="*/ 294231 w 588462"/>
                  <a:gd name="connsiteY13" fmla="*/ 702177 h 882405"/>
                  <a:gd name="connsiteX14" fmla="*/ 408234 w 588462"/>
                  <a:gd name="connsiteY14" fmla="*/ 588174 h 882405"/>
                  <a:gd name="connsiteX15" fmla="*/ 404357 w 588462"/>
                  <a:gd name="connsiteY15" fmla="*/ 562530 h 882405"/>
                  <a:gd name="connsiteX16" fmla="*/ 398307 w 588462"/>
                  <a:gd name="connsiteY16" fmla="*/ 564905 h 882405"/>
                  <a:gd name="connsiteX17" fmla="*/ 394475 w 588462"/>
                  <a:gd name="connsiteY17" fmla="*/ 545923 h 882405"/>
                  <a:gd name="connsiteX18" fmla="*/ 336578 w 588462"/>
                  <a:gd name="connsiteY18" fmla="*/ 488027 h 882405"/>
                  <a:gd name="connsiteX19" fmla="*/ 296142 w 588462"/>
                  <a:gd name="connsiteY19" fmla="*/ 479863 h 882405"/>
                  <a:gd name="connsiteX20" fmla="*/ 296142 w 588462"/>
                  <a:gd name="connsiteY20" fmla="*/ 474557 h 882405"/>
                  <a:gd name="connsiteX21" fmla="*/ 296142 w 588462"/>
                  <a:gd name="connsiteY21" fmla="*/ 407848 h 882405"/>
                  <a:gd name="connsiteX22" fmla="*/ 296142 w 588462"/>
                  <a:gd name="connsiteY22" fmla="*/ 402542 h 882405"/>
                  <a:gd name="connsiteX23" fmla="*/ 336578 w 588462"/>
                  <a:gd name="connsiteY23" fmla="*/ 394379 h 882405"/>
                  <a:gd name="connsiteX24" fmla="*/ 394475 w 588462"/>
                  <a:gd name="connsiteY24" fmla="*/ 336482 h 882405"/>
                  <a:gd name="connsiteX25" fmla="*/ 404357 w 588462"/>
                  <a:gd name="connsiteY25" fmla="*/ 319876 h 882405"/>
                  <a:gd name="connsiteX26" fmla="*/ 408234 w 588462"/>
                  <a:gd name="connsiteY26" fmla="*/ 294231 h 882405"/>
                  <a:gd name="connsiteX27" fmla="*/ 294231 w 588462"/>
                  <a:gd name="connsiteY27" fmla="*/ 180228 h 882405"/>
                  <a:gd name="connsiteX28" fmla="*/ 180228 w 588462"/>
                  <a:gd name="connsiteY28" fmla="*/ 294231 h 882405"/>
                  <a:gd name="connsiteX29" fmla="*/ 189187 w 588462"/>
                  <a:gd name="connsiteY29" fmla="*/ 338606 h 882405"/>
                  <a:gd name="connsiteX30" fmla="*/ 193121 w 588462"/>
                  <a:gd name="connsiteY30" fmla="*/ 344441 h 882405"/>
                  <a:gd name="connsiteX31" fmla="*/ 32294 w 588462"/>
                  <a:gd name="connsiteY31" fmla="*/ 425656 h 882405"/>
                  <a:gd name="connsiteX32" fmla="*/ 23122 w 588462"/>
                  <a:gd name="connsiteY32" fmla="*/ 408759 h 882405"/>
                  <a:gd name="connsiteX33" fmla="*/ 0 w 588462"/>
                  <a:gd name="connsiteY33" fmla="*/ 294231 h 882405"/>
                  <a:gd name="connsiteX34" fmla="*/ 294231 w 588462"/>
                  <a:gd name="connsiteY34" fmla="*/ 0 h 882405"/>
                  <a:gd name="connsiteX0" fmla="*/ 294231 w 588462"/>
                  <a:gd name="connsiteY0" fmla="*/ 0 h 882405"/>
                  <a:gd name="connsiteX1" fmla="*/ 588462 w 588462"/>
                  <a:gd name="connsiteY1" fmla="*/ 294231 h 882405"/>
                  <a:gd name="connsiteX2" fmla="*/ 549480 w 588462"/>
                  <a:gd name="connsiteY2" fmla="*/ 440687 h 882405"/>
                  <a:gd name="connsiteX3" fmla="*/ 549123 w 588462"/>
                  <a:gd name="connsiteY3" fmla="*/ 441203 h 882405"/>
                  <a:gd name="connsiteX4" fmla="*/ 549480 w 588462"/>
                  <a:gd name="connsiteY4" fmla="*/ 441718 h 882405"/>
                  <a:gd name="connsiteX5" fmla="*/ 588462 w 588462"/>
                  <a:gd name="connsiteY5" fmla="*/ 588174 h 882405"/>
                  <a:gd name="connsiteX6" fmla="*/ 294231 w 588462"/>
                  <a:gd name="connsiteY6" fmla="*/ 882405 h 882405"/>
                  <a:gd name="connsiteX7" fmla="*/ 0 w 588462"/>
                  <a:gd name="connsiteY7" fmla="*/ 588174 h 882405"/>
                  <a:gd name="connsiteX8" fmla="*/ 23122 w 588462"/>
                  <a:gd name="connsiteY8" fmla="*/ 473646 h 882405"/>
                  <a:gd name="connsiteX9" fmla="*/ 32294 w 588462"/>
                  <a:gd name="connsiteY9" fmla="*/ 456749 h 882405"/>
                  <a:gd name="connsiteX10" fmla="*/ 193121 w 588462"/>
                  <a:gd name="connsiteY10" fmla="*/ 537964 h 882405"/>
                  <a:gd name="connsiteX11" fmla="*/ 189187 w 588462"/>
                  <a:gd name="connsiteY11" fmla="*/ 543799 h 882405"/>
                  <a:gd name="connsiteX12" fmla="*/ 180228 w 588462"/>
                  <a:gd name="connsiteY12" fmla="*/ 588174 h 882405"/>
                  <a:gd name="connsiteX13" fmla="*/ 294231 w 588462"/>
                  <a:gd name="connsiteY13" fmla="*/ 702177 h 882405"/>
                  <a:gd name="connsiteX14" fmla="*/ 408234 w 588462"/>
                  <a:gd name="connsiteY14" fmla="*/ 588174 h 882405"/>
                  <a:gd name="connsiteX15" fmla="*/ 404357 w 588462"/>
                  <a:gd name="connsiteY15" fmla="*/ 562530 h 882405"/>
                  <a:gd name="connsiteX16" fmla="*/ 394475 w 588462"/>
                  <a:gd name="connsiteY16" fmla="*/ 545923 h 882405"/>
                  <a:gd name="connsiteX17" fmla="*/ 336578 w 588462"/>
                  <a:gd name="connsiteY17" fmla="*/ 488027 h 882405"/>
                  <a:gd name="connsiteX18" fmla="*/ 296142 w 588462"/>
                  <a:gd name="connsiteY18" fmla="*/ 479863 h 882405"/>
                  <a:gd name="connsiteX19" fmla="*/ 296142 w 588462"/>
                  <a:gd name="connsiteY19" fmla="*/ 474557 h 882405"/>
                  <a:gd name="connsiteX20" fmla="*/ 296142 w 588462"/>
                  <a:gd name="connsiteY20" fmla="*/ 407848 h 882405"/>
                  <a:gd name="connsiteX21" fmla="*/ 296142 w 588462"/>
                  <a:gd name="connsiteY21" fmla="*/ 402542 h 882405"/>
                  <a:gd name="connsiteX22" fmla="*/ 336578 w 588462"/>
                  <a:gd name="connsiteY22" fmla="*/ 394379 h 882405"/>
                  <a:gd name="connsiteX23" fmla="*/ 394475 w 588462"/>
                  <a:gd name="connsiteY23" fmla="*/ 336482 h 882405"/>
                  <a:gd name="connsiteX24" fmla="*/ 404357 w 588462"/>
                  <a:gd name="connsiteY24" fmla="*/ 319876 h 882405"/>
                  <a:gd name="connsiteX25" fmla="*/ 408234 w 588462"/>
                  <a:gd name="connsiteY25" fmla="*/ 294231 h 882405"/>
                  <a:gd name="connsiteX26" fmla="*/ 294231 w 588462"/>
                  <a:gd name="connsiteY26" fmla="*/ 180228 h 882405"/>
                  <a:gd name="connsiteX27" fmla="*/ 180228 w 588462"/>
                  <a:gd name="connsiteY27" fmla="*/ 294231 h 882405"/>
                  <a:gd name="connsiteX28" fmla="*/ 189187 w 588462"/>
                  <a:gd name="connsiteY28" fmla="*/ 338606 h 882405"/>
                  <a:gd name="connsiteX29" fmla="*/ 193121 w 588462"/>
                  <a:gd name="connsiteY29" fmla="*/ 344441 h 882405"/>
                  <a:gd name="connsiteX30" fmla="*/ 32294 w 588462"/>
                  <a:gd name="connsiteY30" fmla="*/ 425656 h 882405"/>
                  <a:gd name="connsiteX31" fmla="*/ 23122 w 588462"/>
                  <a:gd name="connsiteY31" fmla="*/ 408759 h 882405"/>
                  <a:gd name="connsiteX32" fmla="*/ 0 w 588462"/>
                  <a:gd name="connsiteY32" fmla="*/ 294231 h 882405"/>
                  <a:gd name="connsiteX33" fmla="*/ 294231 w 588462"/>
                  <a:gd name="connsiteY33" fmla="*/ 0 h 882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88462" h="882405">
                    <a:moveTo>
                      <a:pt x="294231" y="0"/>
                    </a:moveTo>
                    <a:cubicBezTo>
                      <a:pt x="456730" y="0"/>
                      <a:pt x="588462" y="131732"/>
                      <a:pt x="588462" y="294231"/>
                    </a:cubicBezTo>
                    <a:cubicBezTo>
                      <a:pt x="588462" y="347551"/>
                      <a:pt x="574279" y="397559"/>
                      <a:pt x="549480" y="440687"/>
                    </a:cubicBezTo>
                    <a:lnTo>
                      <a:pt x="549123" y="441203"/>
                    </a:lnTo>
                    <a:lnTo>
                      <a:pt x="549480" y="441718"/>
                    </a:lnTo>
                    <a:cubicBezTo>
                      <a:pt x="574279" y="484846"/>
                      <a:pt x="588462" y="534854"/>
                      <a:pt x="588462" y="588174"/>
                    </a:cubicBezTo>
                    <a:cubicBezTo>
                      <a:pt x="588462" y="750673"/>
                      <a:pt x="456730" y="882405"/>
                      <a:pt x="294231" y="882405"/>
                    </a:cubicBezTo>
                    <a:cubicBezTo>
                      <a:pt x="131732" y="882405"/>
                      <a:pt x="0" y="750673"/>
                      <a:pt x="0" y="588174"/>
                    </a:cubicBezTo>
                    <a:cubicBezTo>
                      <a:pt x="0" y="547549"/>
                      <a:pt x="8234" y="508847"/>
                      <a:pt x="23122" y="473646"/>
                    </a:cubicBezTo>
                    <a:lnTo>
                      <a:pt x="32294" y="456749"/>
                    </a:lnTo>
                    <a:lnTo>
                      <a:pt x="193121" y="537964"/>
                    </a:lnTo>
                    <a:lnTo>
                      <a:pt x="189187" y="543799"/>
                    </a:lnTo>
                    <a:cubicBezTo>
                      <a:pt x="183418" y="557438"/>
                      <a:pt x="180228" y="572433"/>
                      <a:pt x="180228" y="588174"/>
                    </a:cubicBezTo>
                    <a:cubicBezTo>
                      <a:pt x="180228" y="651136"/>
                      <a:pt x="231269" y="702177"/>
                      <a:pt x="294231" y="702177"/>
                    </a:cubicBezTo>
                    <a:cubicBezTo>
                      <a:pt x="357193" y="702177"/>
                      <a:pt x="408234" y="651136"/>
                      <a:pt x="408234" y="588174"/>
                    </a:cubicBezTo>
                    <a:lnTo>
                      <a:pt x="404357" y="562530"/>
                    </a:lnTo>
                    <a:lnTo>
                      <a:pt x="394475" y="545923"/>
                    </a:lnTo>
                    <a:cubicBezTo>
                      <a:pt x="383464" y="519891"/>
                      <a:pt x="362610" y="499037"/>
                      <a:pt x="336578" y="488027"/>
                    </a:cubicBezTo>
                    <a:lnTo>
                      <a:pt x="296142" y="479863"/>
                    </a:lnTo>
                    <a:lnTo>
                      <a:pt x="296142" y="474557"/>
                    </a:lnTo>
                    <a:lnTo>
                      <a:pt x="296142" y="407848"/>
                    </a:lnTo>
                    <a:lnTo>
                      <a:pt x="296142" y="402542"/>
                    </a:lnTo>
                    <a:lnTo>
                      <a:pt x="336578" y="394379"/>
                    </a:lnTo>
                    <a:cubicBezTo>
                      <a:pt x="362610" y="383368"/>
                      <a:pt x="383464" y="362514"/>
                      <a:pt x="394475" y="336482"/>
                    </a:cubicBezTo>
                    <a:lnTo>
                      <a:pt x="404357" y="319876"/>
                    </a:lnTo>
                    <a:lnTo>
                      <a:pt x="408234" y="294231"/>
                    </a:lnTo>
                    <a:cubicBezTo>
                      <a:pt x="408234" y="231269"/>
                      <a:pt x="357193" y="180228"/>
                      <a:pt x="294231" y="180228"/>
                    </a:cubicBezTo>
                    <a:cubicBezTo>
                      <a:pt x="231269" y="180228"/>
                      <a:pt x="180228" y="231269"/>
                      <a:pt x="180228" y="294231"/>
                    </a:cubicBezTo>
                    <a:cubicBezTo>
                      <a:pt x="180228" y="309972"/>
                      <a:pt x="183418" y="324967"/>
                      <a:pt x="189187" y="338606"/>
                    </a:cubicBezTo>
                    <a:lnTo>
                      <a:pt x="193121" y="344441"/>
                    </a:lnTo>
                    <a:lnTo>
                      <a:pt x="32294" y="425656"/>
                    </a:lnTo>
                    <a:lnTo>
                      <a:pt x="23122" y="408759"/>
                    </a:lnTo>
                    <a:cubicBezTo>
                      <a:pt x="8234" y="373558"/>
                      <a:pt x="0" y="334856"/>
                      <a:pt x="0" y="294231"/>
                    </a:cubicBezTo>
                    <a:cubicBezTo>
                      <a:pt x="0" y="131732"/>
                      <a:pt x="131732" y="0"/>
                      <a:pt x="2942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7FD9C466-DFAE-ADE1-151A-2216B4974D90}"/>
                  </a:ext>
                </a:extLst>
              </p:cNvPr>
              <p:cNvSpPr/>
              <p:nvPr/>
            </p:nvSpPr>
            <p:spPr bwMode="auto">
              <a:xfrm>
                <a:off x="3754784" y="5490778"/>
                <a:ext cx="171715" cy="258076"/>
              </a:xfrm>
              <a:custGeom>
                <a:avLst/>
                <a:gdLst>
                  <a:gd name="connsiteX0" fmla="*/ 324162 w 586551"/>
                  <a:gd name="connsiteY0" fmla="*/ 0 h 881545"/>
                  <a:gd name="connsiteX1" fmla="*/ 505239 w 586551"/>
                  <a:gd name="connsiteY1" fmla="*/ 0 h 881545"/>
                  <a:gd name="connsiteX2" fmla="*/ 505239 w 586551"/>
                  <a:gd name="connsiteY2" fmla="*/ 521609 h 881545"/>
                  <a:gd name="connsiteX3" fmla="*/ 586551 w 586551"/>
                  <a:gd name="connsiteY3" fmla="*/ 521609 h 881545"/>
                  <a:gd name="connsiteX4" fmla="*/ 586551 w 586551"/>
                  <a:gd name="connsiteY4" fmla="*/ 702686 h 881545"/>
                  <a:gd name="connsiteX5" fmla="*/ 505239 w 586551"/>
                  <a:gd name="connsiteY5" fmla="*/ 702686 h 881545"/>
                  <a:gd name="connsiteX6" fmla="*/ 505239 w 586551"/>
                  <a:gd name="connsiteY6" fmla="*/ 881545 h 881545"/>
                  <a:gd name="connsiteX7" fmla="*/ 324162 w 586551"/>
                  <a:gd name="connsiteY7" fmla="*/ 881545 h 881545"/>
                  <a:gd name="connsiteX8" fmla="*/ 324162 w 586551"/>
                  <a:gd name="connsiteY8" fmla="*/ 702686 h 881545"/>
                  <a:gd name="connsiteX9" fmla="*/ 0 w 586551"/>
                  <a:gd name="connsiteY9" fmla="*/ 702686 h 881545"/>
                  <a:gd name="connsiteX10" fmla="*/ 0 w 586551"/>
                  <a:gd name="connsiteY10" fmla="*/ 532768 h 881545"/>
                  <a:gd name="connsiteX11" fmla="*/ 0 w 586551"/>
                  <a:gd name="connsiteY11" fmla="*/ 521609 h 881545"/>
                  <a:gd name="connsiteX12" fmla="*/ 1287 w 586551"/>
                  <a:gd name="connsiteY12" fmla="*/ 521609 h 881545"/>
                  <a:gd name="connsiteX13" fmla="*/ 60062 w 586551"/>
                  <a:gd name="connsiteY13" fmla="*/ 11905 h 881545"/>
                  <a:gd name="connsiteX14" fmla="*/ 240246 w 586551"/>
                  <a:gd name="connsiteY14" fmla="*/ 11905 h 881545"/>
                  <a:gd name="connsiteX15" fmla="*/ 181472 w 586551"/>
                  <a:gd name="connsiteY15" fmla="*/ 521609 h 881545"/>
                  <a:gd name="connsiteX16" fmla="*/ 324162 w 586551"/>
                  <a:gd name="connsiteY16" fmla="*/ 521609 h 881545"/>
                  <a:gd name="connsiteX0" fmla="*/ 324162 w 586551"/>
                  <a:gd name="connsiteY0" fmla="*/ 0 h 881545"/>
                  <a:gd name="connsiteX1" fmla="*/ 505239 w 586551"/>
                  <a:gd name="connsiteY1" fmla="*/ 0 h 881545"/>
                  <a:gd name="connsiteX2" fmla="*/ 505239 w 586551"/>
                  <a:gd name="connsiteY2" fmla="*/ 521609 h 881545"/>
                  <a:gd name="connsiteX3" fmla="*/ 586551 w 586551"/>
                  <a:gd name="connsiteY3" fmla="*/ 521609 h 881545"/>
                  <a:gd name="connsiteX4" fmla="*/ 586551 w 586551"/>
                  <a:gd name="connsiteY4" fmla="*/ 702686 h 881545"/>
                  <a:gd name="connsiteX5" fmla="*/ 505239 w 586551"/>
                  <a:gd name="connsiteY5" fmla="*/ 702686 h 881545"/>
                  <a:gd name="connsiteX6" fmla="*/ 505239 w 586551"/>
                  <a:gd name="connsiteY6" fmla="*/ 881545 h 881545"/>
                  <a:gd name="connsiteX7" fmla="*/ 324162 w 586551"/>
                  <a:gd name="connsiteY7" fmla="*/ 881545 h 881545"/>
                  <a:gd name="connsiteX8" fmla="*/ 324162 w 586551"/>
                  <a:gd name="connsiteY8" fmla="*/ 702686 h 881545"/>
                  <a:gd name="connsiteX9" fmla="*/ 0 w 586551"/>
                  <a:gd name="connsiteY9" fmla="*/ 702686 h 881545"/>
                  <a:gd name="connsiteX10" fmla="*/ 0 w 586551"/>
                  <a:gd name="connsiteY10" fmla="*/ 532768 h 881545"/>
                  <a:gd name="connsiteX11" fmla="*/ 0 w 586551"/>
                  <a:gd name="connsiteY11" fmla="*/ 521609 h 881545"/>
                  <a:gd name="connsiteX12" fmla="*/ 60062 w 586551"/>
                  <a:gd name="connsiteY12" fmla="*/ 11905 h 881545"/>
                  <a:gd name="connsiteX13" fmla="*/ 240246 w 586551"/>
                  <a:gd name="connsiteY13" fmla="*/ 11905 h 881545"/>
                  <a:gd name="connsiteX14" fmla="*/ 181472 w 586551"/>
                  <a:gd name="connsiteY14" fmla="*/ 521609 h 881545"/>
                  <a:gd name="connsiteX15" fmla="*/ 324162 w 586551"/>
                  <a:gd name="connsiteY15" fmla="*/ 521609 h 881545"/>
                  <a:gd name="connsiteX16" fmla="*/ 324162 w 586551"/>
                  <a:gd name="connsiteY16" fmla="*/ 0 h 881545"/>
                  <a:gd name="connsiteX0" fmla="*/ 324162 w 586551"/>
                  <a:gd name="connsiteY0" fmla="*/ 0 h 881545"/>
                  <a:gd name="connsiteX1" fmla="*/ 505239 w 586551"/>
                  <a:gd name="connsiteY1" fmla="*/ 0 h 881545"/>
                  <a:gd name="connsiteX2" fmla="*/ 505239 w 586551"/>
                  <a:gd name="connsiteY2" fmla="*/ 521609 h 881545"/>
                  <a:gd name="connsiteX3" fmla="*/ 586551 w 586551"/>
                  <a:gd name="connsiteY3" fmla="*/ 521609 h 881545"/>
                  <a:gd name="connsiteX4" fmla="*/ 586551 w 586551"/>
                  <a:gd name="connsiteY4" fmla="*/ 702686 h 881545"/>
                  <a:gd name="connsiteX5" fmla="*/ 505239 w 586551"/>
                  <a:gd name="connsiteY5" fmla="*/ 702686 h 881545"/>
                  <a:gd name="connsiteX6" fmla="*/ 505239 w 586551"/>
                  <a:gd name="connsiteY6" fmla="*/ 881545 h 881545"/>
                  <a:gd name="connsiteX7" fmla="*/ 324162 w 586551"/>
                  <a:gd name="connsiteY7" fmla="*/ 881545 h 881545"/>
                  <a:gd name="connsiteX8" fmla="*/ 324162 w 586551"/>
                  <a:gd name="connsiteY8" fmla="*/ 702686 h 881545"/>
                  <a:gd name="connsiteX9" fmla="*/ 0 w 586551"/>
                  <a:gd name="connsiteY9" fmla="*/ 702686 h 881545"/>
                  <a:gd name="connsiteX10" fmla="*/ 0 w 586551"/>
                  <a:gd name="connsiteY10" fmla="*/ 532768 h 881545"/>
                  <a:gd name="connsiteX11" fmla="*/ 60062 w 586551"/>
                  <a:gd name="connsiteY11" fmla="*/ 11905 h 881545"/>
                  <a:gd name="connsiteX12" fmla="*/ 240246 w 586551"/>
                  <a:gd name="connsiteY12" fmla="*/ 11905 h 881545"/>
                  <a:gd name="connsiteX13" fmla="*/ 181472 w 586551"/>
                  <a:gd name="connsiteY13" fmla="*/ 521609 h 881545"/>
                  <a:gd name="connsiteX14" fmla="*/ 324162 w 586551"/>
                  <a:gd name="connsiteY14" fmla="*/ 521609 h 881545"/>
                  <a:gd name="connsiteX15" fmla="*/ 324162 w 586551"/>
                  <a:gd name="connsiteY15" fmla="*/ 0 h 881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6551" h="881545">
                    <a:moveTo>
                      <a:pt x="324162" y="0"/>
                    </a:moveTo>
                    <a:lnTo>
                      <a:pt x="505239" y="0"/>
                    </a:lnTo>
                    <a:lnTo>
                      <a:pt x="505239" y="521609"/>
                    </a:lnTo>
                    <a:lnTo>
                      <a:pt x="586551" y="521609"/>
                    </a:lnTo>
                    <a:lnTo>
                      <a:pt x="586551" y="702686"/>
                    </a:lnTo>
                    <a:lnTo>
                      <a:pt x="505239" y="702686"/>
                    </a:lnTo>
                    <a:lnTo>
                      <a:pt x="505239" y="881545"/>
                    </a:lnTo>
                    <a:lnTo>
                      <a:pt x="324162" y="881545"/>
                    </a:lnTo>
                    <a:lnTo>
                      <a:pt x="324162" y="702686"/>
                    </a:lnTo>
                    <a:lnTo>
                      <a:pt x="0" y="702686"/>
                    </a:lnTo>
                    <a:lnTo>
                      <a:pt x="0" y="532768"/>
                    </a:lnTo>
                    <a:lnTo>
                      <a:pt x="60062" y="11905"/>
                    </a:lnTo>
                    <a:lnTo>
                      <a:pt x="240246" y="11905"/>
                    </a:lnTo>
                    <a:lnTo>
                      <a:pt x="181472" y="521609"/>
                    </a:lnTo>
                    <a:lnTo>
                      <a:pt x="324162" y="521609"/>
                    </a:lnTo>
                    <a:lnTo>
                      <a:pt x="324162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6" name="正方形/長方形 425">
                <a:extLst>
                  <a:ext uri="{FF2B5EF4-FFF2-40B4-BE49-F238E27FC236}">
                    <a16:creationId xmlns:a16="http://schemas.microsoft.com/office/drawing/2014/main" id="{4C751D91-3322-2FD9-704F-FD00A5167E20}"/>
                  </a:ext>
                </a:extLst>
              </p:cNvPr>
              <p:cNvSpPr/>
              <p:nvPr/>
            </p:nvSpPr>
            <p:spPr bwMode="auto">
              <a:xfrm rot="5400000">
                <a:off x="3530668" y="4741312"/>
                <a:ext cx="258076" cy="5301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B00D823B-D828-5727-F16C-B7A9FF8C10FD}"/>
                  </a:ext>
                </a:extLst>
              </p:cNvPr>
              <p:cNvSpPr/>
              <p:nvPr/>
            </p:nvSpPr>
            <p:spPr bwMode="auto">
              <a:xfrm>
                <a:off x="3530963" y="5681303"/>
                <a:ext cx="171937" cy="259698"/>
              </a:xfrm>
              <a:custGeom>
                <a:avLst/>
                <a:gdLst>
                  <a:gd name="connsiteX0" fmla="*/ 0 w 587309"/>
                  <a:gd name="connsiteY0" fmla="*/ 0 h 887084"/>
                  <a:gd name="connsiteX1" fmla="*/ 181077 w 587309"/>
                  <a:gd name="connsiteY1" fmla="*/ 0 h 887084"/>
                  <a:gd name="connsiteX2" fmla="*/ 181077 w 587309"/>
                  <a:gd name="connsiteY2" fmla="*/ 115 h 887084"/>
                  <a:gd name="connsiteX3" fmla="*/ 587308 w 587309"/>
                  <a:gd name="connsiteY3" fmla="*/ 115 h 887084"/>
                  <a:gd name="connsiteX4" fmla="*/ 587308 w 587309"/>
                  <a:gd name="connsiteY4" fmla="*/ 181192 h 887084"/>
                  <a:gd name="connsiteX5" fmla="*/ 181077 w 587309"/>
                  <a:gd name="connsiteY5" fmla="*/ 181192 h 887084"/>
                  <a:gd name="connsiteX6" fmla="*/ 181077 w 587309"/>
                  <a:gd name="connsiteY6" fmla="*/ 320960 h 887084"/>
                  <a:gd name="connsiteX7" fmla="*/ 233780 w 587309"/>
                  <a:gd name="connsiteY7" fmla="*/ 304600 h 887084"/>
                  <a:gd name="connsiteX8" fmla="*/ 293078 w 587309"/>
                  <a:gd name="connsiteY8" fmla="*/ 298622 h 887084"/>
                  <a:gd name="connsiteX9" fmla="*/ 587309 w 587309"/>
                  <a:gd name="connsiteY9" fmla="*/ 592853 h 887084"/>
                  <a:gd name="connsiteX10" fmla="*/ 293078 w 587309"/>
                  <a:gd name="connsiteY10" fmla="*/ 887084 h 887084"/>
                  <a:gd name="connsiteX11" fmla="*/ 21969 w 587309"/>
                  <a:gd name="connsiteY11" fmla="*/ 707381 h 887084"/>
                  <a:gd name="connsiteX12" fmla="*/ 7530 w 587309"/>
                  <a:gd name="connsiteY12" fmla="*/ 660865 h 887084"/>
                  <a:gd name="connsiteX13" fmla="*/ 179625 w 587309"/>
                  <a:gd name="connsiteY13" fmla="*/ 618047 h 887084"/>
                  <a:gd name="connsiteX14" fmla="*/ 183854 w 587309"/>
                  <a:gd name="connsiteY14" fmla="*/ 638994 h 887084"/>
                  <a:gd name="connsiteX15" fmla="*/ 293078 w 587309"/>
                  <a:gd name="connsiteY15" fmla="*/ 711393 h 887084"/>
                  <a:gd name="connsiteX16" fmla="*/ 411618 w 587309"/>
                  <a:gd name="connsiteY16" fmla="*/ 592853 h 887084"/>
                  <a:gd name="connsiteX17" fmla="*/ 293078 w 587309"/>
                  <a:gd name="connsiteY17" fmla="*/ 474313 h 887084"/>
                  <a:gd name="connsiteX18" fmla="*/ 183854 w 587309"/>
                  <a:gd name="connsiteY18" fmla="*/ 546712 h 887084"/>
                  <a:gd name="connsiteX19" fmla="*/ 181386 w 587309"/>
                  <a:gd name="connsiteY19" fmla="*/ 558934 h 887084"/>
                  <a:gd name="connsiteX20" fmla="*/ 0 w 587309"/>
                  <a:gd name="connsiteY20" fmla="*/ 513804 h 88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87309" h="887084">
                    <a:moveTo>
                      <a:pt x="0" y="0"/>
                    </a:moveTo>
                    <a:lnTo>
                      <a:pt x="181077" y="0"/>
                    </a:lnTo>
                    <a:lnTo>
                      <a:pt x="181077" y="115"/>
                    </a:lnTo>
                    <a:lnTo>
                      <a:pt x="587308" y="115"/>
                    </a:lnTo>
                    <a:lnTo>
                      <a:pt x="587308" y="181192"/>
                    </a:lnTo>
                    <a:lnTo>
                      <a:pt x="181077" y="181192"/>
                    </a:lnTo>
                    <a:lnTo>
                      <a:pt x="181077" y="320960"/>
                    </a:lnTo>
                    <a:lnTo>
                      <a:pt x="233780" y="304600"/>
                    </a:lnTo>
                    <a:cubicBezTo>
                      <a:pt x="252934" y="300680"/>
                      <a:pt x="272766" y="298622"/>
                      <a:pt x="293078" y="298622"/>
                    </a:cubicBezTo>
                    <a:cubicBezTo>
                      <a:pt x="455577" y="298622"/>
                      <a:pt x="587309" y="430354"/>
                      <a:pt x="587309" y="592853"/>
                    </a:cubicBezTo>
                    <a:cubicBezTo>
                      <a:pt x="587309" y="755352"/>
                      <a:pt x="455577" y="887084"/>
                      <a:pt x="293078" y="887084"/>
                    </a:cubicBezTo>
                    <a:cubicBezTo>
                      <a:pt x="171204" y="887084"/>
                      <a:pt x="66636" y="812985"/>
                      <a:pt x="21969" y="707381"/>
                    </a:cubicBezTo>
                    <a:lnTo>
                      <a:pt x="7530" y="660865"/>
                    </a:lnTo>
                    <a:lnTo>
                      <a:pt x="179625" y="618047"/>
                    </a:lnTo>
                    <a:lnTo>
                      <a:pt x="183854" y="638994"/>
                    </a:lnTo>
                    <a:cubicBezTo>
                      <a:pt x="201849" y="681540"/>
                      <a:pt x="243977" y="711393"/>
                      <a:pt x="293078" y="711393"/>
                    </a:cubicBezTo>
                    <a:cubicBezTo>
                      <a:pt x="358546" y="711393"/>
                      <a:pt x="411618" y="658321"/>
                      <a:pt x="411618" y="592853"/>
                    </a:cubicBezTo>
                    <a:cubicBezTo>
                      <a:pt x="411618" y="527385"/>
                      <a:pt x="358546" y="474313"/>
                      <a:pt x="293078" y="474313"/>
                    </a:cubicBezTo>
                    <a:cubicBezTo>
                      <a:pt x="243977" y="474313"/>
                      <a:pt x="201849" y="504166"/>
                      <a:pt x="183854" y="546712"/>
                    </a:cubicBezTo>
                    <a:lnTo>
                      <a:pt x="181386" y="558934"/>
                    </a:lnTo>
                    <a:lnTo>
                      <a:pt x="0" y="51380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E5CA5EA8-418C-F23A-BD83-FEDC1B74BF07}"/>
                  </a:ext>
                </a:extLst>
              </p:cNvPr>
              <p:cNvSpPr/>
              <p:nvPr/>
            </p:nvSpPr>
            <p:spPr bwMode="auto">
              <a:xfrm>
                <a:off x="3259530" y="5759430"/>
                <a:ext cx="172275" cy="259698"/>
              </a:xfrm>
              <a:custGeom>
                <a:avLst/>
                <a:gdLst>
                  <a:gd name="connsiteX0" fmla="*/ 294231 w 588462"/>
                  <a:gd name="connsiteY0" fmla="*/ 474314 h 887085"/>
                  <a:gd name="connsiteX1" fmla="*/ 175691 w 588462"/>
                  <a:gd name="connsiteY1" fmla="*/ 592854 h 887085"/>
                  <a:gd name="connsiteX2" fmla="*/ 294231 w 588462"/>
                  <a:gd name="connsiteY2" fmla="*/ 711394 h 887085"/>
                  <a:gd name="connsiteX3" fmla="*/ 412771 w 588462"/>
                  <a:gd name="connsiteY3" fmla="*/ 592854 h 887085"/>
                  <a:gd name="connsiteX4" fmla="*/ 294231 w 588462"/>
                  <a:gd name="connsiteY4" fmla="*/ 474314 h 887085"/>
                  <a:gd name="connsiteX5" fmla="*/ 188558 w 588462"/>
                  <a:gd name="connsiteY5" fmla="*/ 0 h 887085"/>
                  <a:gd name="connsiteX6" fmla="*/ 379907 w 588462"/>
                  <a:gd name="connsiteY6" fmla="*/ 0 h 887085"/>
                  <a:gd name="connsiteX7" fmla="*/ 276934 w 588462"/>
                  <a:gd name="connsiteY7" fmla="*/ 300367 h 887085"/>
                  <a:gd name="connsiteX8" fmla="*/ 294231 w 588462"/>
                  <a:gd name="connsiteY8" fmla="*/ 298623 h 887085"/>
                  <a:gd name="connsiteX9" fmla="*/ 588462 w 588462"/>
                  <a:gd name="connsiteY9" fmla="*/ 592854 h 887085"/>
                  <a:gd name="connsiteX10" fmla="*/ 294231 w 588462"/>
                  <a:gd name="connsiteY10" fmla="*/ 887085 h 887085"/>
                  <a:gd name="connsiteX11" fmla="*/ 0 w 588462"/>
                  <a:gd name="connsiteY11" fmla="*/ 592854 h 887085"/>
                  <a:gd name="connsiteX12" fmla="*/ 23122 w 588462"/>
                  <a:gd name="connsiteY12" fmla="*/ 478326 h 887085"/>
                  <a:gd name="connsiteX13" fmla="*/ 27070 w 588462"/>
                  <a:gd name="connsiteY13" fmla="*/ 471053 h 887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8462" h="887085">
                    <a:moveTo>
                      <a:pt x="294231" y="474314"/>
                    </a:moveTo>
                    <a:cubicBezTo>
                      <a:pt x="228763" y="474314"/>
                      <a:pt x="175691" y="527386"/>
                      <a:pt x="175691" y="592854"/>
                    </a:cubicBezTo>
                    <a:cubicBezTo>
                      <a:pt x="175691" y="658322"/>
                      <a:pt x="228763" y="711394"/>
                      <a:pt x="294231" y="711394"/>
                    </a:cubicBezTo>
                    <a:cubicBezTo>
                      <a:pt x="359699" y="711394"/>
                      <a:pt x="412771" y="658322"/>
                      <a:pt x="412771" y="592854"/>
                    </a:cubicBezTo>
                    <a:cubicBezTo>
                      <a:pt x="412771" y="527386"/>
                      <a:pt x="359699" y="474314"/>
                      <a:pt x="294231" y="474314"/>
                    </a:cubicBezTo>
                    <a:close/>
                    <a:moveTo>
                      <a:pt x="188558" y="0"/>
                    </a:moveTo>
                    <a:lnTo>
                      <a:pt x="379907" y="0"/>
                    </a:lnTo>
                    <a:lnTo>
                      <a:pt x="276934" y="300367"/>
                    </a:lnTo>
                    <a:lnTo>
                      <a:pt x="294231" y="298623"/>
                    </a:lnTo>
                    <a:cubicBezTo>
                      <a:pt x="456730" y="298623"/>
                      <a:pt x="588462" y="430355"/>
                      <a:pt x="588462" y="592854"/>
                    </a:cubicBezTo>
                    <a:cubicBezTo>
                      <a:pt x="588462" y="755353"/>
                      <a:pt x="456730" y="887085"/>
                      <a:pt x="294231" y="887085"/>
                    </a:cubicBezTo>
                    <a:cubicBezTo>
                      <a:pt x="131732" y="887085"/>
                      <a:pt x="0" y="755353"/>
                      <a:pt x="0" y="592854"/>
                    </a:cubicBezTo>
                    <a:cubicBezTo>
                      <a:pt x="0" y="552229"/>
                      <a:pt x="8233" y="513528"/>
                      <a:pt x="23122" y="478326"/>
                    </a:cubicBezTo>
                    <a:lnTo>
                      <a:pt x="27070" y="47105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82BE618F-392D-7CCA-E614-74627A7A9F07}"/>
                  </a:ext>
                </a:extLst>
              </p:cNvPr>
              <p:cNvSpPr/>
              <p:nvPr/>
            </p:nvSpPr>
            <p:spPr bwMode="auto">
              <a:xfrm>
                <a:off x="2966133" y="5681302"/>
                <a:ext cx="178357" cy="257998"/>
              </a:xfrm>
              <a:custGeom>
                <a:avLst/>
                <a:gdLst>
                  <a:gd name="connsiteX0" fmla="*/ 408386 w 609238"/>
                  <a:gd name="connsiteY0" fmla="*/ 0 h 881280"/>
                  <a:gd name="connsiteX1" fmla="*/ 609238 w 609238"/>
                  <a:gd name="connsiteY1" fmla="*/ 0 h 881280"/>
                  <a:gd name="connsiteX2" fmla="*/ 263078 w 609238"/>
                  <a:gd name="connsiteY2" fmla="*/ 881280 h 881280"/>
                  <a:gd name="connsiteX3" fmla="*/ 62226 w 609238"/>
                  <a:gd name="connsiteY3" fmla="*/ 881280 h 881280"/>
                  <a:gd name="connsiteX4" fmla="*/ 337215 w 609238"/>
                  <a:gd name="connsiteY4" fmla="*/ 181193 h 881280"/>
                  <a:gd name="connsiteX5" fmla="*/ 0 w 609238"/>
                  <a:gd name="connsiteY5" fmla="*/ 181193 h 881280"/>
                  <a:gd name="connsiteX6" fmla="*/ 0 w 609238"/>
                  <a:gd name="connsiteY6" fmla="*/ 116 h 881280"/>
                  <a:gd name="connsiteX7" fmla="*/ 408341 w 609238"/>
                  <a:gd name="connsiteY7" fmla="*/ 116 h 881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9238" h="881280">
                    <a:moveTo>
                      <a:pt x="408386" y="0"/>
                    </a:moveTo>
                    <a:lnTo>
                      <a:pt x="609238" y="0"/>
                    </a:lnTo>
                    <a:lnTo>
                      <a:pt x="263078" y="881280"/>
                    </a:lnTo>
                    <a:lnTo>
                      <a:pt x="62226" y="881280"/>
                    </a:lnTo>
                    <a:lnTo>
                      <a:pt x="337215" y="181193"/>
                    </a:lnTo>
                    <a:lnTo>
                      <a:pt x="0" y="181193"/>
                    </a:lnTo>
                    <a:lnTo>
                      <a:pt x="0" y="116"/>
                    </a:lnTo>
                    <a:lnTo>
                      <a:pt x="408341" y="116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D74B7276-12DE-08C5-A683-ABCF31547E06}"/>
                  </a:ext>
                </a:extLst>
              </p:cNvPr>
              <p:cNvSpPr/>
              <p:nvPr/>
            </p:nvSpPr>
            <p:spPr bwMode="auto">
              <a:xfrm>
                <a:off x="2675099" y="5464539"/>
                <a:ext cx="172275" cy="261587"/>
              </a:xfrm>
              <a:custGeom>
                <a:avLst/>
                <a:gdLst>
                  <a:gd name="connsiteX0" fmla="*/ 296572 w 588462"/>
                  <a:gd name="connsiteY0" fmla="*/ 482467 h 893537"/>
                  <a:gd name="connsiteX1" fmla="*/ 186837 w 588462"/>
                  <a:gd name="connsiteY1" fmla="*/ 555204 h 893537"/>
                  <a:gd name="connsiteX2" fmla="*/ 184491 w 588462"/>
                  <a:gd name="connsiteY2" fmla="*/ 566826 h 893537"/>
                  <a:gd name="connsiteX3" fmla="*/ 182381 w 588462"/>
                  <a:gd name="connsiteY3" fmla="*/ 566171 h 893537"/>
                  <a:gd name="connsiteX4" fmla="*/ 175691 w 588462"/>
                  <a:gd name="connsiteY4" fmla="*/ 599306 h 893537"/>
                  <a:gd name="connsiteX5" fmla="*/ 210411 w 588462"/>
                  <a:gd name="connsiteY5" fmla="*/ 683127 h 893537"/>
                  <a:gd name="connsiteX6" fmla="*/ 210713 w 588462"/>
                  <a:gd name="connsiteY6" fmla="*/ 683330 h 893537"/>
                  <a:gd name="connsiteX7" fmla="*/ 212360 w 588462"/>
                  <a:gd name="connsiteY7" fmla="*/ 685773 h 893537"/>
                  <a:gd name="connsiteX8" fmla="*/ 296572 w 588462"/>
                  <a:gd name="connsiteY8" fmla="*/ 720655 h 893537"/>
                  <a:gd name="connsiteX9" fmla="*/ 415666 w 588462"/>
                  <a:gd name="connsiteY9" fmla="*/ 601561 h 893537"/>
                  <a:gd name="connsiteX10" fmla="*/ 296572 w 588462"/>
                  <a:gd name="connsiteY10" fmla="*/ 482467 h 893537"/>
                  <a:gd name="connsiteX11" fmla="*/ 296572 w 588462"/>
                  <a:gd name="connsiteY11" fmla="*/ 175286 h 893537"/>
                  <a:gd name="connsiteX12" fmla="*/ 294399 w 588462"/>
                  <a:gd name="connsiteY12" fmla="*/ 175725 h 893537"/>
                  <a:gd name="connsiteX13" fmla="*/ 294231 w 588462"/>
                  <a:gd name="connsiteY13" fmla="*/ 175691 h 893537"/>
                  <a:gd name="connsiteX14" fmla="*/ 175691 w 588462"/>
                  <a:gd name="connsiteY14" fmla="*/ 294231 h 893537"/>
                  <a:gd name="connsiteX15" fmla="*/ 182381 w 588462"/>
                  <a:gd name="connsiteY15" fmla="*/ 327366 h 893537"/>
                  <a:gd name="connsiteX16" fmla="*/ 184034 w 588462"/>
                  <a:gd name="connsiteY16" fmla="*/ 326853 h 893537"/>
                  <a:gd name="connsiteX17" fmla="*/ 186837 w 588462"/>
                  <a:gd name="connsiteY17" fmla="*/ 340737 h 893537"/>
                  <a:gd name="connsiteX18" fmla="*/ 296572 w 588462"/>
                  <a:gd name="connsiteY18" fmla="*/ 413474 h 893537"/>
                  <a:gd name="connsiteX19" fmla="*/ 415666 w 588462"/>
                  <a:gd name="connsiteY19" fmla="*/ 294380 h 893537"/>
                  <a:gd name="connsiteX20" fmla="*/ 296572 w 588462"/>
                  <a:gd name="connsiteY20" fmla="*/ 175286 h 893537"/>
                  <a:gd name="connsiteX21" fmla="*/ 294231 w 588462"/>
                  <a:gd name="connsiteY21" fmla="*/ 0 h 893537"/>
                  <a:gd name="connsiteX22" fmla="*/ 588462 w 588462"/>
                  <a:gd name="connsiteY22" fmla="*/ 294231 h 893537"/>
                  <a:gd name="connsiteX23" fmla="*/ 565340 w 588462"/>
                  <a:gd name="connsiteY23" fmla="*/ 408759 h 893537"/>
                  <a:gd name="connsiteX24" fmla="*/ 544709 w 588462"/>
                  <a:gd name="connsiteY24" fmla="*/ 446769 h 893537"/>
                  <a:gd name="connsiteX25" fmla="*/ 565340 w 588462"/>
                  <a:gd name="connsiteY25" fmla="*/ 484778 h 893537"/>
                  <a:gd name="connsiteX26" fmla="*/ 588462 w 588462"/>
                  <a:gd name="connsiteY26" fmla="*/ 599306 h 893537"/>
                  <a:gd name="connsiteX27" fmla="*/ 294231 w 588462"/>
                  <a:gd name="connsiteY27" fmla="*/ 893537 h 893537"/>
                  <a:gd name="connsiteX28" fmla="*/ 0 w 588462"/>
                  <a:gd name="connsiteY28" fmla="*/ 599306 h 893537"/>
                  <a:gd name="connsiteX29" fmla="*/ 23122 w 588462"/>
                  <a:gd name="connsiteY29" fmla="*/ 484778 h 893537"/>
                  <a:gd name="connsiteX30" fmla="*/ 43753 w 588462"/>
                  <a:gd name="connsiteY30" fmla="*/ 446769 h 893537"/>
                  <a:gd name="connsiteX31" fmla="*/ 23122 w 588462"/>
                  <a:gd name="connsiteY31" fmla="*/ 408759 h 893537"/>
                  <a:gd name="connsiteX32" fmla="*/ 0 w 588462"/>
                  <a:gd name="connsiteY32" fmla="*/ 294231 h 893537"/>
                  <a:gd name="connsiteX33" fmla="*/ 294231 w 588462"/>
                  <a:gd name="connsiteY33" fmla="*/ 0 h 893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88462" h="893537">
                    <a:moveTo>
                      <a:pt x="296572" y="482467"/>
                    </a:moveTo>
                    <a:cubicBezTo>
                      <a:pt x="247242" y="482467"/>
                      <a:pt x="204917" y="512460"/>
                      <a:pt x="186837" y="555204"/>
                    </a:cubicBezTo>
                    <a:lnTo>
                      <a:pt x="184491" y="566826"/>
                    </a:lnTo>
                    <a:lnTo>
                      <a:pt x="182381" y="566171"/>
                    </a:lnTo>
                    <a:lnTo>
                      <a:pt x="175691" y="599306"/>
                    </a:lnTo>
                    <a:cubicBezTo>
                      <a:pt x="175691" y="632040"/>
                      <a:pt x="188959" y="661675"/>
                      <a:pt x="210411" y="683127"/>
                    </a:cubicBezTo>
                    <a:lnTo>
                      <a:pt x="210713" y="683330"/>
                    </a:lnTo>
                    <a:lnTo>
                      <a:pt x="212360" y="685773"/>
                    </a:lnTo>
                    <a:cubicBezTo>
                      <a:pt x="233912" y="707325"/>
                      <a:pt x="263685" y="720655"/>
                      <a:pt x="296572" y="720655"/>
                    </a:cubicBezTo>
                    <a:cubicBezTo>
                      <a:pt x="362346" y="720655"/>
                      <a:pt x="415666" y="667335"/>
                      <a:pt x="415666" y="601561"/>
                    </a:cubicBezTo>
                    <a:cubicBezTo>
                      <a:pt x="415666" y="535787"/>
                      <a:pt x="362346" y="482467"/>
                      <a:pt x="296572" y="482467"/>
                    </a:cubicBezTo>
                    <a:close/>
                    <a:moveTo>
                      <a:pt x="296572" y="175286"/>
                    </a:moveTo>
                    <a:lnTo>
                      <a:pt x="294399" y="175725"/>
                    </a:lnTo>
                    <a:lnTo>
                      <a:pt x="294231" y="175691"/>
                    </a:lnTo>
                    <a:cubicBezTo>
                      <a:pt x="228763" y="175691"/>
                      <a:pt x="175691" y="228763"/>
                      <a:pt x="175691" y="294231"/>
                    </a:cubicBezTo>
                    <a:lnTo>
                      <a:pt x="182381" y="327366"/>
                    </a:lnTo>
                    <a:lnTo>
                      <a:pt x="184034" y="326853"/>
                    </a:lnTo>
                    <a:lnTo>
                      <a:pt x="186837" y="340737"/>
                    </a:lnTo>
                    <a:cubicBezTo>
                      <a:pt x="204917" y="383482"/>
                      <a:pt x="247242" y="413474"/>
                      <a:pt x="296572" y="413474"/>
                    </a:cubicBezTo>
                    <a:cubicBezTo>
                      <a:pt x="362346" y="413474"/>
                      <a:pt x="415666" y="360154"/>
                      <a:pt x="415666" y="294380"/>
                    </a:cubicBezTo>
                    <a:cubicBezTo>
                      <a:pt x="415666" y="228606"/>
                      <a:pt x="362346" y="175286"/>
                      <a:pt x="296572" y="175286"/>
                    </a:cubicBezTo>
                    <a:close/>
                    <a:moveTo>
                      <a:pt x="294231" y="0"/>
                    </a:moveTo>
                    <a:cubicBezTo>
                      <a:pt x="456730" y="0"/>
                      <a:pt x="588462" y="131732"/>
                      <a:pt x="588462" y="294231"/>
                    </a:cubicBezTo>
                    <a:cubicBezTo>
                      <a:pt x="588462" y="334856"/>
                      <a:pt x="580229" y="373558"/>
                      <a:pt x="565340" y="408759"/>
                    </a:cubicBezTo>
                    <a:lnTo>
                      <a:pt x="544709" y="446769"/>
                    </a:lnTo>
                    <a:lnTo>
                      <a:pt x="565340" y="484778"/>
                    </a:lnTo>
                    <a:cubicBezTo>
                      <a:pt x="580229" y="519980"/>
                      <a:pt x="588462" y="558681"/>
                      <a:pt x="588462" y="599306"/>
                    </a:cubicBezTo>
                    <a:cubicBezTo>
                      <a:pt x="588462" y="761805"/>
                      <a:pt x="456730" y="893537"/>
                      <a:pt x="294231" y="893537"/>
                    </a:cubicBezTo>
                    <a:cubicBezTo>
                      <a:pt x="131732" y="893537"/>
                      <a:pt x="0" y="761805"/>
                      <a:pt x="0" y="599306"/>
                    </a:cubicBezTo>
                    <a:cubicBezTo>
                      <a:pt x="0" y="558681"/>
                      <a:pt x="8234" y="519980"/>
                      <a:pt x="23122" y="484778"/>
                    </a:cubicBezTo>
                    <a:lnTo>
                      <a:pt x="43753" y="446769"/>
                    </a:lnTo>
                    <a:lnTo>
                      <a:pt x="23122" y="408759"/>
                    </a:lnTo>
                    <a:cubicBezTo>
                      <a:pt x="8234" y="373558"/>
                      <a:pt x="0" y="334856"/>
                      <a:pt x="0" y="294231"/>
                    </a:cubicBezTo>
                    <a:cubicBezTo>
                      <a:pt x="0" y="131732"/>
                      <a:pt x="131732" y="0"/>
                      <a:pt x="2942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65CFEA3A-AE4F-DC9A-6EF2-A3C5B138DD59}"/>
                  </a:ext>
                </a:extLst>
              </p:cNvPr>
              <p:cNvSpPr/>
              <p:nvPr/>
            </p:nvSpPr>
            <p:spPr bwMode="auto">
              <a:xfrm>
                <a:off x="2590565" y="5142554"/>
                <a:ext cx="172275" cy="259737"/>
              </a:xfrm>
              <a:custGeom>
                <a:avLst/>
                <a:gdLst>
                  <a:gd name="connsiteX0" fmla="*/ 294231 w 588462"/>
                  <a:gd name="connsiteY0" fmla="*/ 175691 h 887217"/>
                  <a:gd name="connsiteX1" fmla="*/ 175691 w 588462"/>
                  <a:gd name="connsiteY1" fmla="*/ 294231 h 887217"/>
                  <a:gd name="connsiteX2" fmla="*/ 294231 w 588462"/>
                  <a:gd name="connsiteY2" fmla="*/ 412771 h 887217"/>
                  <a:gd name="connsiteX3" fmla="*/ 412771 w 588462"/>
                  <a:gd name="connsiteY3" fmla="*/ 294231 h 887217"/>
                  <a:gd name="connsiteX4" fmla="*/ 294231 w 588462"/>
                  <a:gd name="connsiteY4" fmla="*/ 175691 h 887217"/>
                  <a:gd name="connsiteX5" fmla="*/ 294231 w 588462"/>
                  <a:gd name="connsiteY5" fmla="*/ 0 h 887217"/>
                  <a:gd name="connsiteX6" fmla="*/ 588462 w 588462"/>
                  <a:gd name="connsiteY6" fmla="*/ 294231 h 887217"/>
                  <a:gd name="connsiteX7" fmla="*/ 565340 w 588462"/>
                  <a:gd name="connsiteY7" fmla="*/ 408759 h 887217"/>
                  <a:gd name="connsiteX8" fmla="*/ 561566 w 588462"/>
                  <a:gd name="connsiteY8" fmla="*/ 415711 h 887217"/>
                  <a:gd name="connsiteX9" fmla="*/ 399923 w 588462"/>
                  <a:gd name="connsiteY9" fmla="*/ 887217 h 887217"/>
                  <a:gd name="connsiteX10" fmla="*/ 208574 w 588462"/>
                  <a:gd name="connsiteY10" fmla="*/ 887217 h 887217"/>
                  <a:gd name="connsiteX11" fmla="*/ 311595 w 588462"/>
                  <a:gd name="connsiteY11" fmla="*/ 586712 h 887217"/>
                  <a:gd name="connsiteX12" fmla="*/ 294231 w 588462"/>
                  <a:gd name="connsiteY12" fmla="*/ 588462 h 887217"/>
                  <a:gd name="connsiteX13" fmla="*/ 0 w 588462"/>
                  <a:gd name="connsiteY13" fmla="*/ 294231 h 887217"/>
                  <a:gd name="connsiteX14" fmla="*/ 294231 w 588462"/>
                  <a:gd name="connsiteY14" fmla="*/ 0 h 88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8462" h="887217">
                    <a:moveTo>
                      <a:pt x="294231" y="175691"/>
                    </a:moveTo>
                    <a:cubicBezTo>
                      <a:pt x="228763" y="175691"/>
                      <a:pt x="175691" y="228763"/>
                      <a:pt x="175691" y="294231"/>
                    </a:cubicBezTo>
                    <a:cubicBezTo>
                      <a:pt x="175691" y="359699"/>
                      <a:pt x="228763" y="412771"/>
                      <a:pt x="294231" y="412771"/>
                    </a:cubicBezTo>
                    <a:cubicBezTo>
                      <a:pt x="359699" y="412771"/>
                      <a:pt x="412771" y="359699"/>
                      <a:pt x="412771" y="294231"/>
                    </a:cubicBezTo>
                    <a:cubicBezTo>
                      <a:pt x="412771" y="228763"/>
                      <a:pt x="359699" y="175691"/>
                      <a:pt x="294231" y="175691"/>
                    </a:cubicBezTo>
                    <a:close/>
                    <a:moveTo>
                      <a:pt x="294231" y="0"/>
                    </a:moveTo>
                    <a:cubicBezTo>
                      <a:pt x="456730" y="0"/>
                      <a:pt x="588462" y="131732"/>
                      <a:pt x="588462" y="294231"/>
                    </a:cubicBezTo>
                    <a:cubicBezTo>
                      <a:pt x="588462" y="334856"/>
                      <a:pt x="580229" y="373558"/>
                      <a:pt x="565340" y="408759"/>
                    </a:cubicBezTo>
                    <a:lnTo>
                      <a:pt x="561566" y="415711"/>
                    </a:lnTo>
                    <a:lnTo>
                      <a:pt x="399923" y="887217"/>
                    </a:lnTo>
                    <a:lnTo>
                      <a:pt x="208574" y="887217"/>
                    </a:lnTo>
                    <a:lnTo>
                      <a:pt x="311595" y="586712"/>
                    </a:lnTo>
                    <a:lnTo>
                      <a:pt x="294231" y="588462"/>
                    </a:lnTo>
                    <a:cubicBezTo>
                      <a:pt x="131732" y="588462"/>
                      <a:pt x="0" y="456730"/>
                      <a:pt x="0" y="294231"/>
                    </a:cubicBezTo>
                    <a:cubicBezTo>
                      <a:pt x="0" y="131732"/>
                      <a:pt x="131732" y="0"/>
                      <a:pt x="29423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EEE4246E-109B-E33B-9C4C-7F2B4697121F}"/>
                  </a:ext>
                </a:extLst>
              </p:cNvPr>
              <p:cNvSpPr/>
              <p:nvPr/>
            </p:nvSpPr>
            <p:spPr bwMode="auto">
              <a:xfrm rot="5400000">
                <a:off x="2899695" y="4674800"/>
                <a:ext cx="258076" cy="149678"/>
              </a:xfrm>
              <a:custGeom>
                <a:avLst/>
                <a:gdLst>
                  <a:gd name="csX0" fmla="*/ 0 w 881545"/>
                  <a:gd name="csY0" fmla="*/ 181077 h 511277"/>
                  <a:gd name="csX1" fmla="*/ 0 w 881545"/>
                  <a:gd name="csY1" fmla="*/ 0 h 511277"/>
                  <a:gd name="csX2" fmla="*/ 881545 w 881545"/>
                  <a:gd name="csY2" fmla="*/ 0 h 511277"/>
                  <a:gd name="csX3" fmla="*/ 881545 w 881545"/>
                  <a:gd name="csY3" fmla="*/ 181077 h 511277"/>
                  <a:gd name="csX4" fmla="*/ 0 w 881545"/>
                  <a:gd name="csY4" fmla="*/ 511277 h 511277"/>
                  <a:gd name="csX5" fmla="*/ 0 w 881545"/>
                  <a:gd name="csY5" fmla="*/ 330200 h 511277"/>
                  <a:gd name="csX6" fmla="*/ 881545 w 881545"/>
                  <a:gd name="csY6" fmla="*/ 330200 h 511277"/>
                  <a:gd name="csX7" fmla="*/ 881545 w 881545"/>
                  <a:gd name="csY7" fmla="*/ 511277 h 51127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881545" h="511277">
                    <a:moveTo>
                      <a:pt x="0" y="181077"/>
                    </a:moveTo>
                    <a:lnTo>
                      <a:pt x="0" y="0"/>
                    </a:lnTo>
                    <a:lnTo>
                      <a:pt x="881545" y="0"/>
                    </a:lnTo>
                    <a:lnTo>
                      <a:pt x="881545" y="181077"/>
                    </a:lnTo>
                    <a:close/>
                    <a:moveTo>
                      <a:pt x="0" y="511277"/>
                    </a:moveTo>
                    <a:lnTo>
                      <a:pt x="0" y="330200"/>
                    </a:lnTo>
                    <a:lnTo>
                      <a:pt x="881545" y="330200"/>
                    </a:lnTo>
                    <a:lnTo>
                      <a:pt x="881545" y="51127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3E2AFE98-B2D8-8D5A-986E-DE6A852617EF}"/>
                  </a:ext>
                </a:extLst>
              </p:cNvPr>
              <p:cNvSpPr/>
              <p:nvPr/>
            </p:nvSpPr>
            <p:spPr bwMode="auto">
              <a:xfrm>
                <a:off x="2714117" y="4849105"/>
                <a:ext cx="208622" cy="258104"/>
              </a:xfrm>
              <a:custGeom>
                <a:avLst/>
                <a:gdLst>
                  <a:gd name="csX0" fmla="*/ 472638 w 712618"/>
                  <a:gd name="csY0" fmla="*/ 173108 h 881641"/>
                  <a:gd name="csX1" fmla="*/ 407528 w 712618"/>
                  <a:gd name="csY1" fmla="*/ 238218 h 881641"/>
                  <a:gd name="csX2" fmla="*/ 407528 w 712618"/>
                  <a:gd name="csY2" fmla="*/ 641657 h 881641"/>
                  <a:gd name="csX3" fmla="*/ 472638 w 712618"/>
                  <a:gd name="csY3" fmla="*/ 706767 h 881641"/>
                  <a:gd name="csX4" fmla="*/ 537747 w 712618"/>
                  <a:gd name="csY4" fmla="*/ 641657 h 881641"/>
                  <a:gd name="csX5" fmla="*/ 537747 w 712618"/>
                  <a:gd name="csY5" fmla="*/ 238218 h 881641"/>
                  <a:gd name="csX6" fmla="*/ 472638 w 712618"/>
                  <a:gd name="csY6" fmla="*/ 173108 h 881641"/>
                  <a:gd name="csX7" fmla="*/ 0 w 712618"/>
                  <a:gd name="csY7" fmla="*/ 96 h 881641"/>
                  <a:gd name="csX8" fmla="*/ 181077 w 712618"/>
                  <a:gd name="csY8" fmla="*/ 96 h 881641"/>
                  <a:gd name="csX9" fmla="*/ 181077 w 712618"/>
                  <a:gd name="csY9" fmla="*/ 881641 h 881641"/>
                  <a:gd name="csX10" fmla="*/ 0 w 712618"/>
                  <a:gd name="csY10" fmla="*/ 881641 h 881641"/>
                  <a:gd name="csX11" fmla="*/ 473395 w 712618"/>
                  <a:gd name="csY11" fmla="*/ 0 h 881641"/>
                  <a:gd name="csX12" fmla="*/ 712618 w 712618"/>
                  <a:gd name="csY12" fmla="*/ 239224 h 881641"/>
                  <a:gd name="csX13" fmla="*/ 712618 w 712618"/>
                  <a:gd name="csY13" fmla="*/ 640651 h 881641"/>
                  <a:gd name="csX14" fmla="*/ 473395 w 712618"/>
                  <a:gd name="csY14" fmla="*/ 879874 h 881641"/>
                  <a:gd name="csX15" fmla="*/ 234171 w 712618"/>
                  <a:gd name="csY15" fmla="*/ 640651 h 881641"/>
                  <a:gd name="csX16" fmla="*/ 234171 w 712618"/>
                  <a:gd name="csY16" fmla="*/ 239224 h 881641"/>
                  <a:gd name="csX17" fmla="*/ 473395 w 712618"/>
                  <a:gd name="csY17" fmla="*/ 0 h 88164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712618" h="881641">
                    <a:moveTo>
                      <a:pt x="472638" y="173108"/>
                    </a:moveTo>
                    <a:cubicBezTo>
                      <a:pt x="436679" y="173108"/>
                      <a:pt x="407528" y="202259"/>
                      <a:pt x="407528" y="238218"/>
                    </a:cubicBezTo>
                    <a:lnTo>
                      <a:pt x="407528" y="641657"/>
                    </a:lnTo>
                    <a:cubicBezTo>
                      <a:pt x="407528" y="677616"/>
                      <a:pt x="436679" y="706767"/>
                      <a:pt x="472638" y="706767"/>
                    </a:cubicBezTo>
                    <a:cubicBezTo>
                      <a:pt x="508596" y="706767"/>
                      <a:pt x="537747" y="677616"/>
                      <a:pt x="537747" y="641657"/>
                    </a:cubicBezTo>
                    <a:lnTo>
                      <a:pt x="537747" y="238218"/>
                    </a:lnTo>
                    <a:cubicBezTo>
                      <a:pt x="537747" y="202259"/>
                      <a:pt x="508596" y="173108"/>
                      <a:pt x="472638" y="173108"/>
                    </a:cubicBezTo>
                    <a:close/>
                    <a:moveTo>
                      <a:pt x="0" y="96"/>
                    </a:moveTo>
                    <a:lnTo>
                      <a:pt x="181077" y="96"/>
                    </a:lnTo>
                    <a:lnTo>
                      <a:pt x="181077" y="881641"/>
                    </a:lnTo>
                    <a:lnTo>
                      <a:pt x="0" y="881641"/>
                    </a:lnTo>
                    <a:close/>
                    <a:moveTo>
                      <a:pt x="473395" y="0"/>
                    </a:moveTo>
                    <a:cubicBezTo>
                      <a:pt x="605514" y="0"/>
                      <a:pt x="712618" y="107104"/>
                      <a:pt x="712618" y="239224"/>
                    </a:cubicBezTo>
                    <a:lnTo>
                      <a:pt x="712618" y="640651"/>
                    </a:lnTo>
                    <a:cubicBezTo>
                      <a:pt x="712618" y="772770"/>
                      <a:pt x="605514" y="879874"/>
                      <a:pt x="473395" y="879874"/>
                    </a:cubicBezTo>
                    <a:cubicBezTo>
                      <a:pt x="341275" y="879874"/>
                      <a:pt x="234171" y="772770"/>
                      <a:pt x="234171" y="640651"/>
                    </a:cubicBezTo>
                    <a:lnTo>
                      <a:pt x="234171" y="239224"/>
                    </a:lnTo>
                    <a:cubicBezTo>
                      <a:pt x="234171" y="107104"/>
                      <a:pt x="341275" y="0"/>
                      <a:pt x="47339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50561B42-61F0-0BCA-62AB-00C2DEAC039F}"/>
                  </a:ext>
                </a:extLst>
              </p:cNvPr>
              <p:cNvSpPr/>
              <p:nvPr/>
            </p:nvSpPr>
            <p:spPr bwMode="auto">
              <a:xfrm>
                <a:off x="3226031" y="4581904"/>
                <a:ext cx="216873" cy="258105"/>
              </a:xfrm>
              <a:custGeom>
                <a:avLst/>
                <a:gdLst>
                  <a:gd name="csX0" fmla="*/ 0 w 740801"/>
                  <a:gd name="csY0" fmla="*/ 99 h 881644"/>
                  <a:gd name="csX1" fmla="*/ 181077 w 740801"/>
                  <a:gd name="csY1" fmla="*/ 99 h 881644"/>
                  <a:gd name="csX2" fmla="*/ 181077 w 740801"/>
                  <a:gd name="csY2" fmla="*/ 881644 h 881644"/>
                  <a:gd name="csX3" fmla="*/ 0 w 740801"/>
                  <a:gd name="csY3" fmla="*/ 881644 h 881644"/>
                  <a:gd name="csX4" fmla="*/ 503963 w 740801"/>
                  <a:gd name="csY4" fmla="*/ 13 h 881644"/>
                  <a:gd name="csX5" fmla="*/ 693999 w 740801"/>
                  <a:gd name="csY5" fmla="*/ 97513 h 881644"/>
                  <a:gd name="csX6" fmla="*/ 674321 w 740801"/>
                  <a:gd name="csY6" fmla="*/ 403206 h 881644"/>
                  <a:gd name="csX7" fmla="*/ 465623 w 740801"/>
                  <a:gd name="csY7" fmla="*/ 582242 h 881644"/>
                  <a:gd name="csX8" fmla="*/ 444398 w 740801"/>
                  <a:gd name="csY8" fmla="*/ 625610 h 881644"/>
                  <a:gd name="csX9" fmla="*/ 444677 w 740801"/>
                  <a:gd name="csY9" fmla="*/ 701536 h 881644"/>
                  <a:gd name="csX10" fmla="*/ 740801 w 740801"/>
                  <a:gd name="csY10" fmla="*/ 701536 h 881644"/>
                  <a:gd name="csX11" fmla="*/ 740801 w 740801"/>
                  <a:gd name="csY11" fmla="*/ 878700 h 881644"/>
                  <a:gd name="csX12" fmla="*/ 263646 w 740801"/>
                  <a:gd name="csY12" fmla="*/ 878700 h 881644"/>
                  <a:gd name="csX13" fmla="*/ 263076 w 740801"/>
                  <a:gd name="csY13" fmla="*/ 622053 h 881644"/>
                  <a:gd name="csX14" fmla="*/ 351574 w 740801"/>
                  <a:gd name="csY14" fmla="*/ 441235 h 881644"/>
                  <a:gd name="csX15" fmla="*/ 351745 w 740801"/>
                  <a:gd name="csY15" fmla="*/ 441446 h 881644"/>
                  <a:gd name="csX16" fmla="*/ 541209 w 740801"/>
                  <a:gd name="csY16" fmla="*/ 284428 h 881644"/>
                  <a:gd name="csX17" fmla="*/ 550452 w 740801"/>
                  <a:gd name="csY17" fmla="*/ 202779 h 881644"/>
                  <a:gd name="csX18" fmla="*/ 469801 w 740801"/>
                  <a:gd name="csY18" fmla="*/ 187050 h 881644"/>
                  <a:gd name="csX19" fmla="*/ 447686 w 740801"/>
                  <a:gd name="csY19" fmla="*/ 266189 h 881644"/>
                  <a:gd name="csX20" fmla="*/ 289221 w 740801"/>
                  <a:gd name="csY20" fmla="*/ 347276 h 881644"/>
                  <a:gd name="csX21" fmla="*/ 376327 w 740801"/>
                  <a:gd name="csY21" fmla="*/ 35560 h 881644"/>
                  <a:gd name="csX22" fmla="*/ 503963 w 740801"/>
                  <a:gd name="csY22" fmla="*/ 13 h 88164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</a:cxnLst>
                <a:rect l="l" t="t" r="r" b="b"/>
                <a:pathLst>
                  <a:path w="740801" h="881644">
                    <a:moveTo>
                      <a:pt x="0" y="99"/>
                    </a:moveTo>
                    <a:lnTo>
                      <a:pt x="181077" y="99"/>
                    </a:lnTo>
                    <a:lnTo>
                      <a:pt x="181077" y="881644"/>
                    </a:lnTo>
                    <a:lnTo>
                      <a:pt x="0" y="881644"/>
                    </a:lnTo>
                    <a:close/>
                    <a:moveTo>
                      <a:pt x="503963" y="13"/>
                    </a:moveTo>
                    <a:cubicBezTo>
                      <a:pt x="576779" y="783"/>
                      <a:pt x="648029" y="34825"/>
                      <a:pt x="693999" y="97513"/>
                    </a:cubicBezTo>
                    <a:cubicBezTo>
                      <a:pt x="762954" y="191546"/>
                      <a:pt x="753338" y="320452"/>
                      <a:pt x="674321" y="403206"/>
                    </a:cubicBezTo>
                    <a:lnTo>
                      <a:pt x="465623" y="582242"/>
                    </a:lnTo>
                    <a:cubicBezTo>
                      <a:pt x="452497" y="592859"/>
                      <a:pt x="444729" y="608731"/>
                      <a:pt x="444398" y="625610"/>
                    </a:cubicBezTo>
                    <a:cubicBezTo>
                      <a:pt x="444491" y="650919"/>
                      <a:pt x="444584" y="676227"/>
                      <a:pt x="444677" y="701536"/>
                    </a:cubicBezTo>
                    <a:lnTo>
                      <a:pt x="740801" y="701536"/>
                    </a:lnTo>
                    <a:lnTo>
                      <a:pt x="740801" y="878700"/>
                    </a:lnTo>
                    <a:lnTo>
                      <a:pt x="263646" y="878700"/>
                    </a:lnTo>
                    <a:lnTo>
                      <a:pt x="263076" y="622053"/>
                    </a:lnTo>
                    <a:cubicBezTo>
                      <a:pt x="264457" y="551676"/>
                      <a:pt x="296845" y="485501"/>
                      <a:pt x="351574" y="441235"/>
                    </a:cubicBezTo>
                    <a:lnTo>
                      <a:pt x="351745" y="441446"/>
                    </a:lnTo>
                    <a:lnTo>
                      <a:pt x="541209" y="284428"/>
                    </a:lnTo>
                    <a:cubicBezTo>
                      <a:pt x="565102" y="263782"/>
                      <a:pt x="569125" y="228243"/>
                      <a:pt x="550452" y="202779"/>
                    </a:cubicBezTo>
                    <a:cubicBezTo>
                      <a:pt x="531778" y="177314"/>
                      <a:pt x="496674" y="170468"/>
                      <a:pt x="469801" y="187050"/>
                    </a:cubicBezTo>
                    <a:cubicBezTo>
                      <a:pt x="442928" y="203632"/>
                      <a:pt x="433302" y="238078"/>
                      <a:pt x="447686" y="266189"/>
                    </a:cubicBezTo>
                    <a:lnTo>
                      <a:pt x="289221" y="347276"/>
                    </a:lnTo>
                    <a:cubicBezTo>
                      <a:pt x="232562" y="236550"/>
                      <a:pt x="270476" y="100874"/>
                      <a:pt x="376327" y="35560"/>
                    </a:cubicBezTo>
                    <a:cubicBezTo>
                      <a:pt x="416021" y="11067"/>
                      <a:pt x="460274" y="-449"/>
                      <a:pt x="503963" y="1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0581B791-96A7-0AAF-2E1B-A439FABDEB45}"/>
                  </a:ext>
                </a:extLst>
              </p:cNvPr>
              <p:cNvSpPr/>
              <p:nvPr/>
            </p:nvSpPr>
            <p:spPr bwMode="auto">
              <a:xfrm rot="900000">
                <a:off x="3428574" y="4666426"/>
                <a:ext cx="45720" cy="642798"/>
              </a:xfrm>
              <a:custGeom>
                <a:avLst/>
                <a:gdLst>
                  <a:gd name="csX0" fmla="*/ 25086 w 108632"/>
                  <a:gd name="csY0" fmla="*/ 0 h 423721"/>
                  <a:gd name="csX1" fmla="*/ 83546 w 108632"/>
                  <a:gd name="csY1" fmla="*/ 0 h 423721"/>
                  <a:gd name="csX2" fmla="*/ 108632 w 108632"/>
                  <a:gd name="csY2" fmla="*/ 423721 h 423721"/>
                  <a:gd name="csX3" fmla="*/ 0 w 108632"/>
                  <a:gd name="csY3" fmla="*/ 423721 h 42372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108632" h="423721">
                    <a:moveTo>
                      <a:pt x="25086" y="0"/>
                    </a:moveTo>
                    <a:lnTo>
                      <a:pt x="83546" y="0"/>
                    </a:lnTo>
                    <a:lnTo>
                      <a:pt x="108632" y="423721"/>
                    </a:lnTo>
                    <a:lnTo>
                      <a:pt x="0" y="42372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D4213AC5-4897-73DF-98C1-18964C6475EC}"/>
                  </a:ext>
                </a:extLst>
              </p:cNvPr>
              <p:cNvSpPr/>
              <p:nvPr/>
            </p:nvSpPr>
            <p:spPr bwMode="auto">
              <a:xfrm>
                <a:off x="3229977" y="5191125"/>
                <a:ext cx="211166" cy="21116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4079C65C-B95D-02A4-5555-3A12BCAB073A}"/>
                  </a:ext>
                </a:extLst>
              </p:cNvPr>
              <p:cNvGrpSpPr/>
              <p:nvPr/>
            </p:nvGrpSpPr>
            <p:grpSpPr>
              <a:xfrm rot="16200000">
                <a:off x="3072816" y="5033962"/>
                <a:ext cx="211166" cy="525489"/>
                <a:chOff x="3468102" y="4876802"/>
                <a:chExt cx="211166" cy="525489"/>
              </a:xfrm>
            </p:grpSpPr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B299D3AB-0701-4095-FF6D-2520E5048560}"/>
                    </a:ext>
                  </a:extLst>
                </p:cNvPr>
                <p:cNvSpPr/>
                <p:nvPr/>
              </p:nvSpPr>
              <p:spPr bwMode="auto">
                <a:xfrm>
                  <a:off x="3526616" y="4876802"/>
                  <a:ext cx="108632" cy="423721"/>
                </a:xfrm>
                <a:custGeom>
                  <a:avLst/>
                  <a:gdLst>
                    <a:gd name="csX0" fmla="*/ 25086 w 108632"/>
                    <a:gd name="csY0" fmla="*/ 0 h 423721"/>
                    <a:gd name="csX1" fmla="*/ 83546 w 108632"/>
                    <a:gd name="csY1" fmla="*/ 0 h 423721"/>
                    <a:gd name="csX2" fmla="*/ 108632 w 108632"/>
                    <a:gd name="csY2" fmla="*/ 423721 h 423721"/>
                    <a:gd name="csX3" fmla="*/ 0 w 108632"/>
                    <a:gd name="csY3" fmla="*/ 423721 h 42372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</a:cxnLst>
                  <a:rect l="l" t="t" r="r" b="b"/>
                  <a:pathLst>
                    <a:path w="108632" h="423721">
                      <a:moveTo>
                        <a:pt x="25086" y="0"/>
                      </a:moveTo>
                      <a:lnTo>
                        <a:pt x="83546" y="0"/>
                      </a:lnTo>
                      <a:lnTo>
                        <a:pt x="108632" y="423721"/>
                      </a:lnTo>
                      <a:lnTo>
                        <a:pt x="0" y="42372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9" name="楕円 438">
                  <a:extLst>
                    <a:ext uri="{FF2B5EF4-FFF2-40B4-BE49-F238E27FC236}">
                      <a16:creationId xmlns:a16="http://schemas.microsoft.com/office/drawing/2014/main" id="{284B5A77-A740-9FA1-A540-4BB77F35EE70}"/>
                    </a:ext>
                  </a:extLst>
                </p:cNvPr>
                <p:cNvSpPr/>
                <p:nvPr/>
              </p:nvSpPr>
              <p:spPr bwMode="auto">
                <a:xfrm>
                  <a:off x="3468102" y="5191125"/>
                  <a:ext cx="211166" cy="211166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40" name="楕円 439">
              <a:extLst>
                <a:ext uri="{FF2B5EF4-FFF2-40B4-BE49-F238E27FC236}">
                  <a16:creationId xmlns:a16="http://schemas.microsoft.com/office/drawing/2014/main" id="{ADEEA013-346D-4FFE-168E-7F6210E8DAD2}"/>
                </a:ext>
              </a:extLst>
            </p:cNvPr>
            <p:cNvSpPr/>
            <p:nvPr/>
          </p:nvSpPr>
          <p:spPr>
            <a:xfrm>
              <a:off x="2170269" y="4986873"/>
              <a:ext cx="294356" cy="29435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6" name="楕円 575">
              <a:extLst>
                <a:ext uri="{FF2B5EF4-FFF2-40B4-BE49-F238E27FC236}">
                  <a16:creationId xmlns:a16="http://schemas.microsoft.com/office/drawing/2014/main" id="{F84EAF33-02CC-9A56-2FC1-A5EE9E5C1894}"/>
                </a:ext>
              </a:extLst>
            </p:cNvPr>
            <p:cNvSpPr/>
            <p:nvPr/>
          </p:nvSpPr>
          <p:spPr>
            <a:xfrm>
              <a:off x="2036919" y="5246193"/>
              <a:ext cx="187435" cy="18743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21" name="グループ化 620">
            <a:extLst>
              <a:ext uri="{FF2B5EF4-FFF2-40B4-BE49-F238E27FC236}">
                <a16:creationId xmlns:a16="http://schemas.microsoft.com/office/drawing/2014/main" id="{A913F876-9DF4-A9B9-BF48-816E651F82FF}"/>
              </a:ext>
            </a:extLst>
          </p:cNvPr>
          <p:cNvGrpSpPr/>
          <p:nvPr/>
        </p:nvGrpSpPr>
        <p:grpSpPr>
          <a:xfrm>
            <a:off x="3755108" y="934338"/>
            <a:ext cx="2793903" cy="2514678"/>
            <a:chOff x="3755108" y="934338"/>
            <a:chExt cx="2793903" cy="2514678"/>
          </a:xfrm>
        </p:grpSpPr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CEAF1662-D663-3AAE-0271-1D7CCF216C29}"/>
                </a:ext>
              </a:extLst>
            </p:cNvPr>
            <p:cNvGrpSpPr/>
            <p:nvPr/>
          </p:nvGrpSpPr>
          <p:grpSpPr>
            <a:xfrm>
              <a:off x="3755108" y="1645346"/>
              <a:ext cx="1178868" cy="1803670"/>
              <a:chOff x="7564778" y="3485354"/>
              <a:chExt cx="1287151" cy="1969343"/>
            </a:xfrm>
          </p:grpSpPr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DD4C7681-486E-C5BF-D477-99C5DAC6267F}"/>
                  </a:ext>
                </a:extLst>
              </p:cNvPr>
              <p:cNvGrpSpPr/>
              <p:nvPr/>
            </p:nvGrpSpPr>
            <p:grpSpPr>
              <a:xfrm>
                <a:off x="7654547" y="3724767"/>
                <a:ext cx="1197382" cy="1729930"/>
                <a:chOff x="-821922" y="2055685"/>
                <a:chExt cx="1197382" cy="1729930"/>
              </a:xfrm>
            </p:grpSpPr>
            <p:sp>
              <p:nvSpPr>
                <p:cNvPr id="502" name="四角形: 上の 2 つの角を丸める 172">
                  <a:extLst>
                    <a:ext uri="{FF2B5EF4-FFF2-40B4-BE49-F238E27FC236}">
                      <a16:creationId xmlns:a16="http://schemas.microsoft.com/office/drawing/2014/main" id="{7ADCFF0E-0A8A-8A8D-30FF-C169CCB581A7}"/>
                    </a:ext>
                  </a:extLst>
                </p:cNvPr>
                <p:cNvSpPr/>
                <p:nvPr/>
              </p:nvSpPr>
              <p:spPr bwMode="auto">
                <a:xfrm>
                  <a:off x="-619936" y="2984500"/>
                  <a:ext cx="789470" cy="801115"/>
                </a:xfrm>
                <a:custGeom>
                  <a:avLst/>
                  <a:gdLst>
                    <a:gd name="csX0" fmla="*/ 231915 w 789470"/>
                    <a:gd name="csY0" fmla="*/ 0 h 801115"/>
                    <a:gd name="csX1" fmla="*/ 557555 w 789470"/>
                    <a:gd name="csY1" fmla="*/ 0 h 801115"/>
                    <a:gd name="csX2" fmla="*/ 789470 w 789470"/>
                    <a:gd name="csY2" fmla="*/ 231915 h 801115"/>
                    <a:gd name="csX3" fmla="*/ 789470 w 789470"/>
                    <a:gd name="csY3" fmla="*/ 801115 h 801115"/>
                    <a:gd name="csX4" fmla="*/ 789470 w 789470"/>
                    <a:gd name="csY4" fmla="*/ 801115 h 801115"/>
                    <a:gd name="csX5" fmla="*/ 0 w 789470"/>
                    <a:gd name="csY5" fmla="*/ 801115 h 801115"/>
                    <a:gd name="csX6" fmla="*/ 0 w 789470"/>
                    <a:gd name="csY6" fmla="*/ 801115 h 801115"/>
                    <a:gd name="csX7" fmla="*/ 0 w 789470"/>
                    <a:gd name="csY7" fmla="*/ 231915 h 801115"/>
                    <a:gd name="csX8" fmla="*/ 231915 w 789470"/>
                    <a:gd name="csY8" fmla="*/ 0 h 801115"/>
                    <a:gd name="csX0" fmla="*/ 231915 w 789470"/>
                    <a:gd name="csY0" fmla="*/ 0 h 825312"/>
                    <a:gd name="csX1" fmla="*/ 557555 w 789470"/>
                    <a:gd name="csY1" fmla="*/ 0 h 825312"/>
                    <a:gd name="csX2" fmla="*/ 789470 w 789470"/>
                    <a:gd name="csY2" fmla="*/ 231915 h 825312"/>
                    <a:gd name="csX3" fmla="*/ 789470 w 789470"/>
                    <a:gd name="csY3" fmla="*/ 801115 h 825312"/>
                    <a:gd name="csX4" fmla="*/ 789470 w 789470"/>
                    <a:gd name="csY4" fmla="*/ 801115 h 825312"/>
                    <a:gd name="csX5" fmla="*/ 373067 w 789470"/>
                    <a:gd name="csY5" fmla="*/ 825198 h 825312"/>
                    <a:gd name="csX6" fmla="*/ 0 w 789470"/>
                    <a:gd name="csY6" fmla="*/ 801115 h 825312"/>
                    <a:gd name="csX7" fmla="*/ 0 w 789470"/>
                    <a:gd name="csY7" fmla="*/ 801115 h 825312"/>
                    <a:gd name="csX8" fmla="*/ 0 w 789470"/>
                    <a:gd name="csY8" fmla="*/ 231915 h 825312"/>
                    <a:gd name="csX9" fmla="*/ 231915 w 789470"/>
                    <a:gd name="csY9" fmla="*/ 0 h 825312"/>
                    <a:gd name="csX0" fmla="*/ 373067 w 789470"/>
                    <a:gd name="csY0" fmla="*/ 825198 h 916638"/>
                    <a:gd name="csX1" fmla="*/ 0 w 789470"/>
                    <a:gd name="csY1" fmla="*/ 801115 h 916638"/>
                    <a:gd name="csX2" fmla="*/ 0 w 789470"/>
                    <a:gd name="csY2" fmla="*/ 801115 h 916638"/>
                    <a:gd name="csX3" fmla="*/ 0 w 789470"/>
                    <a:gd name="csY3" fmla="*/ 231915 h 916638"/>
                    <a:gd name="csX4" fmla="*/ 231915 w 789470"/>
                    <a:gd name="csY4" fmla="*/ 0 h 916638"/>
                    <a:gd name="csX5" fmla="*/ 557555 w 789470"/>
                    <a:gd name="csY5" fmla="*/ 0 h 916638"/>
                    <a:gd name="csX6" fmla="*/ 789470 w 789470"/>
                    <a:gd name="csY6" fmla="*/ 231915 h 916638"/>
                    <a:gd name="csX7" fmla="*/ 789470 w 789470"/>
                    <a:gd name="csY7" fmla="*/ 801115 h 916638"/>
                    <a:gd name="csX8" fmla="*/ 789470 w 789470"/>
                    <a:gd name="csY8" fmla="*/ 801115 h 916638"/>
                    <a:gd name="csX9" fmla="*/ 464507 w 789470"/>
                    <a:gd name="csY9" fmla="*/ 916638 h 916638"/>
                    <a:gd name="csX0" fmla="*/ 373067 w 789470"/>
                    <a:gd name="csY0" fmla="*/ 825198 h 825198"/>
                    <a:gd name="csX1" fmla="*/ 0 w 789470"/>
                    <a:gd name="csY1" fmla="*/ 801115 h 825198"/>
                    <a:gd name="csX2" fmla="*/ 0 w 789470"/>
                    <a:gd name="csY2" fmla="*/ 801115 h 825198"/>
                    <a:gd name="csX3" fmla="*/ 0 w 789470"/>
                    <a:gd name="csY3" fmla="*/ 231915 h 825198"/>
                    <a:gd name="csX4" fmla="*/ 231915 w 789470"/>
                    <a:gd name="csY4" fmla="*/ 0 h 825198"/>
                    <a:gd name="csX5" fmla="*/ 557555 w 789470"/>
                    <a:gd name="csY5" fmla="*/ 0 h 825198"/>
                    <a:gd name="csX6" fmla="*/ 789470 w 789470"/>
                    <a:gd name="csY6" fmla="*/ 231915 h 825198"/>
                    <a:gd name="csX7" fmla="*/ 789470 w 789470"/>
                    <a:gd name="csY7" fmla="*/ 801115 h 825198"/>
                    <a:gd name="csX8" fmla="*/ 789470 w 789470"/>
                    <a:gd name="csY8" fmla="*/ 801115 h 825198"/>
                    <a:gd name="csX0" fmla="*/ 0 w 789470"/>
                    <a:gd name="csY0" fmla="*/ 801115 h 801115"/>
                    <a:gd name="csX1" fmla="*/ 0 w 789470"/>
                    <a:gd name="csY1" fmla="*/ 801115 h 801115"/>
                    <a:gd name="csX2" fmla="*/ 0 w 789470"/>
                    <a:gd name="csY2" fmla="*/ 231915 h 801115"/>
                    <a:gd name="csX3" fmla="*/ 231915 w 789470"/>
                    <a:gd name="csY3" fmla="*/ 0 h 801115"/>
                    <a:gd name="csX4" fmla="*/ 557555 w 789470"/>
                    <a:gd name="csY4" fmla="*/ 0 h 801115"/>
                    <a:gd name="csX5" fmla="*/ 789470 w 789470"/>
                    <a:gd name="csY5" fmla="*/ 231915 h 801115"/>
                    <a:gd name="csX6" fmla="*/ 789470 w 789470"/>
                    <a:gd name="csY6" fmla="*/ 801115 h 801115"/>
                    <a:gd name="csX7" fmla="*/ 789470 w 789470"/>
                    <a:gd name="csY7" fmla="*/ 801115 h 80111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789470" h="801115">
                      <a:moveTo>
                        <a:pt x="0" y="801115"/>
                      </a:moveTo>
                      <a:lnTo>
                        <a:pt x="0" y="801115"/>
                      </a:lnTo>
                      <a:lnTo>
                        <a:pt x="0" y="231915"/>
                      </a:lnTo>
                      <a:cubicBezTo>
                        <a:pt x="0" y="103832"/>
                        <a:pt x="103832" y="0"/>
                        <a:pt x="231915" y="0"/>
                      </a:cubicBezTo>
                      <a:lnTo>
                        <a:pt x="557555" y="0"/>
                      </a:lnTo>
                      <a:cubicBezTo>
                        <a:pt x="685638" y="0"/>
                        <a:pt x="789470" y="103832"/>
                        <a:pt x="789470" y="231915"/>
                      </a:cubicBezTo>
                      <a:lnTo>
                        <a:pt x="789470" y="801115"/>
                      </a:lnTo>
                      <a:lnTo>
                        <a:pt x="789470" y="801115"/>
                      </a:ln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E03F8FDE-77EC-08CF-539C-BD4C1EECFBF9}"/>
                    </a:ext>
                  </a:extLst>
                </p:cNvPr>
                <p:cNvSpPr/>
                <p:nvPr/>
              </p:nvSpPr>
              <p:spPr bwMode="auto">
                <a:xfrm rot="20700000">
                  <a:off x="-821922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642A6C52-F41F-6AF5-70F9-8A2F5039E89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946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24107B78-565D-FADC-8613-45589A4141F2}"/>
                    </a:ext>
                  </a:extLst>
                </p:cNvPr>
                <p:cNvSpPr/>
                <p:nvPr/>
              </p:nvSpPr>
              <p:spPr bwMode="auto">
                <a:xfrm>
                  <a:off x="-70642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6" name="二等辺三角形 71">
                  <a:extLst>
                    <a:ext uri="{FF2B5EF4-FFF2-40B4-BE49-F238E27FC236}">
                      <a16:creationId xmlns:a16="http://schemas.microsoft.com/office/drawing/2014/main" id="{C1450F81-3431-CBB7-C38F-1B869DC945DC}"/>
                    </a:ext>
                  </a:extLst>
                </p:cNvPr>
                <p:cNvSpPr/>
                <p:nvPr/>
              </p:nvSpPr>
              <p:spPr bwMode="auto">
                <a:xfrm rot="16200000">
                  <a:off x="-405742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B94E75C2-2110-AACD-D1B8-7C3E56BEC9DC}"/>
                    </a:ext>
                  </a:extLst>
                </p:cNvPr>
                <p:cNvSpPr/>
                <p:nvPr/>
              </p:nvSpPr>
              <p:spPr bwMode="auto">
                <a:xfrm rot="10800000">
                  <a:off x="-394509" y="2828748"/>
                  <a:ext cx="335444" cy="79767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89" name="四角形: 上の 2 つの角を丸める 130">
                <a:extLst>
                  <a:ext uri="{FF2B5EF4-FFF2-40B4-BE49-F238E27FC236}">
                    <a16:creationId xmlns:a16="http://schemas.microsoft.com/office/drawing/2014/main" id="{96B4AA0F-A1A6-4B89-3967-5E7CE5832F03}"/>
                  </a:ext>
                </a:extLst>
              </p:cNvPr>
              <p:cNvSpPr/>
              <p:nvPr/>
            </p:nvSpPr>
            <p:spPr bwMode="auto">
              <a:xfrm rot="756956">
                <a:off x="7817183" y="4840488"/>
                <a:ext cx="206850" cy="387931"/>
              </a:xfrm>
              <a:custGeom>
                <a:avLst/>
                <a:gdLst>
                  <a:gd name="csX0" fmla="*/ 0 w 206850"/>
                  <a:gd name="csY0" fmla="*/ 0 h 387931"/>
                  <a:gd name="csX1" fmla="*/ 206850 w 206850"/>
                  <a:gd name="csY1" fmla="*/ 0 h 387931"/>
                  <a:gd name="csX2" fmla="*/ 206850 w 206850"/>
                  <a:gd name="csY2" fmla="*/ 0 h 387931"/>
                  <a:gd name="csX3" fmla="*/ 206850 w 206850"/>
                  <a:gd name="csY3" fmla="*/ 284506 h 387931"/>
                  <a:gd name="csX4" fmla="*/ 103425 w 206850"/>
                  <a:gd name="csY4" fmla="*/ 387931 h 387931"/>
                  <a:gd name="csX5" fmla="*/ 103425 w 206850"/>
                  <a:gd name="csY5" fmla="*/ 387931 h 387931"/>
                  <a:gd name="csX6" fmla="*/ 0 w 206850"/>
                  <a:gd name="csY6" fmla="*/ 284506 h 387931"/>
                  <a:gd name="csX7" fmla="*/ 0 w 206850"/>
                  <a:gd name="csY7" fmla="*/ 0 h 387931"/>
                  <a:gd name="csX8" fmla="*/ 0 w 206850"/>
                  <a:gd name="csY8" fmla="*/ 0 h 387931"/>
                  <a:gd name="csX0" fmla="*/ 0 w 206850"/>
                  <a:gd name="csY0" fmla="*/ 76714 h 464645"/>
                  <a:gd name="csX1" fmla="*/ 99684 w 206850"/>
                  <a:gd name="csY1" fmla="*/ 0 h 464645"/>
                  <a:gd name="csX2" fmla="*/ 206850 w 206850"/>
                  <a:gd name="csY2" fmla="*/ 76714 h 464645"/>
                  <a:gd name="csX3" fmla="*/ 206850 w 206850"/>
                  <a:gd name="csY3" fmla="*/ 76714 h 464645"/>
                  <a:gd name="csX4" fmla="*/ 206850 w 206850"/>
                  <a:gd name="csY4" fmla="*/ 361220 h 464645"/>
                  <a:gd name="csX5" fmla="*/ 103425 w 206850"/>
                  <a:gd name="csY5" fmla="*/ 464645 h 464645"/>
                  <a:gd name="csX6" fmla="*/ 103425 w 206850"/>
                  <a:gd name="csY6" fmla="*/ 464645 h 464645"/>
                  <a:gd name="csX7" fmla="*/ 0 w 206850"/>
                  <a:gd name="csY7" fmla="*/ 361220 h 464645"/>
                  <a:gd name="csX8" fmla="*/ 0 w 206850"/>
                  <a:gd name="csY8" fmla="*/ 76714 h 464645"/>
                  <a:gd name="csX9" fmla="*/ 0 w 206850"/>
                  <a:gd name="csY9" fmla="*/ 76714 h 464645"/>
                  <a:gd name="csX0" fmla="*/ 99684 w 206850"/>
                  <a:gd name="csY0" fmla="*/ 0 h 464645"/>
                  <a:gd name="csX1" fmla="*/ 206850 w 206850"/>
                  <a:gd name="csY1" fmla="*/ 76714 h 464645"/>
                  <a:gd name="csX2" fmla="*/ 206850 w 206850"/>
                  <a:gd name="csY2" fmla="*/ 76714 h 464645"/>
                  <a:gd name="csX3" fmla="*/ 206850 w 206850"/>
                  <a:gd name="csY3" fmla="*/ 361220 h 464645"/>
                  <a:gd name="csX4" fmla="*/ 103425 w 206850"/>
                  <a:gd name="csY4" fmla="*/ 464645 h 464645"/>
                  <a:gd name="csX5" fmla="*/ 103425 w 206850"/>
                  <a:gd name="csY5" fmla="*/ 464645 h 464645"/>
                  <a:gd name="csX6" fmla="*/ 0 w 206850"/>
                  <a:gd name="csY6" fmla="*/ 361220 h 464645"/>
                  <a:gd name="csX7" fmla="*/ 0 w 206850"/>
                  <a:gd name="csY7" fmla="*/ 76714 h 464645"/>
                  <a:gd name="csX8" fmla="*/ 0 w 206850"/>
                  <a:gd name="csY8" fmla="*/ 76714 h 464645"/>
                  <a:gd name="csX9" fmla="*/ 191124 w 206850"/>
                  <a:gd name="csY9" fmla="*/ 91440 h 464645"/>
                  <a:gd name="csX0" fmla="*/ 206850 w 206850"/>
                  <a:gd name="csY0" fmla="*/ 29944 h 417875"/>
                  <a:gd name="csX1" fmla="*/ 206850 w 206850"/>
                  <a:gd name="csY1" fmla="*/ 29944 h 417875"/>
                  <a:gd name="csX2" fmla="*/ 206850 w 206850"/>
                  <a:gd name="csY2" fmla="*/ 314450 h 417875"/>
                  <a:gd name="csX3" fmla="*/ 103425 w 206850"/>
                  <a:gd name="csY3" fmla="*/ 417875 h 417875"/>
                  <a:gd name="csX4" fmla="*/ 103425 w 206850"/>
                  <a:gd name="csY4" fmla="*/ 417875 h 417875"/>
                  <a:gd name="csX5" fmla="*/ 0 w 206850"/>
                  <a:gd name="csY5" fmla="*/ 314450 h 417875"/>
                  <a:gd name="csX6" fmla="*/ 0 w 206850"/>
                  <a:gd name="csY6" fmla="*/ 29944 h 417875"/>
                  <a:gd name="csX7" fmla="*/ 0 w 206850"/>
                  <a:gd name="csY7" fmla="*/ 29944 h 417875"/>
                  <a:gd name="csX8" fmla="*/ 191124 w 206850"/>
                  <a:gd name="csY8" fmla="*/ 44670 h 417875"/>
                  <a:gd name="csX0" fmla="*/ 206850 w 206850"/>
                  <a:gd name="csY0" fmla="*/ 29944 h 417875"/>
                  <a:gd name="csX1" fmla="*/ 206850 w 206850"/>
                  <a:gd name="csY1" fmla="*/ 314450 h 417875"/>
                  <a:gd name="csX2" fmla="*/ 103425 w 206850"/>
                  <a:gd name="csY2" fmla="*/ 417875 h 417875"/>
                  <a:gd name="csX3" fmla="*/ 103425 w 206850"/>
                  <a:gd name="csY3" fmla="*/ 417875 h 417875"/>
                  <a:gd name="csX4" fmla="*/ 0 w 206850"/>
                  <a:gd name="csY4" fmla="*/ 314450 h 417875"/>
                  <a:gd name="csX5" fmla="*/ 0 w 206850"/>
                  <a:gd name="csY5" fmla="*/ 29944 h 417875"/>
                  <a:gd name="csX6" fmla="*/ 0 w 206850"/>
                  <a:gd name="csY6" fmla="*/ 29944 h 417875"/>
                  <a:gd name="csX7" fmla="*/ 191124 w 206850"/>
                  <a:gd name="csY7" fmla="*/ 44670 h 417875"/>
                  <a:gd name="csX0" fmla="*/ 206850 w 206850"/>
                  <a:gd name="csY0" fmla="*/ 0 h 387931"/>
                  <a:gd name="csX1" fmla="*/ 206850 w 206850"/>
                  <a:gd name="csY1" fmla="*/ 284506 h 387931"/>
                  <a:gd name="csX2" fmla="*/ 103425 w 206850"/>
                  <a:gd name="csY2" fmla="*/ 387931 h 387931"/>
                  <a:gd name="csX3" fmla="*/ 103425 w 206850"/>
                  <a:gd name="csY3" fmla="*/ 387931 h 387931"/>
                  <a:gd name="csX4" fmla="*/ 0 w 206850"/>
                  <a:gd name="csY4" fmla="*/ 284506 h 387931"/>
                  <a:gd name="csX5" fmla="*/ 0 w 206850"/>
                  <a:gd name="csY5" fmla="*/ 0 h 387931"/>
                  <a:gd name="csX6" fmla="*/ 0 w 206850"/>
                  <a:gd name="csY6" fmla="*/ 0 h 3879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06850" h="387931">
                    <a:moveTo>
                      <a:pt x="206850" y="0"/>
                    </a:moveTo>
                    <a:lnTo>
                      <a:pt x="206850" y="284506"/>
                    </a:lnTo>
                    <a:cubicBezTo>
                      <a:pt x="206850" y="341626"/>
                      <a:pt x="160545" y="387931"/>
                      <a:pt x="103425" y="387931"/>
                    </a:cubicBezTo>
                    <a:lnTo>
                      <a:pt x="103425" y="387931"/>
                    </a:lnTo>
                    <a:cubicBezTo>
                      <a:pt x="46305" y="387931"/>
                      <a:pt x="0" y="341626"/>
                      <a:pt x="0" y="284506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979CA6F7-EFC2-7C0C-0FCC-F40F69C95413}"/>
                  </a:ext>
                </a:extLst>
              </p:cNvPr>
              <p:cNvSpPr/>
              <p:nvPr/>
            </p:nvSpPr>
            <p:spPr bwMode="auto">
              <a:xfrm>
                <a:off x="8051536" y="4476871"/>
                <a:ext cx="180020" cy="294535"/>
              </a:xfrm>
              <a:custGeom>
                <a:avLst/>
                <a:gdLst>
                  <a:gd name="csX0" fmla="*/ 46756 w 180020"/>
                  <a:gd name="csY0" fmla="*/ 0 h 294535"/>
                  <a:gd name="csX1" fmla="*/ 75471 w 180020"/>
                  <a:gd name="csY1" fmla="*/ 28715 h 294535"/>
                  <a:gd name="csX2" fmla="*/ 75471 w 180020"/>
                  <a:gd name="csY2" fmla="*/ 114515 h 294535"/>
                  <a:gd name="csX3" fmla="*/ 116678 w 180020"/>
                  <a:gd name="csY3" fmla="*/ 114515 h 294535"/>
                  <a:gd name="csX4" fmla="*/ 180020 w 180020"/>
                  <a:gd name="csY4" fmla="*/ 177857 h 294535"/>
                  <a:gd name="csX5" fmla="*/ 180020 w 180020"/>
                  <a:gd name="csY5" fmla="*/ 231193 h 294535"/>
                  <a:gd name="csX6" fmla="*/ 116678 w 180020"/>
                  <a:gd name="csY6" fmla="*/ 294535 h 294535"/>
                  <a:gd name="csX7" fmla="*/ 63342 w 180020"/>
                  <a:gd name="csY7" fmla="*/ 294535 h 294535"/>
                  <a:gd name="csX8" fmla="*/ 0 w 180020"/>
                  <a:gd name="csY8" fmla="*/ 231193 h 294535"/>
                  <a:gd name="csX9" fmla="*/ 0 w 180020"/>
                  <a:gd name="csY9" fmla="*/ 177857 h 294535"/>
                  <a:gd name="csX10" fmla="*/ 4978 w 180020"/>
                  <a:gd name="csY10" fmla="*/ 153202 h 294535"/>
                  <a:gd name="csX11" fmla="*/ 18041 w 180020"/>
                  <a:gd name="csY11" fmla="*/ 133826 h 294535"/>
                  <a:gd name="csX12" fmla="*/ 18041 w 180020"/>
                  <a:gd name="csY12" fmla="*/ 28715 h 294535"/>
                  <a:gd name="csX13" fmla="*/ 46756 w 180020"/>
                  <a:gd name="csY13" fmla="*/ 0 h 29453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</a:cxnLst>
                <a:rect l="l" t="t" r="r" b="b"/>
                <a:pathLst>
                  <a:path w="180020" h="294535">
                    <a:moveTo>
                      <a:pt x="46756" y="0"/>
                    </a:moveTo>
                    <a:cubicBezTo>
                      <a:pt x="62615" y="0"/>
                      <a:pt x="75471" y="12856"/>
                      <a:pt x="75471" y="28715"/>
                    </a:cubicBezTo>
                    <a:lnTo>
                      <a:pt x="75471" y="114515"/>
                    </a:lnTo>
                    <a:lnTo>
                      <a:pt x="116678" y="114515"/>
                    </a:lnTo>
                    <a:cubicBezTo>
                      <a:pt x="151661" y="114515"/>
                      <a:pt x="180020" y="142874"/>
                      <a:pt x="180020" y="177857"/>
                    </a:cubicBezTo>
                    <a:lnTo>
                      <a:pt x="180020" y="231193"/>
                    </a:lnTo>
                    <a:cubicBezTo>
                      <a:pt x="180020" y="266176"/>
                      <a:pt x="151661" y="294535"/>
                      <a:pt x="116678" y="294535"/>
                    </a:cubicBezTo>
                    <a:lnTo>
                      <a:pt x="63342" y="294535"/>
                    </a:lnTo>
                    <a:cubicBezTo>
                      <a:pt x="28359" y="294535"/>
                      <a:pt x="0" y="266176"/>
                      <a:pt x="0" y="231193"/>
                    </a:cubicBezTo>
                    <a:lnTo>
                      <a:pt x="0" y="177857"/>
                    </a:lnTo>
                    <a:cubicBezTo>
                      <a:pt x="0" y="169112"/>
                      <a:pt x="1773" y="160780"/>
                      <a:pt x="4978" y="153202"/>
                    </a:cubicBezTo>
                    <a:lnTo>
                      <a:pt x="18041" y="133826"/>
                    </a:lnTo>
                    <a:lnTo>
                      <a:pt x="18041" y="28715"/>
                    </a:lnTo>
                    <a:cubicBezTo>
                      <a:pt x="18041" y="12856"/>
                      <a:pt x="30897" y="0"/>
                      <a:pt x="4675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1" name="四角形: 上の 2 つの角を丸める 131">
                <a:extLst>
                  <a:ext uri="{FF2B5EF4-FFF2-40B4-BE49-F238E27FC236}">
                    <a16:creationId xmlns:a16="http://schemas.microsoft.com/office/drawing/2014/main" id="{6B706BA7-9CE2-00B0-4AAB-7CD42365AA58}"/>
                  </a:ext>
                </a:extLst>
              </p:cNvPr>
              <p:cNvSpPr/>
              <p:nvPr/>
            </p:nvSpPr>
            <p:spPr bwMode="auto">
              <a:xfrm rot="1800000">
                <a:off x="7890940" y="4697085"/>
                <a:ext cx="198095" cy="552418"/>
              </a:xfrm>
              <a:custGeom>
                <a:avLst/>
                <a:gdLst>
                  <a:gd name="csX0" fmla="*/ 0 w 197260"/>
                  <a:gd name="csY0" fmla="*/ 0 h 588196"/>
                  <a:gd name="csX1" fmla="*/ 197260 w 197260"/>
                  <a:gd name="csY1" fmla="*/ 0 h 588196"/>
                  <a:gd name="csX2" fmla="*/ 197260 w 197260"/>
                  <a:gd name="csY2" fmla="*/ 0 h 588196"/>
                  <a:gd name="csX3" fmla="*/ 197260 w 197260"/>
                  <a:gd name="csY3" fmla="*/ 489566 h 588196"/>
                  <a:gd name="csX4" fmla="*/ 98630 w 197260"/>
                  <a:gd name="csY4" fmla="*/ 588196 h 588196"/>
                  <a:gd name="csX5" fmla="*/ 98630 w 197260"/>
                  <a:gd name="csY5" fmla="*/ 588196 h 588196"/>
                  <a:gd name="csX6" fmla="*/ 0 w 197260"/>
                  <a:gd name="csY6" fmla="*/ 489566 h 588196"/>
                  <a:gd name="csX7" fmla="*/ 0 w 197260"/>
                  <a:gd name="csY7" fmla="*/ 0 h 588196"/>
                  <a:gd name="csX8" fmla="*/ 0 w 197260"/>
                  <a:gd name="csY8" fmla="*/ 0 h 588196"/>
                  <a:gd name="csX0" fmla="*/ 835 w 198095"/>
                  <a:gd name="csY0" fmla="*/ 0 h 588196"/>
                  <a:gd name="csX1" fmla="*/ 198095 w 198095"/>
                  <a:gd name="csY1" fmla="*/ 0 h 588196"/>
                  <a:gd name="csX2" fmla="*/ 198095 w 198095"/>
                  <a:gd name="csY2" fmla="*/ 0 h 588196"/>
                  <a:gd name="csX3" fmla="*/ 198095 w 198095"/>
                  <a:gd name="csY3" fmla="*/ 489566 h 588196"/>
                  <a:gd name="csX4" fmla="*/ 99465 w 198095"/>
                  <a:gd name="csY4" fmla="*/ 588196 h 588196"/>
                  <a:gd name="csX5" fmla="*/ 99465 w 198095"/>
                  <a:gd name="csY5" fmla="*/ 588196 h 588196"/>
                  <a:gd name="csX6" fmla="*/ 835 w 198095"/>
                  <a:gd name="csY6" fmla="*/ 489566 h 588196"/>
                  <a:gd name="csX7" fmla="*/ 0 w 198095"/>
                  <a:gd name="csY7" fmla="*/ 321284 h 588196"/>
                  <a:gd name="csX8" fmla="*/ 835 w 198095"/>
                  <a:gd name="csY8" fmla="*/ 0 h 588196"/>
                  <a:gd name="csX9" fmla="*/ 835 w 198095"/>
                  <a:gd name="csY9" fmla="*/ 0 h 588196"/>
                  <a:gd name="csX0" fmla="*/ 8240 w 205500"/>
                  <a:gd name="csY0" fmla="*/ 0 h 588196"/>
                  <a:gd name="csX1" fmla="*/ 205500 w 205500"/>
                  <a:gd name="csY1" fmla="*/ 0 h 588196"/>
                  <a:gd name="csX2" fmla="*/ 205500 w 205500"/>
                  <a:gd name="csY2" fmla="*/ 0 h 588196"/>
                  <a:gd name="csX3" fmla="*/ 205500 w 205500"/>
                  <a:gd name="csY3" fmla="*/ 489566 h 588196"/>
                  <a:gd name="csX4" fmla="*/ 106870 w 205500"/>
                  <a:gd name="csY4" fmla="*/ 588196 h 588196"/>
                  <a:gd name="csX5" fmla="*/ 106870 w 205500"/>
                  <a:gd name="csY5" fmla="*/ 588196 h 588196"/>
                  <a:gd name="csX6" fmla="*/ 8240 w 205500"/>
                  <a:gd name="csY6" fmla="*/ 489566 h 588196"/>
                  <a:gd name="csX7" fmla="*/ 5538 w 205500"/>
                  <a:gd name="csY7" fmla="*/ 432347 h 588196"/>
                  <a:gd name="csX8" fmla="*/ 7405 w 205500"/>
                  <a:gd name="csY8" fmla="*/ 321284 h 588196"/>
                  <a:gd name="csX9" fmla="*/ 8240 w 205500"/>
                  <a:gd name="csY9" fmla="*/ 0 h 588196"/>
                  <a:gd name="csX10" fmla="*/ 8240 w 205500"/>
                  <a:gd name="csY10" fmla="*/ 0 h 588196"/>
                  <a:gd name="csX0" fmla="*/ 3442 w 203404"/>
                  <a:gd name="csY0" fmla="*/ 432347 h 588196"/>
                  <a:gd name="csX1" fmla="*/ 5309 w 203404"/>
                  <a:gd name="csY1" fmla="*/ 321284 h 588196"/>
                  <a:gd name="csX2" fmla="*/ 6144 w 203404"/>
                  <a:gd name="csY2" fmla="*/ 0 h 588196"/>
                  <a:gd name="csX3" fmla="*/ 614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0 h 588196"/>
                  <a:gd name="csX6" fmla="*/ 203404 w 203404"/>
                  <a:gd name="csY6" fmla="*/ 489566 h 588196"/>
                  <a:gd name="csX7" fmla="*/ 104774 w 203404"/>
                  <a:gd name="csY7" fmla="*/ 588196 h 588196"/>
                  <a:gd name="csX8" fmla="*/ 104774 w 203404"/>
                  <a:gd name="csY8" fmla="*/ 588196 h 588196"/>
                  <a:gd name="csX9" fmla="*/ 6144 w 203404"/>
                  <a:gd name="csY9" fmla="*/ 489566 h 588196"/>
                  <a:gd name="csX10" fmla="*/ 94882 w 203404"/>
                  <a:gd name="csY10" fmla="*/ 523787 h 588196"/>
                  <a:gd name="csX0" fmla="*/ 5309 w 203404"/>
                  <a:gd name="csY0" fmla="*/ 321284 h 588196"/>
                  <a:gd name="csX1" fmla="*/ 6144 w 203404"/>
                  <a:gd name="csY1" fmla="*/ 0 h 588196"/>
                  <a:gd name="csX2" fmla="*/ 6144 w 203404"/>
                  <a:gd name="csY2" fmla="*/ 0 h 588196"/>
                  <a:gd name="csX3" fmla="*/ 203404 w 203404"/>
                  <a:gd name="csY3" fmla="*/ 0 h 588196"/>
                  <a:gd name="csX4" fmla="*/ 203404 w 203404"/>
                  <a:gd name="csY4" fmla="*/ 0 h 588196"/>
                  <a:gd name="csX5" fmla="*/ 203404 w 203404"/>
                  <a:gd name="csY5" fmla="*/ 489566 h 588196"/>
                  <a:gd name="csX6" fmla="*/ 104774 w 203404"/>
                  <a:gd name="csY6" fmla="*/ 588196 h 588196"/>
                  <a:gd name="csX7" fmla="*/ 104774 w 203404"/>
                  <a:gd name="csY7" fmla="*/ 588196 h 588196"/>
                  <a:gd name="csX8" fmla="*/ 6144 w 203404"/>
                  <a:gd name="csY8" fmla="*/ 489566 h 588196"/>
                  <a:gd name="csX9" fmla="*/ 94882 w 203404"/>
                  <a:gd name="csY9" fmla="*/ 523787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  <a:gd name="csX8" fmla="*/ 835 w 198095"/>
                  <a:gd name="csY8" fmla="*/ 489566 h 588196"/>
                  <a:gd name="csX0" fmla="*/ 0 w 198095"/>
                  <a:gd name="csY0" fmla="*/ 321284 h 588196"/>
                  <a:gd name="csX1" fmla="*/ 835 w 198095"/>
                  <a:gd name="csY1" fmla="*/ 0 h 588196"/>
                  <a:gd name="csX2" fmla="*/ 835 w 198095"/>
                  <a:gd name="csY2" fmla="*/ 0 h 588196"/>
                  <a:gd name="csX3" fmla="*/ 198095 w 198095"/>
                  <a:gd name="csY3" fmla="*/ 0 h 588196"/>
                  <a:gd name="csX4" fmla="*/ 198095 w 198095"/>
                  <a:gd name="csY4" fmla="*/ 0 h 588196"/>
                  <a:gd name="csX5" fmla="*/ 198095 w 198095"/>
                  <a:gd name="csY5" fmla="*/ 489566 h 588196"/>
                  <a:gd name="csX6" fmla="*/ 99465 w 198095"/>
                  <a:gd name="csY6" fmla="*/ 588196 h 588196"/>
                  <a:gd name="csX7" fmla="*/ 99465 w 198095"/>
                  <a:gd name="csY7" fmla="*/ 588196 h 58819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98095" h="588196">
                    <a:moveTo>
                      <a:pt x="0" y="321284"/>
                    </a:moveTo>
                    <a:cubicBezTo>
                      <a:pt x="278" y="214189"/>
                      <a:pt x="557" y="107095"/>
                      <a:pt x="835" y="0"/>
                    </a:cubicBezTo>
                    <a:lnTo>
                      <a:pt x="835" y="0"/>
                    </a:lnTo>
                    <a:lnTo>
                      <a:pt x="198095" y="0"/>
                    </a:lnTo>
                    <a:lnTo>
                      <a:pt x="198095" y="0"/>
                    </a:lnTo>
                    <a:lnTo>
                      <a:pt x="198095" y="489566"/>
                    </a:lnTo>
                    <a:cubicBezTo>
                      <a:pt x="198095" y="544038"/>
                      <a:pt x="153937" y="588196"/>
                      <a:pt x="99465" y="588196"/>
                    </a:cubicBezTo>
                    <a:lnTo>
                      <a:pt x="99465" y="588196"/>
                    </a:lnTo>
                  </a:path>
                </a:pathLst>
              </a:custGeom>
              <a:solidFill>
                <a:srgbClr val="0070C0"/>
              </a:solidFill>
              <a:ln w="381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2" name="角丸四角形 4">
                <a:extLst>
                  <a:ext uri="{FF2B5EF4-FFF2-40B4-BE49-F238E27FC236}">
                    <a16:creationId xmlns:a16="http://schemas.microsoft.com/office/drawing/2014/main" id="{69A9D1E4-7682-E5E9-5055-BE07F1AE6DBF}"/>
                  </a:ext>
                </a:extLst>
              </p:cNvPr>
              <p:cNvSpPr/>
              <p:nvPr/>
            </p:nvSpPr>
            <p:spPr>
              <a:xfrm rot="2441923">
                <a:off x="7843234" y="4930344"/>
                <a:ext cx="331596" cy="28992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387641CA-2EAC-1C04-6A6D-191E7451BD98}"/>
                  </a:ext>
                </a:extLst>
              </p:cNvPr>
              <p:cNvSpPr/>
              <p:nvPr/>
            </p:nvSpPr>
            <p:spPr bwMode="auto">
              <a:xfrm rot="17100000">
                <a:off x="8119641" y="4787981"/>
                <a:ext cx="451771" cy="482059"/>
              </a:xfrm>
              <a:custGeom>
                <a:avLst/>
                <a:gdLst>
                  <a:gd name="csX0" fmla="*/ 547069 w 555196"/>
                  <a:gd name="csY0" fmla="*/ 336502 h 482059"/>
                  <a:gd name="csX1" fmla="*/ 555196 w 555196"/>
                  <a:gd name="csY1" fmla="*/ 376760 h 482059"/>
                  <a:gd name="csX2" fmla="*/ 451771 w 555196"/>
                  <a:gd name="csY2" fmla="*/ 480185 h 482059"/>
                  <a:gd name="csX3" fmla="*/ 107730 w 555196"/>
                  <a:gd name="csY3" fmla="*/ 480185 h 482059"/>
                  <a:gd name="csX4" fmla="*/ 98449 w 555196"/>
                  <a:gd name="csY4" fmla="*/ 482059 h 482059"/>
                  <a:gd name="csX5" fmla="*/ 98450 w 555196"/>
                  <a:gd name="csY5" fmla="*/ 482058 h 482059"/>
                  <a:gd name="csX6" fmla="*/ 0 w 555196"/>
                  <a:gd name="csY6" fmla="*/ 383608 h 482059"/>
                  <a:gd name="csX7" fmla="*/ 0 w 555196"/>
                  <a:gd name="csY7" fmla="*/ 0 h 482059"/>
                  <a:gd name="csX8" fmla="*/ 196899 w 555196"/>
                  <a:gd name="csY8" fmla="*/ 0 h 482059"/>
                  <a:gd name="csX9" fmla="*/ 196899 w 555196"/>
                  <a:gd name="csY9" fmla="*/ 273335 h 482059"/>
                  <a:gd name="csX10" fmla="*/ 451771 w 555196"/>
                  <a:gd name="csY10" fmla="*/ 273335 h 482059"/>
                  <a:gd name="csX11" fmla="*/ 547069 w 555196"/>
                  <a:gd name="csY11" fmla="*/ 336502 h 482059"/>
                  <a:gd name="csX0" fmla="*/ 555196 w 646636"/>
                  <a:gd name="csY0" fmla="*/ 376760 h 482059"/>
                  <a:gd name="csX1" fmla="*/ 451771 w 646636"/>
                  <a:gd name="csY1" fmla="*/ 480185 h 482059"/>
                  <a:gd name="csX2" fmla="*/ 107730 w 646636"/>
                  <a:gd name="csY2" fmla="*/ 480185 h 482059"/>
                  <a:gd name="csX3" fmla="*/ 98449 w 646636"/>
                  <a:gd name="csY3" fmla="*/ 482059 h 482059"/>
                  <a:gd name="csX4" fmla="*/ 98450 w 646636"/>
                  <a:gd name="csY4" fmla="*/ 482058 h 482059"/>
                  <a:gd name="csX5" fmla="*/ 0 w 646636"/>
                  <a:gd name="csY5" fmla="*/ 383608 h 482059"/>
                  <a:gd name="csX6" fmla="*/ 0 w 646636"/>
                  <a:gd name="csY6" fmla="*/ 0 h 482059"/>
                  <a:gd name="csX7" fmla="*/ 196899 w 646636"/>
                  <a:gd name="csY7" fmla="*/ 0 h 482059"/>
                  <a:gd name="csX8" fmla="*/ 196899 w 646636"/>
                  <a:gd name="csY8" fmla="*/ 273335 h 482059"/>
                  <a:gd name="csX9" fmla="*/ 451771 w 646636"/>
                  <a:gd name="csY9" fmla="*/ 273335 h 482059"/>
                  <a:gd name="csX10" fmla="*/ 547069 w 646636"/>
                  <a:gd name="csY10" fmla="*/ 336502 h 482059"/>
                  <a:gd name="csX11" fmla="*/ 646636 w 646636"/>
                  <a:gd name="csY11" fmla="*/ 468200 h 482059"/>
                  <a:gd name="csX0" fmla="*/ 555196 w 555196"/>
                  <a:gd name="csY0" fmla="*/ 376760 h 482059"/>
                  <a:gd name="csX1" fmla="*/ 451771 w 555196"/>
                  <a:gd name="csY1" fmla="*/ 480185 h 482059"/>
                  <a:gd name="csX2" fmla="*/ 107730 w 555196"/>
                  <a:gd name="csY2" fmla="*/ 480185 h 482059"/>
                  <a:gd name="csX3" fmla="*/ 98449 w 555196"/>
                  <a:gd name="csY3" fmla="*/ 482059 h 482059"/>
                  <a:gd name="csX4" fmla="*/ 98450 w 555196"/>
                  <a:gd name="csY4" fmla="*/ 482058 h 482059"/>
                  <a:gd name="csX5" fmla="*/ 0 w 555196"/>
                  <a:gd name="csY5" fmla="*/ 383608 h 482059"/>
                  <a:gd name="csX6" fmla="*/ 0 w 555196"/>
                  <a:gd name="csY6" fmla="*/ 0 h 482059"/>
                  <a:gd name="csX7" fmla="*/ 196899 w 555196"/>
                  <a:gd name="csY7" fmla="*/ 0 h 482059"/>
                  <a:gd name="csX8" fmla="*/ 196899 w 555196"/>
                  <a:gd name="csY8" fmla="*/ 273335 h 482059"/>
                  <a:gd name="csX9" fmla="*/ 451771 w 555196"/>
                  <a:gd name="csY9" fmla="*/ 273335 h 482059"/>
                  <a:gd name="csX10" fmla="*/ 547069 w 555196"/>
                  <a:gd name="csY10" fmla="*/ 336502 h 482059"/>
                  <a:gd name="csX0" fmla="*/ 451771 w 547069"/>
                  <a:gd name="csY0" fmla="*/ 480185 h 482059"/>
                  <a:gd name="csX1" fmla="*/ 107730 w 547069"/>
                  <a:gd name="csY1" fmla="*/ 480185 h 482059"/>
                  <a:gd name="csX2" fmla="*/ 98449 w 547069"/>
                  <a:gd name="csY2" fmla="*/ 482059 h 482059"/>
                  <a:gd name="csX3" fmla="*/ 98450 w 547069"/>
                  <a:gd name="csY3" fmla="*/ 482058 h 482059"/>
                  <a:gd name="csX4" fmla="*/ 0 w 547069"/>
                  <a:gd name="csY4" fmla="*/ 383608 h 482059"/>
                  <a:gd name="csX5" fmla="*/ 0 w 547069"/>
                  <a:gd name="csY5" fmla="*/ 0 h 482059"/>
                  <a:gd name="csX6" fmla="*/ 196899 w 547069"/>
                  <a:gd name="csY6" fmla="*/ 0 h 482059"/>
                  <a:gd name="csX7" fmla="*/ 196899 w 547069"/>
                  <a:gd name="csY7" fmla="*/ 273335 h 482059"/>
                  <a:gd name="csX8" fmla="*/ 451771 w 547069"/>
                  <a:gd name="csY8" fmla="*/ 273335 h 482059"/>
                  <a:gd name="csX9" fmla="*/ 547069 w 547069"/>
                  <a:gd name="csY9" fmla="*/ 336502 h 482059"/>
                  <a:gd name="csX0" fmla="*/ 451771 w 451771"/>
                  <a:gd name="csY0" fmla="*/ 480185 h 482059"/>
                  <a:gd name="csX1" fmla="*/ 107730 w 451771"/>
                  <a:gd name="csY1" fmla="*/ 480185 h 482059"/>
                  <a:gd name="csX2" fmla="*/ 98449 w 451771"/>
                  <a:gd name="csY2" fmla="*/ 482059 h 482059"/>
                  <a:gd name="csX3" fmla="*/ 98450 w 451771"/>
                  <a:gd name="csY3" fmla="*/ 482058 h 482059"/>
                  <a:gd name="csX4" fmla="*/ 0 w 451771"/>
                  <a:gd name="csY4" fmla="*/ 383608 h 482059"/>
                  <a:gd name="csX5" fmla="*/ 0 w 451771"/>
                  <a:gd name="csY5" fmla="*/ 0 h 482059"/>
                  <a:gd name="csX6" fmla="*/ 196899 w 451771"/>
                  <a:gd name="csY6" fmla="*/ 0 h 482059"/>
                  <a:gd name="csX7" fmla="*/ 196899 w 451771"/>
                  <a:gd name="csY7" fmla="*/ 273335 h 482059"/>
                  <a:gd name="csX8" fmla="*/ 451771 w 451771"/>
                  <a:gd name="csY8" fmla="*/ 273335 h 48205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451771" h="482059">
                    <a:moveTo>
                      <a:pt x="451771" y="480185"/>
                    </a:moveTo>
                    <a:lnTo>
                      <a:pt x="107730" y="480185"/>
                    </a:lnTo>
                    <a:lnTo>
                      <a:pt x="98449" y="482059"/>
                    </a:lnTo>
                    <a:lnTo>
                      <a:pt x="98450" y="482058"/>
                    </a:lnTo>
                    <a:cubicBezTo>
                      <a:pt x="44078" y="482058"/>
                      <a:pt x="0" y="437980"/>
                      <a:pt x="0" y="383608"/>
                    </a:cubicBezTo>
                    <a:lnTo>
                      <a:pt x="0" y="0"/>
                    </a:lnTo>
                    <a:lnTo>
                      <a:pt x="196899" y="0"/>
                    </a:lnTo>
                    <a:lnTo>
                      <a:pt x="196899" y="273335"/>
                    </a:lnTo>
                    <a:lnTo>
                      <a:pt x="451771" y="273335"/>
                    </a:lnTo>
                  </a:path>
                </a:pathLst>
              </a:custGeom>
              <a:solidFill>
                <a:srgbClr val="0070C0"/>
              </a:solidFill>
              <a:ln w="38100" cap="rnd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4" name="月 493">
                <a:extLst>
                  <a:ext uri="{FF2B5EF4-FFF2-40B4-BE49-F238E27FC236}">
                    <a16:creationId xmlns:a16="http://schemas.microsoft.com/office/drawing/2014/main" id="{96955717-7184-0ABF-454D-7C1A6D4E174C}"/>
                  </a:ext>
                </a:extLst>
              </p:cNvPr>
              <p:cNvSpPr/>
              <p:nvPr/>
            </p:nvSpPr>
            <p:spPr bwMode="auto">
              <a:xfrm rot="3600000">
                <a:off x="7838505" y="3338064"/>
                <a:ext cx="390560" cy="938013"/>
              </a:xfrm>
              <a:prstGeom prst="moon">
                <a:avLst>
                  <a:gd name="adj" fmla="val 73136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5" name="月 494">
                <a:extLst>
                  <a:ext uri="{FF2B5EF4-FFF2-40B4-BE49-F238E27FC236}">
                    <a16:creationId xmlns:a16="http://schemas.microsoft.com/office/drawing/2014/main" id="{E9133B06-36F5-A65C-D10B-1041B626227E}"/>
                  </a:ext>
                </a:extLst>
              </p:cNvPr>
              <p:cNvSpPr/>
              <p:nvPr/>
            </p:nvSpPr>
            <p:spPr bwMode="auto">
              <a:xfrm rot="8196493">
                <a:off x="8431792" y="3485354"/>
                <a:ext cx="278102" cy="751183"/>
              </a:xfrm>
              <a:prstGeom prst="moon">
                <a:avLst>
                  <a:gd name="adj" fmla="val 59120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6" name="月 495">
                <a:extLst>
                  <a:ext uri="{FF2B5EF4-FFF2-40B4-BE49-F238E27FC236}">
                    <a16:creationId xmlns:a16="http://schemas.microsoft.com/office/drawing/2014/main" id="{C9D7B5FF-A2FA-A7AF-649F-24FF98411165}"/>
                  </a:ext>
                </a:extLst>
              </p:cNvPr>
              <p:cNvSpPr/>
              <p:nvPr/>
            </p:nvSpPr>
            <p:spPr bwMode="auto">
              <a:xfrm rot="2700000">
                <a:off x="7943386" y="3632367"/>
                <a:ext cx="177237" cy="420751"/>
              </a:xfrm>
              <a:prstGeom prst="moon">
                <a:avLst>
                  <a:gd name="adj" fmla="val 73136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7" name="月 496">
                <a:extLst>
                  <a:ext uri="{FF2B5EF4-FFF2-40B4-BE49-F238E27FC236}">
                    <a16:creationId xmlns:a16="http://schemas.microsoft.com/office/drawing/2014/main" id="{975C5282-4026-95A7-28CB-37F05256E96D}"/>
                  </a:ext>
                </a:extLst>
              </p:cNvPr>
              <p:cNvSpPr/>
              <p:nvPr/>
            </p:nvSpPr>
            <p:spPr bwMode="auto">
              <a:xfrm rot="3448733">
                <a:off x="8145443" y="3587030"/>
                <a:ext cx="177237" cy="420751"/>
              </a:xfrm>
              <a:prstGeom prst="moon">
                <a:avLst>
                  <a:gd name="adj" fmla="val 73136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691712E2-7DED-447B-0D18-39C74AC6CD0C}"/>
                  </a:ext>
                </a:extLst>
              </p:cNvPr>
              <p:cNvSpPr/>
              <p:nvPr/>
            </p:nvSpPr>
            <p:spPr bwMode="auto">
              <a:xfrm>
                <a:off x="8398581" y="4096392"/>
                <a:ext cx="117247" cy="168287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D4505B8E-B526-F4A5-E02C-5AA8E90F4606}"/>
                  </a:ext>
                </a:extLst>
              </p:cNvPr>
              <p:cNvSpPr/>
              <p:nvPr/>
            </p:nvSpPr>
            <p:spPr bwMode="auto">
              <a:xfrm>
                <a:off x="7925506" y="4096392"/>
                <a:ext cx="117247" cy="168287"/>
              </a:xfrm>
              <a:prstGeom prst="ellipse">
                <a:avLst/>
              </a:prstGeom>
              <a:solidFill>
                <a:srgbClr val="00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0" name="月 499">
                <a:extLst>
                  <a:ext uri="{FF2B5EF4-FFF2-40B4-BE49-F238E27FC236}">
                    <a16:creationId xmlns:a16="http://schemas.microsoft.com/office/drawing/2014/main" id="{50EB5F38-F6E0-5CD5-D1C9-782758F32739}"/>
                  </a:ext>
                </a:extLst>
              </p:cNvPr>
              <p:cNvSpPr/>
              <p:nvPr/>
            </p:nvSpPr>
            <p:spPr bwMode="auto">
              <a:xfrm rot="17100000">
                <a:off x="8412469" y="3892529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rgbClr val="000000"/>
              </a:solidFill>
              <a:ln w="9525" cap="rnd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1" name="月 500">
                <a:extLst>
                  <a:ext uri="{FF2B5EF4-FFF2-40B4-BE49-F238E27FC236}">
                    <a16:creationId xmlns:a16="http://schemas.microsoft.com/office/drawing/2014/main" id="{832319CE-AEA7-F66D-08D3-A8BFDAA9EBF9}"/>
                  </a:ext>
                </a:extLst>
              </p:cNvPr>
              <p:cNvSpPr/>
              <p:nvPr/>
            </p:nvSpPr>
            <p:spPr bwMode="auto">
              <a:xfrm rot="15300000">
                <a:off x="7974319" y="3892530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rgbClr val="000000"/>
              </a:solidFill>
              <a:ln w="9525" cap="rnd">
                <a:solidFill>
                  <a:srgbClr val="000000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22A47F5B-551D-B575-579C-3F8D9AB32981}"/>
                </a:ext>
              </a:extLst>
            </p:cNvPr>
            <p:cNvGrpSpPr/>
            <p:nvPr/>
          </p:nvGrpSpPr>
          <p:grpSpPr>
            <a:xfrm>
              <a:off x="4912445" y="934338"/>
              <a:ext cx="1380643" cy="1613215"/>
              <a:chOff x="1899731" y="3801044"/>
              <a:chExt cx="1380643" cy="1613215"/>
            </a:xfrm>
            <a:solidFill>
              <a:schemeClr val="bg1"/>
            </a:solidFill>
          </p:grpSpPr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13203E88-0ABC-FAB6-368B-49CBFA542791}"/>
                  </a:ext>
                </a:extLst>
              </p:cNvPr>
              <p:cNvSpPr/>
              <p:nvPr/>
            </p:nvSpPr>
            <p:spPr>
              <a:xfrm>
                <a:off x="1899731" y="3801044"/>
                <a:ext cx="1380643" cy="1380643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10599D70-692A-F2B8-9106-FD6FF074D2A0}"/>
                  </a:ext>
                </a:extLst>
              </p:cNvPr>
              <p:cNvSpPr/>
              <p:nvPr/>
            </p:nvSpPr>
            <p:spPr>
              <a:xfrm>
                <a:off x="2170269" y="4967504"/>
                <a:ext cx="294356" cy="29435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1AFAD1A9-5F1F-9324-E0EB-58F333907208}"/>
                  </a:ext>
                </a:extLst>
              </p:cNvPr>
              <p:cNvSpPr/>
              <p:nvPr/>
            </p:nvSpPr>
            <p:spPr>
              <a:xfrm>
                <a:off x="2036919" y="5226824"/>
                <a:ext cx="187435" cy="187435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98" name="グループ化 597">
              <a:extLst>
                <a:ext uri="{FF2B5EF4-FFF2-40B4-BE49-F238E27FC236}">
                  <a16:creationId xmlns:a16="http://schemas.microsoft.com/office/drawing/2014/main" id="{CC7E6FD5-61AE-4738-66FD-FFD82AE33671}"/>
                </a:ext>
              </a:extLst>
            </p:cNvPr>
            <p:cNvGrpSpPr/>
            <p:nvPr/>
          </p:nvGrpSpPr>
          <p:grpSpPr>
            <a:xfrm>
              <a:off x="4842777" y="990375"/>
              <a:ext cx="1706234" cy="985407"/>
              <a:chOff x="1080216" y="432642"/>
              <a:chExt cx="2822923" cy="1630332"/>
            </a:xfrm>
          </p:grpSpPr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5F743B3F-9A43-CC59-56B2-B41AA66E386A}"/>
                  </a:ext>
                </a:extLst>
              </p:cNvPr>
              <p:cNvSpPr/>
              <p:nvPr/>
            </p:nvSpPr>
            <p:spPr bwMode="auto">
              <a:xfrm rot="4489335">
                <a:off x="987592" y="525266"/>
                <a:ext cx="903941" cy="718694"/>
              </a:xfrm>
              <a:custGeom>
                <a:avLst/>
                <a:gdLst>
                  <a:gd name="connsiteX0" fmla="*/ 939863 w 1085955"/>
                  <a:gd name="connsiteY0" fmla="*/ 1300 h 1413481"/>
                  <a:gd name="connsiteX1" fmla="*/ 660463 w 1085955"/>
                  <a:gd name="connsiteY1" fmla="*/ 134650 h 1413481"/>
                  <a:gd name="connsiteX2" fmla="*/ 266763 w 1085955"/>
                  <a:gd name="connsiteY2" fmla="*/ 90200 h 1413481"/>
                  <a:gd name="connsiteX3" fmla="*/ 247713 w 1085955"/>
                  <a:gd name="connsiteY3" fmla="*/ 712500 h 1413481"/>
                  <a:gd name="connsiteX4" fmla="*/ 63 w 1085955"/>
                  <a:gd name="connsiteY4" fmla="*/ 1398300 h 1413481"/>
                  <a:gd name="connsiteX5" fmla="*/ 273113 w 1085955"/>
                  <a:gd name="connsiteY5" fmla="*/ 1157000 h 1413481"/>
                  <a:gd name="connsiteX6" fmla="*/ 444563 w 1085955"/>
                  <a:gd name="connsiteY6" fmla="*/ 801400 h 1413481"/>
                  <a:gd name="connsiteX7" fmla="*/ 374713 w 1085955"/>
                  <a:gd name="connsiteY7" fmla="*/ 1220500 h 1413481"/>
                  <a:gd name="connsiteX8" fmla="*/ 628713 w 1085955"/>
                  <a:gd name="connsiteY8" fmla="*/ 788700 h 1413481"/>
                  <a:gd name="connsiteX9" fmla="*/ 628713 w 1085955"/>
                  <a:gd name="connsiteY9" fmla="*/ 712500 h 1413481"/>
                  <a:gd name="connsiteX10" fmla="*/ 552513 w 1085955"/>
                  <a:gd name="connsiteY10" fmla="*/ 1239550 h 1413481"/>
                  <a:gd name="connsiteX11" fmla="*/ 723963 w 1085955"/>
                  <a:gd name="connsiteY11" fmla="*/ 852200 h 1413481"/>
                  <a:gd name="connsiteX12" fmla="*/ 762063 w 1085955"/>
                  <a:gd name="connsiteY12" fmla="*/ 617250 h 1413481"/>
                  <a:gd name="connsiteX13" fmla="*/ 781113 w 1085955"/>
                  <a:gd name="connsiteY13" fmla="*/ 979200 h 1413481"/>
                  <a:gd name="connsiteX14" fmla="*/ 939863 w 1085955"/>
                  <a:gd name="connsiteY14" fmla="*/ 541050 h 1413481"/>
                  <a:gd name="connsiteX15" fmla="*/ 971613 w 1085955"/>
                  <a:gd name="connsiteY15" fmla="*/ 375950 h 1413481"/>
                  <a:gd name="connsiteX16" fmla="*/ 990663 w 1085955"/>
                  <a:gd name="connsiteY16" fmla="*/ 560100 h 1413481"/>
                  <a:gd name="connsiteX17" fmla="*/ 1085913 w 1085955"/>
                  <a:gd name="connsiteY17" fmla="*/ 229900 h 1413481"/>
                  <a:gd name="connsiteX18" fmla="*/ 939863 w 1085955"/>
                  <a:gd name="connsiteY18" fmla="*/ 1300 h 1413481"/>
                  <a:gd name="connsiteX0" fmla="*/ 939863 w 1085955"/>
                  <a:gd name="connsiteY0" fmla="*/ 1300 h 1413481"/>
                  <a:gd name="connsiteX1" fmla="*/ 660463 w 1085955"/>
                  <a:gd name="connsiteY1" fmla="*/ 134650 h 1413481"/>
                  <a:gd name="connsiteX2" fmla="*/ 266763 w 1085955"/>
                  <a:gd name="connsiteY2" fmla="*/ 90200 h 1413481"/>
                  <a:gd name="connsiteX3" fmla="*/ 247713 w 1085955"/>
                  <a:gd name="connsiteY3" fmla="*/ 712500 h 1413481"/>
                  <a:gd name="connsiteX4" fmla="*/ 63 w 1085955"/>
                  <a:gd name="connsiteY4" fmla="*/ 1398300 h 1413481"/>
                  <a:gd name="connsiteX5" fmla="*/ 273113 w 1085955"/>
                  <a:gd name="connsiteY5" fmla="*/ 1157000 h 1413481"/>
                  <a:gd name="connsiteX6" fmla="*/ 444563 w 1085955"/>
                  <a:gd name="connsiteY6" fmla="*/ 801400 h 1413481"/>
                  <a:gd name="connsiteX7" fmla="*/ 374713 w 1085955"/>
                  <a:gd name="connsiteY7" fmla="*/ 1220500 h 1413481"/>
                  <a:gd name="connsiteX8" fmla="*/ 628713 w 1085955"/>
                  <a:gd name="connsiteY8" fmla="*/ 788700 h 1413481"/>
                  <a:gd name="connsiteX9" fmla="*/ 628713 w 1085955"/>
                  <a:gd name="connsiteY9" fmla="*/ 712500 h 1413481"/>
                  <a:gd name="connsiteX10" fmla="*/ 552513 w 1085955"/>
                  <a:gd name="connsiteY10" fmla="*/ 1239550 h 1413481"/>
                  <a:gd name="connsiteX11" fmla="*/ 723963 w 1085955"/>
                  <a:gd name="connsiteY11" fmla="*/ 852200 h 1413481"/>
                  <a:gd name="connsiteX12" fmla="*/ 762063 w 1085955"/>
                  <a:gd name="connsiteY12" fmla="*/ 617250 h 1413481"/>
                  <a:gd name="connsiteX13" fmla="*/ 781113 w 1085955"/>
                  <a:gd name="connsiteY13" fmla="*/ 979200 h 1413481"/>
                  <a:gd name="connsiteX14" fmla="*/ 939863 w 1085955"/>
                  <a:gd name="connsiteY14" fmla="*/ 541050 h 1413481"/>
                  <a:gd name="connsiteX15" fmla="*/ 971613 w 1085955"/>
                  <a:gd name="connsiteY15" fmla="*/ 375950 h 1413481"/>
                  <a:gd name="connsiteX16" fmla="*/ 990663 w 1085955"/>
                  <a:gd name="connsiteY16" fmla="*/ 560100 h 1413481"/>
                  <a:gd name="connsiteX17" fmla="*/ 1085913 w 1085955"/>
                  <a:gd name="connsiteY17" fmla="*/ 229900 h 1413481"/>
                  <a:gd name="connsiteX18" fmla="*/ 939863 w 1085955"/>
                  <a:gd name="connsiteY18" fmla="*/ 1300 h 1413481"/>
                  <a:gd name="connsiteX0" fmla="*/ 939863 w 1085955"/>
                  <a:gd name="connsiteY0" fmla="*/ 1300 h 1413481"/>
                  <a:gd name="connsiteX1" fmla="*/ 660463 w 1085955"/>
                  <a:gd name="connsiteY1" fmla="*/ 134650 h 1413481"/>
                  <a:gd name="connsiteX2" fmla="*/ 266763 w 1085955"/>
                  <a:gd name="connsiteY2" fmla="*/ 90200 h 1413481"/>
                  <a:gd name="connsiteX3" fmla="*/ 247713 w 1085955"/>
                  <a:gd name="connsiteY3" fmla="*/ 712500 h 1413481"/>
                  <a:gd name="connsiteX4" fmla="*/ 63 w 1085955"/>
                  <a:gd name="connsiteY4" fmla="*/ 1398300 h 1413481"/>
                  <a:gd name="connsiteX5" fmla="*/ 273113 w 1085955"/>
                  <a:gd name="connsiteY5" fmla="*/ 1157000 h 1413481"/>
                  <a:gd name="connsiteX6" fmla="*/ 444563 w 1085955"/>
                  <a:gd name="connsiteY6" fmla="*/ 801400 h 1413481"/>
                  <a:gd name="connsiteX7" fmla="*/ 374713 w 1085955"/>
                  <a:gd name="connsiteY7" fmla="*/ 1220500 h 1413481"/>
                  <a:gd name="connsiteX8" fmla="*/ 628713 w 1085955"/>
                  <a:gd name="connsiteY8" fmla="*/ 788700 h 1413481"/>
                  <a:gd name="connsiteX9" fmla="*/ 628713 w 1085955"/>
                  <a:gd name="connsiteY9" fmla="*/ 712500 h 1413481"/>
                  <a:gd name="connsiteX10" fmla="*/ 552513 w 1085955"/>
                  <a:gd name="connsiteY10" fmla="*/ 1239550 h 1413481"/>
                  <a:gd name="connsiteX11" fmla="*/ 723963 w 1085955"/>
                  <a:gd name="connsiteY11" fmla="*/ 852200 h 1413481"/>
                  <a:gd name="connsiteX12" fmla="*/ 762063 w 1085955"/>
                  <a:gd name="connsiteY12" fmla="*/ 617250 h 1413481"/>
                  <a:gd name="connsiteX13" fmla="*/ 781113 w 1085955"/>
                  <a:gd name="connsiteY13" fmla="*/ 979200 h 1413481"/>
                  <a:gd name="connsiteX14" fmla="*/ 939863 w 1085955"/>
                  <a:gd name="connsiteY14" fmla="*/ 541050 h 1413481"/>
                  <a:gd name="connsiteX15" fmla="*/ 971613 w 1085955"/>
                  <a:gd name="connsiteY15" fmla="*/ 375950 h 1413481"/>
                  <a:gd name="connsiteX16" fmla="*/ 990663 w 1085955"/>
                  <a:gd name="connsiteY16" fmla="*/ 560100 h 1413481"/>
                  <a:gd name="connsiteX17" fmla="*/ 1085913 w 1085955"/>
                  <a:gd name="connsiteY17" fmla="*/ 229900 h 1413481"/>
                  <a:gd name="connsiteX18" fmla="*/ 939863 w 1085955"/>
                  <a:gd name="connsiteY18" fmla="*/ 1300 h 1413481"/>
                  <a:gd name="connsiteX0" fmla="*/ 940057 w 1086149"/>
                  <a:gd name="connsiteY0" fmla="*/ 1300 h 1413980"/>
                  <a:gd name="connsiteX1" fmla="*/ 660657 w 1086149"/>
                  <a:gd name="connsiteY1" fmla="*/ 134650 h 1413980"/>
                  <a:gd name="connsiteX2" fmla="*/ 266957 w 1086149"/>
                  <a:gd name="connsiteY2" fmla="*/ 90200 h 1413980"/>
                  <a:gd name="connsiteX3" fmla="*/ 224095 w 1086149"/>
                  <a:gd name="connsiteY3" fmla="*/ 702975 h 1413980"/>
                  <a:gd name="connsiteX4" fmla="*/ 257 w 1086149"/>
                  <a:gd name="connsiteY4" fmla="*/ 1398300 h 1413980"/>
                  <a:gd name="connsiteX5" fmla="*/ 273307 w 1086149"/>
                  <a:gd name="connsiteY5" fmla="*/ 1157000 h 1413980"/>
                  <a:gd name="connsiteX6" fmla="*/ 444757 w 1086149"/>
                  <a:gd name="connsiteY6" fmla="*/ 801400 h 1413980"/>
                  <a:gd name="connsiteX7" fmla="*/ 374907 w 1086149"/>
                  <a:gd name="connsiteY7" fmla="*/ 1220500 h 1413980"/>
                  <a:gd name="connsiteX8" fmla="*/ 628907 w 1086149"/>
                  <a:gd name="connsiteY8" fmla="*/ 788700 h 1413980"/>
                  <a:gd name="connsiteX9" fmla="*/ 628907 w 1086149"/>
                  <a:gd name="connsiteY9" fmla="*/ 712500 h 1413980"/>
                  <a:gd name="connsiteX10" fmla="*/ 552707 w 1086149"/>
                  <a:gd name="connsiteY10" fmla="*/ 1239550 h 1413980"/>
                  <a:gd name="connsiteX11" fmla="*/ 724157 w 1086149"/>
                  <a:gd name="connsiteY11" fmla="*/ 852200 h 1413980"/>
                  <a:gd name="connsiteX12" fmla="*/ 762257 w 1086149"/>
                  <a:gd name="connsiteY12" fmla="*/ 617250 h 1413980"/>
                  <a:gd name="connsiteX13" fmla="*/ 781307 w 1086149"/>
                  <a:gd name="connsiteY13" fmla="*/ 979200 h 1413980"/>
                  <a:gd name="connsiteX14" fmla="*/ 940057 w 1086149"/>
                  <a:gd name="connsiteY14" fmla="*/ 541050 h 1413980"/>
                  <a:gd name="connsiteX15" fmla="*/ 971807 w 1086149"/>
                  <a:gd name="connsiteY15" fmla="*/ 375950 h 1413980"/>
                  <a:gd name="connsiteX16" fmla="*/ 990857 w 1086149"/>
                  <a:gd name="connsiteY16" fmla="*/ 560100 h 1413980"/>
                  <a:gd name="connsiteX17" fmla="*/ 1086107 w 1086149"/>
                  <a:gd name="connsiteY17" fmla="*/ 229900 h 1413980"/>
                  <a:gd name="connsiteX18" fmla="*/ 940057 w 1086149"/>
                  <a:gd name="connsiteY18" fmla="*/ 1300 h 1413980"/>
                  <a:gd name="connsiteX0" fmla="*/ 1068555 w 1214647"/>
                  <a:gd name="connsiteY0" fmla="*/ 1300 h 1423070"/>
                  <a:gd name="connsiteX1" fmla="*/ 789155 w 1214647"/>
                  <a:gd name="connsiteY1" fmla="*/ 134650 h 1423070"/>
                  <a:gd name="connsiteX2" fmla="*/ 395455 w 1214647"/>
                  <a:gd name="connsiteY2" fmla="*/ 90200 h 1423070"/>
                  <a:gd name="connsiteX3" fmla="*/ 352593 w 1214647"/>
                  <a:gd name="connsiteY3" fmla="*/ 702975 h 1423070"/>
                  <a:gd name="connsiteX4" fmla="*/ 167 w 1214647"/>
                  <a:gd name="connsiteY4" fmla="*/ 1407825 h 1423070"/>
                  <a:gd name="connsiteX5" fmla="*/ 401805 w 1214647"/>
                  <a:gd name="connsiteY5" fmla="*/ 1157000 h 1423070"/>
                  <a:gd name="connsiteX6" fmla="*/ 573255 w 1214647"/>
                  <a:gd name="connsiteY6" fmla="*/ 801400 h 1423070"/>
                  <a:gd name="connsiteX7" fmla="*/ 503405 w 1214647"/>
                  <a:gd name="connsiteY7" fmla="*/ 1220500 h 1423070"/>
                  <a:gd name="connsiteX8" fmla="*/ 757405 w 1214647"/>
                  <a:gd name="connsiteY8" fmla="*/ 788700 h 1423070"/>
                  <a:gd name="connsiteX9" fmla="*/ 757405 w 1214647"/>
                  <a:gd name="connsiteY9" fmla="*/ 712500 h 1423070"/>
                  <a:gd name="connsiteX10" fmla="*/ 681205 w 1214647"/>
                  <a:gd name="connsiteY10" fmla="*/ 1239550 h 1423070"/>
                  <a:gd name="connsiteX11" fmla="*/ 852655 w 1214647"/>
                  <a:gd name="connsiteY11" fmla="*/ 852200 h 1423070"/>
                  <a:gd name="connsiteX12" fmla="*/ 890755 w 1214647"/>
                  <a:gd name="connsiteY12" fmla="*/ 617250 h 1423070"/>
                  <a:gd name="connsiteX13" fmla="*/ 909805 w 1214647"/>
                  <a:gd name="connsiteY13" fmla="*/ 979200 h 1423070"/>
                  <a:gd name="connsiteX14" fmla="*/ 1068555 w 1214647"/>
                  <a:gd name="connsiteY14" fmla="*/ 541050 h 1423070"/>
                  <a:gd name="connsiteX15" fmla="*/ 1100305 w 1214647"/>
                  <a:gd name="connsiteY15" fmla="*/ 375950 h 1423070"/>
                  <a:gd name="connsiteX16" fmla="*/ 1119355 w 1214647"/>
                  <a:gd name="connsiteY16" fmla="*/ 560100 h 1423070"/>
                  <a:gd name="connsiteX17" fmla="*/ 1214605 w 1214647"/>
                  <a:gd name="connsiteY17" fmla="*/ 229900 h 1423070"/>
                  <a:gd name="connsiteX18" fmla="*/ 1068555 w 1214647"/>
                  <a:gd name="connsiteY18" fmla="*/ 1300 h 1423070"/>
                  <a:gd name="connsiteX0" fmla="*/ 1089067 w 1235159"/>
                  <a:gd name="connsiteY0" fmla="*/ 1300 h 1409851"/>
                  <a:gd name="connsiteX1" fmla="*/ 809667 w 1235159"/>
                  <a:gd name="connsiteY1" fmla="*/ 134650 h 1409851"/>
                  <a:gd name="connsiteX2" fmla="*/ 415967 w 1235159"/>
                  <a:gd name="connsiteY2" fmla="*/ 90200 h 1409851"/>
                  <a:gd name="connsiteX3" fmla="*/ 373105 w 1235159"/>
                  <a:gd name="connsiteY3" fmla="*/ 702975 h 1409851"/>
                  <a:gd name="connsiteX4" fmla="*/ 20679 w 1235159"/>
                  <a:gd name="connsiteY4" fmla="*/ 1407825 h 1409851"/>
                  <a:gd name="connsiteX5" fmla="*/ 422317 w 1235159"/>
                  <a:gd name="connsiteY5" fmla="*/ 1157000 h 1409851"/>
                  <a:gd name="connsiteX6" fmla="*/ 593767 w 1235159"/>
                  <a:gd name="connsiteY6" fmla="*/ 801400 h 1409851"/>
                  <a:gd name="connsiteX7" fmla="*/ 523917 w 1235159"/>
                  <a:gd name="connsiteY7" fmla="*/ 1220500 h 1409851"/>
                  <a:gd name="connsiteX8" fmla="*/ 777917 w 1235159"/>
                  <a:gd name="connsiteY8" fmla="*/ 788700 h 1409851"/>
                  <a:gd name="connsiteX9" fmla="*/ 777917 w 1235159"/>
                  <a:gd name="connsiteY9" fmla="*/ 712500 h 1409851"/>
                  <a:gd name="connsiteX10" fmla="*/ 701717 w 1235159"/>
                  <a:gd name="connsiteY10" fmla="*/ 1239550 h 1409851"/>
                  <a:gd name="connsiteX11" fmla="*/ 873167 w 1235159"/>
                  <a:gd name="connsiteY11" fmla="*/ 852200 h 1409851"/>
                  <a:gd name="connsiteX12" fmla="*/ 911267 w 1235159"/>
                  <a:gd name="connsiteY12" fmla="*/ 617250 h 1409851"/>
                  <a:gd name="connsiteX13" fmla="*/ 930317 w 1235159"/>
                  <a:gd name="connsiteY13" fmla="*/ 979200 h 1409851"/>
                  <a:gd name="connsiteX14" fmla="*/ 1089067 w 1235159"/>
                  <a:gd name="connsiteY14" fmla="*/ 541050 h 1409851"/>
                  <a:gd name="connsiteX15" fmla="*/ 1120817 w 1235159"/>
                  <a:gd name="connsiteY15" fmla="*/ 375950 h 1409851"/>
                  <a:gd name="connsiteX16" fmla="*/ 1139867 w 1235159"/>
                  <a:gd name="connsiteY16" fmla="*/ 560100 h 1409851"/>
                  <a:gd name="connsiteX17" fmla="*/ 1235117 w 1235159"/>
                  <a:gd name="connsiteY17" fmla="*/ 229900 h 1409851"/>
                  <a:gd name="connsiteX18" fmla="*/ 1089067 w 1235159"/>
                  <a:gd name="connsiteY18" fmla="*/ 1300 h 1409851"/>
                  <a:gd name="connsiteX0" fmla="*/ 1068493 w 1214585"/>
                  <a:gd name="connsiteY0" fmla="*/ 1300 h 1422103"/>
                  <a:gd name="connsiteX1" fmla="*/ 789093 w 1214585"/>
                  <a:gd name="connsiteY1" fmla="*/ 134650 h 1422103"/>
                  <a:gd name="connsiteX2" fmla="*/ 395393 w 1214585"/>
                  <a:gd name="connsiteY2" fmla="*/ 90200 h 1422103"/>
                  <a:gd name="connsiteX3" fmla="*/ 352531 w 1214585"/>
                  <a:gd name="connsiteY3" fmla="*/ 702975 h 1422103"/>
                  <a:gd name="connsiteX4" fmla="*/ 105 w 1214585"/>
                  <a:gd name="connsiteY4" fmla="*/ 1407825 h 1422103"/>
                  <a:gd name="connsiteX5" fmla="*/ 318399 w 1214585"/>
                  <a:gd name="connsiteY5" fmla="*/ 1147475 h 1422103"/>
                  <a:gd name="connsiteX6" fmla="*/ 573193 w 1214585"/>
                  <a:gd name="connsiteY6" fmla="*/ 801400 h 1422103"/>
                  <a:gd name="connsiteX7" fmla="*/ 503343 w 1214585"/>
                  <a:gd name="connsiteY7" fmla="*/ 1220500 h 1422103"/>
                  <a:gd name="connsiteX8" fmla="*/ 757343 w 1214585"/>
                  <a:gd name="connsiteY8" fmla="*/ 788700 h 1422103"/>
                  <a:gd name="connsiteX9" fmla="*/ 757343 w 1214585"/>
                  <a:gd name="connsiteY9" fmla="*/ 712500 h 1422103"/>
                  <a:gd name="connsiteX10" fmla="*/ 681143 w 1214585"/>
                  <a:gd name="connsiteY10" fmla="*/ 1239550 h 1422103"/>
                  <a:gd name="connsiteX11" fmla="*/ 852593 w 1214585"/>
                  <a:gd name="connsiteY11" fmla="*/ 852200 h 1422103"/>
                  <a:gd name="connsiteX12" fmla="*/ 890693 w 1214585"/>
                  <a:gd name="connsiteY12" fmla="*/ 617250 h 1422103"/>
                  <a:gd name="connsiteX13" fmla="*/ 909743 w 1214585"/>
                  <a:gd name="connsiteY13" fmla="*/ 979200 h 1422103"/>
                  <a:gd name="connsiteX14" fmla="*/ 1068493 w 1214585"/>
                  <a:gd name="connsiteY14" fmla="*/ 541050 h 1422103"/>
                  <a:gd name="connsiteX15" fmla="*/ 1100243 w 1214585"/>
                  <a:gd name="connsiteY15" fmla="*/ 375950 h 1422103"/>
                  <a:gd name="connsiteX16" fmla="*/ 1119293 w 1214585"/>
                  <a:gd name="connsiteY16" fmla="*/ 560100 h 1422103"/>
                  <a:gd name="connsiteX17" fmla="*/ 1214543 w 1214585"/>
                  <a:gd name="connsiteY17" fmla="*/ 229900 h 1422103"/>
                  <a:gd name="connsiteX18" fmla="*/ 1068493 w 1214585"/>
                  <a:gd name="connsiteY18" fmla="*/ 1300 h 1422103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503342 w 1214584"/>
                  <a:gd name="connsiteY7" fmla="*/ 1220500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503342 w 1214584"/>
                  <a:gd name="connsiteY7" fmla="*/ 1220500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503342 w 1214584"/>
                  <a:gd name="connsiteY7" fmla="*/ 1220500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503342 w 1214584"/>
                  <a:gd name="connsiteY7" fmla="*/ 1220500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28755 w 1214584"/>
                  <a:gd name="connsiteY8" fmla="*/ 1007775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28755 w 1214584"/>
                  <a:gd name="connsiteY8" fmla="*/ 1007775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28755 w 1214584"/>
                  <a:gd name="connsiteY8" fmla="*/ 1007775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928792 w 1214584"/>
                  <a:gd name="connsiteY12" fmla="*/ 660112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2 w 1214584"/>
                  <a:gd name="connsiteY12" fmla="*/ 660112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4030 w 1214584"/>
                  <a:gd name="connsiteY12" fmla="*/ 650587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123261 w 1214557"/>
                  <a:gd name="connsiteY0" fmla="*/ 2315 h 1347141"/>
                  <a:gd name="connsiteX1" fmla="*/ 789092 w 1214557"/>
                  <a:gd name="connsiteY1" fmla="*/ 59465 h 1347141"/>
                  <a:gd name="connsiteX2" fmla="*/ 395392 w 1214557"/>
                  <a:gd name="connsiteY2" fmla="*/ 15015 h 1347141"/>
                  <a:gd name="connsiteX3" fmla="*/ 352530 w 1214557"/>
                  <a:gd name="connsiteY3" fmla="*/ 627790 h 1347141"/>
                  <a:gd name="connsiteX4" fmla="*/ 104 w 1214557"/>
                  <a:gd name="connsiteY4" fmla="*/ 1332640 h 1347141"/>
                  <a:gd name="connsiteX5" fmla="*/ 318398 w 1214557"/>
                  <a:gd name="connsiteY5" fmla="*/ 1072290 h 1347141"/>
                  <a:gd name="connsiteX6" fmla="*/ 558905 w 1214557"/>
                  <a:gd name="connsiteY6" fmla="*/ 697640 h 1347141"/>
                  <a:gd name="connsiteX7" fmla="*/ 467623 w 1214557"/>
                  <a:gd name="connsiteY7" fmla="*/ 1161983 h 1347141"/>
                  <a:gd name="connsiteX8" fmla="*/ 635898 w 1214557"/>
                  <a:gd name="connsiteY8" fmla="*/ 946878 h 1347141"/>
                  <a:gd name="connsiteX9" fmla="*/ 757342 w 1214557"/>
                  <a:gd name="connsiteY9" fmla="*/ 637315 h 1347141"/>
                  <a:gd name="connsiteX10" fmla="*/ 681142 w 1214557"/>
                  <a:gd name="connsiteY10" fmla="*/ 1164365 h 1347141"/>
                  <a:gd name="connsiteX11" fmla="*/ 838304 w 1214557"/>
                  <a:gd name="connsiteY11" fmla="*/ 872265 h 1347141"/>
                  <a:gd name="connsiteX12" fmla="*/ 928793 w 1214557"/>
                  <a:gd name="connsiteY12" fmla="*/ 599214 h 1347141"/>
                  <a:gd name="connsiteX13" fmla="*/ 876404 w 1214557"/>
                  <a:gd name="connsiteY13" fmla="*/ 1015934 h 1347141"/>
                  <a:gd name="connsiteX14" fmla="*/ 1068492 w 1214557"/>
                  <a:gd name="connsiteY14" fmla="*/ 465865 h 1347141"/>
                  <a:gd name="connsiteX15" fmla="*/ 1100242 w 1214557"/>
                  <a:gd name="connsiteY15" fmla="*/ 300765 h 1347141"/>
                  <a:gd name="connsiteX16" fmla="*/ 1119292 w 1214557"/>
                  <a:gd name="connsiteY16" fmla="*/ 484915 h 1347141"/>
                  <a:gd name="connsiteX17" fmla="*/ 1214542 w 1214557"/>
                  <a:gd name="connsiteY17" fmla="*/ 154715 h 1347141"/>
                  <a:gd name="connsiteX18" fmla="*/ 1123261 w 1214557"/>
                  <a:gd name="connsiteY18" fmla="*/ 2315 h 1347141"/>
                  <a:gd name="connsiteX0" fmla="*/ 1123261 w 1214929"/>
                  <a:gd name="connsiteY0" fmla="*/ 2315 h 1347141"/>
                  <a:gd name="connsiteX1" fmla="*/ 789092 w 1214929"/>
                  <a:gd name="connsiteY1" fmla="*/ 59465 h 1347141"/>
                  <a:gd name="connsiteX2" fmla="*/ 395392 w 1214929"/>
                  <a:gd name="connsiteY2" fmla="*/ 15015 h 1347141"/>
                  <a:gd name="connsiteX3" fmla="*/ 352530 w 1214929"/>
                  <a:gd name="connsiteY3" fmla="*/ 627790 h 1347141"/>
                  <a:gd name="connsiteX4" fmla="*/ 104 w 1214929"/>
                  <a:gd name="connsiteY4" fmla="*/ 1332640 h 1347141"/>
                  <a:gd name="connsiteX5" fmla="*/ 318398 w 1214929"/>
                  <a:gd name="connsiteY5" fmla="*/ 1072290 h 1347141"/>
                  <a:gd name="connsiteX6" fmla="*/ 558905 w 1214929"/>
                  <a:gd name="connsiteY6" fmla="*/ 697640 h 1347141"/>
                  <a:gd name="connsiteX7" fmla="*/ 467623 w 1214929"/>
                  <a:gd name="connsiteY7" fmla="*/ 1161983 h 1347141"/>
                  <a:gd name="connsiteX8" fmla="*/ 635898 w 1214929"/>
                  <a:gd name="connsiteY8" fmla="*/ 946878 h 1347141"/>
                  <a:gd name="connsiteX9" fmla="*/ 757342 w 1214929"/>
                  <a:gd name="connsiteY9" fmla="*/ 637315 h 1347141"/>
                  <a:gd name="connsiteX10" fmla="*/ 681142 w 1214929"/>
                  <a:gd name="connsiteY10" fmla="*/ 1164365 h 1347141"/>
                  <a:gd name="connsiteX11" fmla="*/ 838304 w 1214929"/>
                  <a:gd name="connsiteY11" fmla="*/ 872265 h 1347141"/>
                  <a:gd name="connsiteX12" fmla="*/ 928793 w 1214929"/>
                  <a:gd name="connsiteY12" fmla="*/ 599214 h 1347141"/>
                  <a:gd name="connsiteX13" fmla="*/ 876404 w 1214929"/>
                  <a:gd name="connsiteY13" fmla="*/ 1015934 h 1347141"/>
                  <a:gd name="connsiteX14" fmla="*/ 1068492 w 1214929"/>
                  <a:gd name="connsiteY14" fmla="*/ 465865 h 1347141"/>
                  <a:gd name="connsiteX15" fmla="*/ 1100242 w 1214929"/>
                  <a:gd name="connsiteY15" fmla="*/ 300765 h 1347141"/>
                  <a:gd name="connsiteX16" fmla="*/ 1100242 w 1214929"/>
                  <a:gd name="connsiteY16" fmla="*/ 761140 h 1347141"/>
                  <a:gd name="connsiteX17" fmla="*/ 1214542 w 1214929"/>
                  <a:gd name="connsiteY17" fmla="*/ 154715 h 1347141"/>
                  <a:gd name="connsiteX18" fmla="*/ 1123261 w 1214929"/>
                  <a:gd name="connsiteY18" fmla="*/ 2315 h 1347141"/>
                  <a:gd name="connsiteX0" fmla="*/ 1123261 w 1214929"/>
                  <a:gd name="connsiteY0" fmla="*/ 2315 h 1347141"/>
                  <a:gd name="connsiteX1" fmla="*/ 789092 w 1214929"/>
                  <a:gd name="connsiteY1" fmla="*/ 59465 h 1347141"/>
                  <a:gd name="connsiteX2" fmla="*/ 395392 w 1214929"/>
                  <a:gd name="connsiteY2" fmla="*/ 15015 h 1347141"/>
                  <a:gd name="connsiteX3" fmla="*/ 352530 w 1214929"/>
                  <a:gd name="connsiteY3" fmla="*/ 627790 h 1347141"/>
                  <a:gd name="connsiteX4" fmla="*/ 104 w 1214929"/>
                  <a:gd name="connsiteY4" fmla="*/ 1332640 h 1347141"/>
                  <a:gd name="connsiteX5" fmla="*/ 318398 w 1214929"/>
                  <a:gd name="connsiteY5" fmla="*/ 1072290 h 1347141"/>
                  <a:gd name="connsiteX6" fmla="*/ 558905 w 1214929"/>
                  <a:gd name="connsiteY6" fmla="*/ 697640 h 1347141"/>
                  <a:gd name="connsiteX7" fmla="*/ 467623 w 1214929"/>
                  <a:gd name="connsiteY7" fmla="*/ 1161983 h 1347141"/>
                  <a:gd name="connsiteX8" fmla="*/ 635898 w 1214929"/>
                  <a:gd name="connsiteY8" fmla="*/ 946878 h 1347141"/>
                  <a:gd name="connsiteX9" fmla="*/ 757342 w 1214929"/>
                  <a:gd name="connsiteY9" fmla="*/ 637315 h 1347141"/>
                  <a:gd name="connsiteX10" fmla="*/ 681142 w 1214929"/>
                  <a:gd name="connsiteY10" fmla="*/ 1164365 h 1347141"/>
                  <a:gd name="connsiteX11" fmla="*/ 838304 w 1214929"/>
                  <a:gd name="connsiteY11" fmla="*/ 872265 h 1347141"/>
                  <a:gd name="connsiteX12" fmla="*/ 928793 w 1214929"/>
                  <a:gd name="connsiteY12" fmla="*/ 599214 h 1347141"/>
                  <a:gd name="connsiteX13" fmla="*/ 876404 w 1214929"/>
                  <a:gd name="connsiteY13" fmla="*/ 1015934 h 1347141"/>
                  <a:gd name="connsiteX14" fmla="*/ 1068492 w 1214929"/>
                  <a:gd name="connsiteY14" fmla="*/ 465865 h 1347141"/>
                  <a:gd name="connsiteX15" fmla="*/ 1100242 w 1214929"/>
                  <a:gd name="connsiteY15" fmla="*/ 300765 h 1347141"/>
                  <a:gd name="connsiteX16" fmla="*/ 1100242 w 1214929"/>
                  <a:gd name="connsiteY16" fmla="*/ 761140 h 1347141"/>
                  <a:gd name="connsiteX17" fmla="*/ 1214542 w 1214929"/>
                  <a:gd name="connsiteY17" fmla="*/ 154715 h 1347141"/>
                  <a:gd name="connsiteX18" fmla="*/ 1123261 w 1214929"/>
                  <a:gd name="connsiteY18" fmla="*/ 2315 h 1347141"/>
                  <a:gd name="connsiteX0" fmla="*/ 1123261 w 1216982"/>
                  <a:gd name="connsiteY0" fmla="*/ 2315 h 1347141"/>
                  <a:gd name="connsiteX1" fmla="*/ 789092 w 1216982"/>
                  <a:gd name="connsiteY1" fmla="*/ 59465 h 1347141"/>
                  <a:gd name="connsiteX2" fmla="*/ 395392 w 1216982"/>
                  <a:gd name="connsiteY2" fmla="*/ 15015 h 1347141"/>
                  <a:gd name="connsiteX3" fmla="*/ 352530 w 1216982"/>
                  <a:gd name="connsiteY3" fmla="*/ 627790 h 1347141"/>
                  <a:gd name="connsiteX4" fmla="*/ 104 w 1216982"/>
                  <a:gd name="connsiteY4" fmla="*/ 1332640 h 1347141"/>
                  <a:gd name="connsiteX5" fmla="*/ 318398 w 1216982"/>
                  <a:gd name="connsiteY5" fmla="*/ 1072290 h 1347141"/>
                  <a:gd name="connsiteX6" fmla="*/ 558905 w 1216982"/>
                  <a:gd name="connsiteY6" fmla="*/ 697640 h 1347141"/>
                  <a:gd name="connsiteX7" fmla="*/ 467623 w 1216982"/>
                  <a:gd name="connsiteY7" fmla="*/ 1161983 h 1347141"/>
                  <a:gd name="connsiteX8" fmla="*/ 635898 w 1216982"/>
                  <a:gd name="connsiteY8" fmla="*/ 946878 h 1347141"/>
                  <a:gd name="connsiteX9" fmla="*/ 757342 w 1216982"/>
                  <a:gd name="connsiteY9" fmla="*/ 637315 h 1347141"/>
                  <a:gd name="connsiteX10" fmla="*/ 681142 w 1216982"/>
                  <a:gd name="connsiteY10" fmla="*/ 1164365 h 1347141"/>
                  <a:gd name="connsiteX11" fmla="*/ 838304 w 1216982"/>
                  <a:gd name="connsiteY11" fmla="*/ 872265 h 1347141"/>
                  <a:gd name="connsiteX12" fmla="*/ 928793 w 1216982"/>
                  <a:gd name="connsiteY12" fmla="*/ 599214 h 1347141"/>
                  <a:gd name="connsiteX13" fmla="*/ 876404 w 1216982"/>
                  <a:gd name="connsiteY13" fmla="*/ 1015934 h 1347141"/>
                  <a:gd name="connsiteX14" fmla="*/ 1068492 w 1216982"/>
                  <a:gd name="connsiteY14" fmla="*/ 465865 h 1347141"/>
                  <a:gd name="connsiteX15" fmla="*/ 1100242 w 1216982"/>
                  <a:gd name="connsiteY15" fmla="*/ 300765 h 1347141"/>
                  <a:gd name="connsiteX16" fmla="*/ 1100242 w 1216982"/>
                  <a:gd name="connsiteY16" fmla="*/ 761140 h 1347141"/>
                  <a:gd name="connsiteX17" fmla="*/ 1214542 w 1216982"/>
                  <a:gd name="connsiteY17" fmla="*/ 154715 h 1347141"/>
                  <a:gd name="connsiteX18" fmla="*/ 1123261 w 1216982"/>
                  <a:gd name="connsiteY18" fmla="*/ 2315 h 1347141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68492 w 1240197"/>
                  <a:gd name="connsiteY14" fmla="*/ 473537 h 1354813"/>
                  <a:gd name="connsiteX15" fmla="*/ 1100242 w 1240197"/>
                  <a:gd name="connsiteY15" fmla="*/ 308437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308437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308437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449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449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40685 w 1240197"/>
                  <a:gd name="connsiteY11" fmla="*/ 922800 h 1354813"/>
                  <a:gd name="connsiteX12" fmla="*/ 928793 w 1240197"/>
                  <a:gd name="connsiteY12" fmla="*/ 6449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40685 w 1240197"/>
                  <a:gd name="connsiteY11" fmla="*/ 922800 h 1354813"/>
                  <a:gd name="connsiteX12" fmla="*/ 928793 w 1240197"/>
                  <a:gd name="connsiteY12" fmla="*/ 6449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172 w 1240108"/>
                  <a:gd name="connsiteY0" fmla="*/ 20354 h 1364940"/>
                  <a:gd name="connsiteX1" fmla="*/ 789003 w 1240108"/>
                  <a:gd name="connsiteY1" fmla="*/ 77504 h 1364940"/>
                  <a:gd name="connsiteX2" fmla="*/ 395303 w 1240108"/>
                  <a:gd name="connsiteY2" fmla="*/ 33054 h 1364940"/>
                  <a:gd name="connsiteX3" fmla="*/ 331009 w 1240108"/>
                  <a:gd name="connsiteY3" fmla="*/ 650591 h 1364940"/>
                  <a:gd name="connsiteX4" fmla="*/ 15 w 1240108"/>
                  <a:gd name="connsiteY4" fmla="*/ 1350679 h 1364940"/>
                  <a:gd name="connsiteX5" fmla="*/ 318309 w 1240108"/>
                  <a:gd name="connsiteY5" fmla="*/ 1090329 h 1364940"/>
                  <a:gd name="connsiteX6" fmla="*/ 558816 w 1240108"/>
                  <a:gd name="connsiteY6" fmla="*/ 715679 h 1364940"/>
                  <a:gd name="connsiteX7" fmla="*/ 467534 w 1240108"/>
                  <a:gd name="connsiteY7" fmla="*/ 1180022 h 1364940"/>
                  <a:gd name="connsiteX8" fmla="*/ 635809 w 1240108"/>
                  <a:gd name="connsiteY8" fmla="*/ 964917 h 1364940"/>
                  <a:gd name="connsiteX9" fmla="*/ 757253 w 1240108"/>
                  <a:gd name="connsiteY9" fmla="*/ 655354 h 1364940"/>
                  <a:gd name="connsiteX10" fmla="*/ 681053 w 1240108"/>
                  <a:gd name="connsiteY10" fmla="*/ 1182404 h 1364940"/>
                  <a:gd name="connsiteX11" fmla="*/ 840596 w 1240108"/>
                  <a:gd name="connsiteY11" fmla="*/ 933167 h 1364940"/>
                  <a:gd name="connsiteX12" fmla="*/ 928704 w 1240108"/>
                  <a:gd name="connsiteY12" fmla="*/ 655353 h 1364940"/>
                  <a:gd name="connsiteX13" fmla="*/ 876315 w 1240108"/>
                  <a:gd name="connsiteY13" fmla="*/ 1033973 h 1364940"/>
                  <a:gd name="connsiteX14" fmla="*/ 1030303 w 1240108"/>
                  <a:gd name="connsiteY14" fmla="*/ 760128 h 1364940"/>
                  <a:gd name="connsiteX15" fmla="*/ 1100153 w 1240108"/>
                  <a:gd name="connsiteY15" fmla="*/ 454535 h 1364940"/>
                  <a:gd name="connsiteX16" fmla="*/ 1100153 w 1240108"/>
                  <a:gd name="connsiteY16" fmla="*/ 779179 h 1364940"/>
                  <a:gd name="connsiteX17" fmla="*/ 1238265 w 1240108"/>
                  <a:gd name="connsiteY17" fmla="*/ 320391 h 1364940"/>
                  <a:gd name="connsiteX18" fmla="*/ 1123172 w 1240108"/>
                  <a:gd name="connsiteY18" fmla="*/ 20354 h 1364940"/>
                  <a:gd name="connsiteX0" fmla="*/ 1123172 w 1240108"/>
                  <a:gd name="connsiteY0" fmla="*/ 9988 h 1354574"/>
                  <a:gd name="connsiteX1" fmla="*/ 789003 w 1240108"/>
                  <a:gd name="connsiteY1" fmla="*/ 67138 h 1354574"/>
                  <a:gd name="connsiteX2" fmla="*/ 395303 w 1240108"/>
                  <a:gd name="connsiteY2" fmla="*/ 22688 h 1354574"/>
                  <a:gd name="connsiteX3" fmla="*/ 331009 w 1240108"/>
                  <a:gd name="connsiteY3" fmla="*/ 640225 h 1354574"/>
                  <a:gd name="connsiteX4" fmla="*/ 15 w 1240108"/>
                  <a:gd name="connsiteY4" fmla="*/ 1340313 h 1354574"/>
                  <a:gd name="connsiteX5" fmla="*/ 318309 w 1240108"/>
                  <a:gd name="connsiteY5" fmla="*/ 1079963 h 1354574"/>
                  <a:gd name="connsiteX6" fmla="*/ 558816 w 1240108"/>
                  <a:gd name="connsiteY6" fmla="*/ 705313 h 1354574"/>
                  <a:gd name="connsiteX7" fmla="*/ 467534 w 1240108"/>
                  <a:gd name="connsiteY7" fmla="*/ 1169656 h 1354574"/>
                  <a:gd name="connsiteX8" fmla="*/ 635809 w 1240108"/>
                  <a:gd name="connsiteY8" fmla="*/ 954551 h 1354574"/>
                  <a:gd name="connsiteX9" fmla="*/ 757253 w 1240108"/>
                  <a:gd name="connsiteY9" fmla="*/ 644988 h 1354574"/>
                  <a:gd name="connsiteX10" fmla="*/ 681053 w 1240108"/>
                  <a:gd name="connsiteY10" fmla="*/ 1172038 h 1354574"/>
                  <a:gd name="connsiteX11" fmla="*/ 840596 w 1240108"/>
                  <a:gd name="connsiteY11" fmla="*/ 922801 h 1354574"/>
                  <a:gd name="connsiteX12" fmla="*/ 928704 w 1240108"/>
                  <a:gd name="connsiteY12" fmla="*/ 644987 h 1354574"/>
                  <a:gd name="connsiteX13" fmla="*/ 876315 w 1240108"/>
                  <a:gd name="connsiteY13" fmla="*/ 1023607 h 1354574"/>
                  <a:gd name="connsiteX14" fmla="*/ 1030303 w 1240108"/>
                  <a:gd name="connsiteY14" fmla="*/ 749762 h 1354574"/>
                  <a:gd name="connsiteX15" fmla="*/ 1100153 w 1240108"/>
                  <a:gd name="connsiteY15" fmla="*/ 444169 h 1354574"/>
                  <a:gd name="connsiteX16" fmla="*/ 1100153 w 1240108"/>
                  <a:gd name="connsiteY16" fmla="*/ 768813 h 1354574"/>
                  <a:gd name="connsiteX17" fmla="*/ 1238265 w 1240108"/>
                  <a:gd name="connsiteY17" fmla="*/ 310025 h 1354574"/>
                  <a:gd name="connsiteX18" fmla="*/ 1123172 w 1240108"/>
                  <a:gd name="connsiteY18" fmla="*/ 9988 h 135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0108" h="1354574">
                    <a:moveTo>
                      <a:pt x="1123172" y="9988"/>
                    </a:moveTo>
                    <a:cubicBezTo>
                      <a:pt x="1048295" y="-30493"/>
                      <a:pt x="910315" y="65021"/>
                      <a:pt x="789003" y="67138"/>
                    </a:cubicBezTo>
                    <a:cubicBezTo>
                      <a:pt x="667692" y="69255"/>
                      <a:pt x="438297" y="-22821"/>
                      <a:pt x="395303" y="22688"/>
                    </a:cubicBezTo>
                    <a:cubicBezTo>
                      <a:pt x="352309" y="68197"/>
                      <a:pt x="396890" y="420621"/>
                      <a:pt x="331009" y="640225"/>
                    </a:cubicBezTo>
                    <a:cubicBezTo>
                      <a:pt x="265128" y="859829"/>
                      <a:pt x="2132" y="1267023"/>
                      <a:pt x="15" y="1340313"/>
                    </a:cubicBezTo>
                    <a:cubicBezTo>
                      <a:pt x="-2102" y="1413603"/>
                      <a:pt x="225176" y="1185796"/>
                      <a:pt x="318309" y="1079963"/>
                    </a:cubicBezTo>
                    <a:cubicBezTo>
                      <a:pt x="411443" y="974130"/>
                      <a:pt x="492274" y="852686"/>
                      <a:pt x="558816" y="705313"/>
                    </a:cubicBezTo>
                    <a:cubicBezTo>
                      <a:pt x="558684" y="853215"/>
                      <a:pt x="426127" y="1204316"/>
                      <a:pt x="467534" y="1169656"/>
                    </a:cubicBezTo>
                    <a:cubicBezTo>
                      <a:pt x="508941" y="1134996"/>
                      <a:pt x="587523" y="1041996"/>
                      <a:pt x="635809" y="954551"/>
                    </a:cubicBezTo>
                    <a:cubicBezTo>
                      <a:pt x="684096" y="867106"/>
                      <a:pt x="703278" y="799240"/>
                      <a:pt x="757253" y="644988"/>
                    </a:cubicBezTo>
                    <a:cubicBezTo>
                      <a:pt x="765984" y="683617"/>
                      <a:pt x="638588" y="1194792"/>
                      <a:pt x="681053" y="1172038"/>
                    </a:cubicBezTo>
                    <a:cubicBezTo>
                      <a:pt x="723518" y="1149284"/>
                      <a:pt x="799321" y="1010643"/>
                      <a:pt x="840596" y="922801"/>
                    </a:cubicBezTo>
                    <a:cubicBezTo>
                      <a:pt x="881871" y="834959"/>
                      <a:pt x="900130" y="765901"/>
                      <a:pt x="928704" y="644987"/>
                    </a:cubicBezTo>
                    <a:cubicBezTo>
                      <a:pt x="945372" y="695523"/>
                      <a:pt x="859382" y="1006145"/>
                      <a:pt x="876315" y="1023607"/>
                    </a:cubicBezTo>
                    <a:cubicBezTo>
                      <a:pt x="893248" y="1041069"/>
                      <a:pt x="992997" y="846335"/>
                      <a:pt x="1030303" y="749762"/>
                    </a:cubicBezTo>
                    <a:cubicBezTo>
                      <a:pt x="1067609" y="653189"/>
                      <a:pt x="1069461" y="566803"/>
                      <a:pt x="1100153" y="444169"/>
                    </a:cubicBezTo>
                    <a:cubicBezTo>
                      <a:pt x="1116558" y="564423"/>
                      <a:pt x="1081103" y="793155"/>
                      <a:pt x="1100153" y="768813"/>
                    </a:cubicBezTo>
                    <a:cubicBezTo>
                      <a:pt x="1171590" y="680177"/>
                      <a:pt x="1253479" y="472215"/>
                      <a:pt x="1238265" y="310025"/>
                    </a:cubicBezTo>
                    <a:cubicBezTo>
                      <a:pt x="1223051" y="147835"/>
                      <a:pt x="1198049" y="50469"/>
                      <a:pt x="1123172" y="998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36160C99-2596-E001-631C-B9BC5C058D2B}"/>
                  </a:ext>
                </a:extLst>
              </p:cNvPr>
              <p:cNvSpPr/>
              <p:nvPr/>
            </p:nvSpPr>
            <p:spPr bwMode="auto">
              <a:xfrm rot="19556502" flipH="1">
                <a:off x="2999198" y="1344280"/>
                <a:ext cx="903941" cy="718694"/>
              </a:xfrm>
              <a:custGeom>
                <a:avLst/>
                <a:gdLst>
                  <a:gd name="connsiteX0" fmla="*/ 939863 w 1085955"/>
                  <a:gd name="connsiteY0" fmla="*/ 1300 h 1413481"/>
                  <a:gd name="connsiteX1" fmla="*/ 660463 w 1085955"/>
                  <a:gd name="connsiteY1" fmla="*/ 134650 h 1413481"/>
                  <a:gd name="connsiteX2" fmla="*/ 266763 w 1085955"/>
                  <a:gd name="connsiteY2" fmla="*/ 90200 h 1413481"/>
                  <a:gd name="connsiteX3" fmla="*/ 247713 w 1085955"/>
                  <a:gd name="connsiteY3" fmla="*/ 712500 h 1413481"/>
                  <a:gd name="connsiteX4" fmla="*/ 63 w 1085955"/>
                  <a:gd name="connsiteY4" fmla="*/ 1398300 h 1413481"/>
                  <a:gd name="connsiteX5" fmla="*/ 273113 w 1085955"/>
                  <a:gd name="connsiteY5" fmla="*/ 1157000 h 1413481"/>
                  <a:gd name="connsiteX6" fmla="*/ 444563 w 1085955"/>
                  <a:gd name="connsiteY6" fmla="*/ 801400 h 1413481"/>
                  <a:gd name="connsiteX7" fmla="*/ 374713 w 1085955"/>
                  <a:gd name="connsiteY7" fmla="*/ 1220500 h 1413481"/>
                  <a:gd name="connsiteX8" fmla="*/ 628713 w 1085955"/>
                  <a:gd name="connsiteY8" fmla="*/ 788700 h 1413481"/>
                  <a:gd name="connsiteX9" fmla="*/ 628713 w 1085955"/>
                  <a:gd name="connsiteY9" fmla="*/ 712500 h 1413481"/>
                  <a:gd name="connsiteX10" fmla="*/ 552513 w 1085955"/>
                  <a:gd name="connsiteY10" fmla="*/ 1239550 h 1413481"/>
                  <a:gd name="connsiteX11" fmla="*/ 723963 w 1085955"/>
                  <a:gd name="connsiteY11" fmla="*/ 852200 h 1413481"/>
                  <a:gd name="connsiteX12" fmla="*/ 762063 w 1085955"/>
                  <a:gd name="connsiteY12" fmla="*/ 617250 h 1413481"/>
                  <a:gd name="connsiteX13" fmla="*/ 781113 w 1085955"/>
                  <a:gd name="connsiteY13" fmla="*/ 979200 h 1413481"/>
                  <a:gd name="connsiteX14" fmla="*/ 939863 w 1085955"/>
                  <a:gd name="connsiteY14" fmla="*/ 541050 h 1413481"/>
                  <a:gd name="connsiteX15" fmla="*/ 971613 w 1085955"/>
                  <a:gd name="connsiteY15" fmla="*/ 375950 h 1413481"/>
                  <a:gd name="connsiteX16" fmla="*/ 990663 w 1085955"/>
                  <a:gd name="connsiteY16" fmla="*/ 560100 h 1413481"/>
                  <a:gd name="connsiteX17" fmla="*/ 1085913 w 1085955"/>
                  <a:gd name="connsiteY17" fmla="*/ 229900 h 1413481"/>
                  <a:gd name="connsiteX18" fmla="*/ 939863 w 1085955"/>
                  <a:gd name="connsiteY18" fmla="*/ 1300 h 1413481"/>
                  <a:gd name="connsiteX0" fmla="*/ 939863 w 1085955"/>
                  <a:gd name="connsiteY0" fmla="*/ 1300 h 1413481"/>
                  <a:gd name="connsiteX1" fmla="*/ 660463 w 1085955"/>
                  <a:gd name="connsiteY1" fmla="*/ 134650 h 1413481"/>
                  <a:gd name="connsiteX2" fmla="*/ 266763 w 1085955"/>
                  <a:gd name="connsiteY2" fmla="*/ 90200 h 1413481"/>
                  <a:gd name="connsiteX3" fmla="*/ 247713 w 1085955"/>
                  <a:gd name="connsiteY3" fmla="*/ 712500 h 1413481"/>
                  <a:gd name="connsiteX4" fmla="*/ 63 w 1085955"/>
                  <a:gd name="connsiteY4" fmla="*/ 1398300 h 1413481"/>
                  <a:gd name="connsiteX5" fmla="*/ 273113 w 1085955"/>
                  <a:gd name="connsiteY5" fmla="*/ 1157000 h 1413481"/>
                  <a:gd name="connsiteX6" fmla="*/ 444563 w 1085955"/>
                  <a:gd name="connsiteY6" fmla="*/ 801400 h 1413481"/>
                  <a:gd name="connsiteX7" fmla="*/ 374713 w 1085955"/>
                  <a:gd name="connsiteY7" fmla="*/ 1220500 h 1413481"/>
                  <a:gd name="connsiteX8" fmla="*/ 628713 w 1085955"/>
                  <a:gd name="connsiteY8" fmla="*/ 788700 h 1413481"/>
                  <a:gd name="connsiteX9" fmla="*/ 628713 w 1085955"/>
                  <a:gd name="connsiteY9" fmla="*/ 712500 h 1413481"/>
                  <a:gd name="connsiteX10" fmla="*/ 552513 w 1085955"/>
                  <a:gd name="connsiteY10" fmla="*/ 1239550 h 1413481"/>
                  <a:gd name="connsiteX11" fmla="*/ 723963 w 1085955"/>
                  <a:gd name="connsiteY11" fmla="*/ 852200 h 1413481"/>
                  <a:gd name="connsiteX12" fmla="*/ 762063 w 1085955"/>
                  <a:gd name="connsiteY12" fmla="*/ 617250 h 1413481"/>
                  <a:gd name="connsiteX13" fmla="*/ 781113 w 1085955"/>
                  <a:gd name="connsiteY13" fmla="*/ 979200 h 1413481"/>
                  <a:gd name="connsiteX14" fmla="*/ 939863 w 1085955"/>
                  <a:gd name="connsiteY14" fmla="*/ 541050 h 1413481"/>
                  <a:gd name="connsiteX15" fmla="*/ 971613 w 1085955"/>
                  <a:gd name="connsiteY15" fmla="*/ 375950 h 1413481"/>
                  <a:gd name="connsiteX16" fmla="*/ 990663 w 1085955"/>
                  <a:gd name="connsiteY16" fmla="*/ 560100 h 1413481"/>
                  <a:gd name="connsiteX17" fmla="*/ 1085913 w 1085955"/>
                  <a:gd name="connsiteY17" fmla="*/ 229900 h 1413481"/>
                  <a:gd name="connsiteX18" fmla="*/ 939863 w 1085955"/>
                  <a:gd name="connsiteY18" fmla="*/ 1300 h 1413481"/>
                  <a:gd name="connsiteX0" fmla="*/ 939863 w 1085955"/>
                  <a:gd name="connsiteY0" fmla="*/ 1300 h 1413481"/>
                  <a:gd name="connsiteX1" fmla="*/ 660463 w 1085955"/>
                  <a:gd name="connsiteY1" fmla="*/ 134650 h 1413481"/>
                  <a:gd name="connsiteX2" fmla="*/ 266763 w 1085955"/>
                  <a:gd name="connsiteY2" fmla="*/ 90200 h 1413481"/>
                  <a:gd name="connsiteX3" fmla="*/ 247713 w 1085955"/>
                  <a:gd name="connsiteY3" fmla="*/ 712500 h 1413481"/>
                  <a:gd name="connsiteX4" fmla="*/ 63 w 1085955"/>
                  <a:gd name="connsiteY4" fmla="*/ 1398300 h 1413481"/>
                  <a:gd name="connsiteX5" fmla="*/ 273113 w 1085955"/>
                  <a:gd name="connsiteY5" fmla="*/ 1157000 h 1413481"/>
                  <a:gd name="connsiteX6" fmla="*/ 444563 w 1085955"/>
                  <a:gd name="connsiteY6" fmla="*/ 801400 h 1413481"/>
                  <a:gd name="connsiteX7" fmla="*/ 374713 w 1085955"/>
                  <a:gd name="connsiteY7" fmla="*/ 1220500 h 1413481"/>
                  <a:gd name="connsiteX8" fmla="*/ 628713 w 1085955"/>
                  <a:gd name="connsiteY8" fmla="*/ 788700 h 1413481"/>
                  <a:gd name="connsiteX9" fmla="*/ 628713 w 1085955"/>
                  <a:gd name="connsiteY9" fmla="*/ 712500 h 1413481"/>
                  <a:gd name="connsiteX10" fmla="*/ 552513 w 1085955"/>
                  <a:gd name="connsiteY10" fmla="*/ 1239550 h 1413481"/>
                  <a:gd name="connsiteX11" fmla="*/ 723963 w 1085955"/>
                  <a:gd name="connsiteY11" fmla="*/ 852200 h 1413481"/>
                  <a:gd name="connsiteX12" fmla="*/ 762063 w 1085955"/>
                  <a:gd name="connsiteY12" fmla="*/ 617250 h 1413481"/>
                  <a:gd name="connsiteX13" fmla="*/ 781113 w 1085955"/>
                  <a:gd name="connsiteY13" fmla="*/ 979200 h 1413481"/>
                  <a:gd name="connsiteX14" fmla="*/ 939863 w 1085955"/>
                  <a:gd name="connsiteY14" fmla="*/ 541050 h 1413481"/>
                  <a:gd name="connsiteX15" fmla="*/ 971613 w 1085955"/>
                  <a:gd name="connsiteY15" fmla="*/ 375950 h 1413481"/>
                  <a:gd name="connsiteX16" fmla="*/ 990663 w 1085955"/>
                  <a:gd name="connsiteY16" fmla="*/ 560100 h 1413481"/>
                  <a:gd name="connsiteX17" fmla="*/ 1085913 w 1085955"/>
                  <a:gd name="connsiteY17" fmla="*/ 229900 h 1413481"/>
                  <a:gd name="connsiteX18" fmla="*/ 939863 w 1085955"/>
                  <a:gd name="connsiteY18" fmla="*/ 1300 h 1413481"/>
                  <a:gd name="connsiteX0" fmla="*/ 940057 w 1086149"/>
                  <a:gd name="connsiteY0" fmla="*/ 1300 h 1413980"/>
                  <a:gd name="connsiteX1" fmla="*/ 660657 w 1086149"/>
                  <a:gd name="connsiteY1" fmla="*/ 134650 h 1413980"/>
                  <a:gd name="connsiteX2" fmla="*/ 266957 w 1086149"/>
                  <a:gd name="connsiteY2" fmla="*/ 90200 h 1413980"/>
                  <a:gd name="connsiteX3" fmla="*/ 224095 w 1086149"/>
                  <a:gd name="connsiteY3" fmla="*/ 702975 h 1413980"/>
                  <a:gd name="connsiteX4" fmla="*/ 257 w 1086149"/>
                  <a:gd name="connsiteY4" fmla="*/ 1398300 h 1413980"/>
                  <a:gd name="connsiteX5" fmla="*/ 273307 w 1086149"/>
                  <a:gd name="connsiteY5" fmla="*/ 1157000 h 1413980"/>
                  <a:gd name="connsiteX6" fmla="*/ 444757 w 1086149"/>
                  <a:gd name="connsiteY6" fmla="*/ 801400 h 1413980"/>
                  <a:gd name="connsiteX7" fmla="*/ 374907 w 1086149"/>
                  <a:gd name="connsiteY7" fmla="*/ 1220500 h 1413980"/>
                  <a:gd name="connsiteX8" fmla="*/ 628907 w 1086149"/>
                  <a:gd name="connsiteY8" fmla="*/ 788700 h 1413980"/>
                  <a:gd name="connsiteX9" fmla="*/ 628907 w 1086149"/>
                  <a:gd name="connsiteY9" fmla="*/ 712500 h 1413980"/>
                  <a:gd name="connsiteX10" fmla="*/ 552707 w 1086149"/>
                  <a:gd name="connsiteY10" fmla="*/ 1239550 h 1413980"/>
                  <a:gd name="connsiteX11" fmla="*/ 724157 w 1086149"/>
                  <a:gd name="connsiteY11" fmla="*/ 852200 h 1413980"/>
                  <a:gd name="connsiteX12" fmla="*/ 762257 w 1086149"/>
                  <a:gd name="connsiteY12" fmla="*/ 617250 h 1413980"/>
                  <a:gd name="connsiteX13" fmla="*/ 781307 w 1086149"/>
                  <a:gd name="connsiteY13" fmla="*/ 979200 h 1413980"/>
                  <a:gd name="connsiteX14" fmla="*/ 940057 w 1086149"/>
                  <a:gd name="connsiteY14" fmla="*/ 541050 h 1413980"/>
                  <a:gd name="connsiteX15" fmla="*/ 971807 w 1086149"/>
                  <a:gd name="connsiteY15" fmla="*/ 375950 h 1413980"/>
                  <a:gd name="connsiteX16" fmla="*/ 990857 w 1086149"/>
                  <a:gd name="connsiteY16" fmla="*/ 560100 h 1413980"/>
                  <a:gd name="connsiteX17" fmla="*/ 1086107 w 1086149"/>
                  <a:gd name="connsiteY17" fmla="*/ 229900 h 1413980"/>
                  <a:gd name="connsiteX18" fmla="*/ 940057 w 1086149"/>
                  <a:gd name="connsiteY18" fmla="*/ 1300 h 1413980"/>
                  <a:gd name="connsiteX0" fmla="*/ 1068555 w 1214647"/>
                  <a:gd name="connsiteY0" fmla="*/ 1300 h 1423070"/>
                  <a:gd name="connsiteX1" fmla="*/ 789155 w 1214647"/>
                  <a:gd name="connsiteY1" fmla="*/ 134650 h 1423070"/>
                  <a:gd name="connsiteX2" fmla="*/ 395455 w 1214647"/>
                  <a:gd name="connsiteY2" fmla="*/ 90200 h 1423070"/>
                  <a:gd name="connsiteX3" fmla="*/ 352593 w 1214647"/>
                  <a:gd name="connsiteY3" fmla="*/ 702975 h 1423070"/>
                  <a:gd name="connsiteX4" fmla="*/ 167 w 1214647"/>
                  <a:gd name="connsiteY4" fmla="*/ 1407825 h 1423070"/>
                  <a:gd name="connsiteX5" fmla="*/ 401805 w 1214647"/>
                  <a:gd name="connsiteY5" fmla="*/ 1157000 h 1423070"/>
                  <a:gd name="connsiteX6" fmla="*/ 573255 w 1214647"/>
                  <a:gd name="connsiteY6" fmla="*/ 801400 h 1423070"/>
                  <a:gd name="connsiteX7" fmla="*/ 503405 w 1214647"/>
                  <a:gd name="connsiteY7" fmla="*/ 1220500 h 1423070"/>
                  <a:gd name="connsiteX8" fmla="*/ 757405 w 1214647"/>
                  <a:gd name="connsiteY8" fmla="*/ 788700 h 1423070"/>
                  <a:gd name="connsiteX9" fmla="*/ 757405 w 1214647"/>
                  <a:gd name="connsiteY9" fmla="*/ 712500 h 1423070"/>
                  <a:gd name="connsiteX10" fmla="*/ 681205 w 1214647"/>
                  <a:gd name="connsiteY10" fmla="*/ 1239550 h 1423070"/>
                  <a:gd name="connsiteX11" fmla="*/ 852655 w 1214647"/>
                  <a:gd name="connsiteY11" fmla="*/ 852200 h 1423070"/>
                  <a:gd name="connsiteX12" fmla="*/ 890755 w 1214647"/>
                  <a:gd name="connsiteY12" fmla="*/ 617250 h 1423070"/>
                  <a:gd name="connsiteX13" fmla="*/ 909805 w 1214647"/>
                  <a:gd name="connsiteY13" fmla="*/ 979200 h 1423070"/>
                  <a:gd name="connsiteX14" fmla="*/ 1068555 w 1214647"/>
                  <a:gd name="connsiteY14" fmla="*/ 541050 h 1423070"/>
                  <a:gd name="connsiteX15" fmla="*/ 1100305 w 1214647"/>
                  <a:gd name="connsiteY15" fmla="*/ 375950 h 1423070"/>
                  <a:gd name="connsiteX16" fmla="*/ 1119355 w 1214647"/>
                  <a:gd name="connsiteY16" fmla="*/ 560100 h 1423070"/>
                  <a:gd name="connsiteX17" fmla="*/ 1214605 w 1214647"/>
                  <a:gd name="connsiteY17" fmla="*/ 229900 h 1423070"/>
                  <a:gd name="connsiteX18" fmla="*/ 1068555 w 1214647"/>
                  <a:gd name="connsiteY18" fmla="*/ 1300 h 1423070"/>
                  <a:gd name="connsiteX0" fmla="*/ 1089067 w 1235159"/>
                  <a:gd name="connsiteY0" fmla="*/ 1300 h 1409851"/>
                  <a:gd name="connsiteX1" fmla="*/ 809667 w 1235159"/>
                  <a:gd name="connsiteY1" fmla="*/ 134650 h 1409851"/>
                  <a:gd name="connsiteX2" fmla="*/ 415967 w 1235159"/>
                  <a:gd name="connsiteY2" fmla="*/ 90200 h 1409851"/>
                  <a:gd name="connsiteX3" fmla="*/ 373105 w 1235159"/>
                  <a:gd name="connsiteY3" fmla="*/ 702975 h 1409851"/>
                  <a:gd name="connsiteX4" fmla="*/ 20679 w 1235159"/>
                  <a:gd name="connsiteY4" fmla="*/ 1407825 h 1409851"/>
                  <a:gd name="connsiteX5" fmla="*/ 422317 w 1235159"/>
                  <a:gd name="connsiteY5" fmla="*/ 1157000 h 1409851"/>
                  <a:gd name="connsiteX6" fmla="*/ 593767 w 1235159"/>
                  <a:gd name="connsiteY6" fmla="*/ 801400 h 1409851"/>
                  <a:gd name="connsiteX7" fmla="*/ 523917 w 1235159"/>
                  <a:gd name="connsiteY7" fmla="*/ 1220500 h 1409851"/>
                  <a:gd name="connsiteX8" fmla="*/ 777917 w 1235159"/>
                  <a:gd name="connsiteY8" fmla="*/ 788700 h 1409851"/>
                  <a:gd name="connsiteX9" fmla="*/ 777917 w 1235159"/>
                  <a:gd name="connsiteY9" fmla="*/ 712500 h 1409851"/>
                  <a:gd name="connsiteX10" fmla="*/ 701717 w 1235159"/>
                  <a:gd name="connsiteY10" fmla="*/ 1239550 h 1409851"/>
                  <a:gd name="connsiteX11" fmla="*/ 873167 w 1235159"/>
                  <a:gd name="connsiteY11" fmla="*/ 852200 h 1409851"/>
                  <a:gd name="connsiteX12" fmla="*/ 911267 w 1235159"/>
                  <a:gd name="connsiteY12" fmla="*/ 617250 h 1409851"/>
                  <a:gd name="connsiteX13" fmla="*/ 930317 w 1235159"/>
                  <a:gd name="connsiteY13" fmla="*/ 979200 h 1409851"/>
                  <a:gd name="connsiteX14" fmla="*/ 1089067 w 1235159"/>
                  <a:gd name="connsiteY14" fmla="*/ 541050 h 1409851"/>
                  <a:gd name="connsiteX15" fmla="*/ 1120817 w 1235159"/>
                  <a:gd name="connsiteY15" fmla="*/ 375950 h 1409851"/>
                  <a:gd name="connsiteX16" fmla="*/ 1139867 w 1235159"/>
                  <a:gd name="connsiteY16" fmla="*/ 560100 h 1409851"/>
                  <a:gd name="connsiteX17" fmla="*/ 1235117 w 1235159"/>
                  <a:gd name="connsiteY17" fmla="*/ 229900 h 1409851"/>
                  <a:gd name="connsiteX18" fmla="*/ 1089067 w 1235159"/>
                  <a:gd name="connsiteY18" fmla="*/ 1300 h 1409851"/>
                  <a:gd name="connsiteX0" fmla="*/ 1068493 w 1214585"/>
                  <a:gd name="connsiteY0" fmla="*/ 1300 h 1422103"/>
                  <a:gd name="connsiteX1" fmla="*/ 789093 w 1214585"/>
                  <a:gd name="connsiteY1" fmla="*/ 134650 h 1422103"/>
                  <a:gd name="connsiteX2" fmla="*/ 395393 w 1214585"/>
                  <a:gd name="connsiteY2" fmla="*/ 90200 h 1422103"/>
                  <a:gd name="connsiteX3" fmla="*/ 352531 w 1214585"/>
                  <a:gd name="connsiteY3" fmla="*/ 702975 h 1422103"/>
                  <a:gd name="connsiteX4" fmla="*/ 105 w 1214585"/>
                  <a:gd name="connsiteY4" fmla="*/ 1407825 h 1422103"/>
                  <a:gd name="connsiteX5" fmla="*/ 318399 w 1214585"/>
                  <a:gd name="connsiteY5" fmla="*/ 1147475 h 1422103"/>
                  <a:gd name="connsiteX6" fmla="*/ 573193 w 1214585"/>
                  <a:gd name="connsiteY6" fmla="*/ 801400 h 1422103"/>
                  <a:gd name="connsiteX7" fmla="*/ 503343 w 1214585"/>
                  <a:gd name="connsiteY7" fmla="*/ 1220500 h 1422103"/>
                  <a:gd name="connsiteX8" fmla="*/ 757343 w 1214585"/>
                  <a:gd name="connsiteY8" fmla="*/ 788700 h 1422103"/>
                  <a:gd name="connsiteX9" fmla="*/ 757343 w 1214585"/>
                  <a:gd name="connsiteY9" fmla="*/ 712500 h 1422103"/>
                  <a:gd name="connsiteX10" fmla="*/ 681143 w 1214585"/>
                  <a:gd name="connsiteY10" fmla="*/ 1239550 h 1422103"/>
                  <a:gd name="connsiteX11" fmla="*/ 852593 w 1214585"/>
                  <a:gd name="connsiteY11" fmla="*/ 852200 h 1422103"/>
                  <a:gd name="connsiteX12" fmla="*/ 890693 w 1214585"/>
                  <a:gd name="connsiteY12" fmla="*/ 617250 h 1422103"/>
                  <a:gd name="connsiteX13" fmla="*/ 909743 w 1214585"/>
                  <a:gd name="connsiteY13" fmla="*/ 979200 h 1422103"/>
                  <a:gd name="connsiteX14" fmla="*/ 1068493 w 1214585"/>
                  <a:gd name="connsiteY14" fmla="*/ 541050 h 1422103"/>
                  <a:gd name="connsiteX15" fmla="*/ 1100243 w 1214585"/>
                  <a:gd name="connsiteY15" fmla="*/ 375950 h 1422103"/>
                  <a:gd name="connsiteX16" fmla="*/ 1119293 w 1214585"/>
                  <a:gd name="connsiteY16" fmla="*/ 560100 h 1422103"/>
                  <a:gd name="connsiteX17" fmla="*/ 1214543 w 1214585"/>
                  <a:gd name="connsiteY17" fmla="*/ 229900 h 1422103"/>
                  <a:gd name="connsiteX18" fmla="*/ 1068493 w 1214585"/>
                  <a:gd name="connsiteY18" fmla="*/ 1300 h 1422103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503342 w 1214584"/>
                  <a:gd name="connsiteY7" fmla="*/ 1220500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503342 w 1214584"/>
                  <a:gd name="connsiteY7" fmla="*/ 1220500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503342 w 1214584"/>
                  <a:gd name="connsiteY7" fmla="*/ 1220500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503342 w 1214584"/>
                  <a:gd name="connsiteY7" fmla="*/ 1220500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757342 w 1214584"/>
                  <a:gd name="connsiteY8" fmla="*/ 788700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28755 w 1214584"/>
                  <a:gd name="connsiteY8" fmla="*/ 1007775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28755 w 1214584"/>
                  <a:gd name="connsiteY8" fmla="*/ 1007775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28755 w 1214584"/>
                  <a:gd name="connsiteY8" fmla="*/ 1007775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890692 w 1214584"/>
                  <a:gd name="connsiteY12" fmla="*/ 617250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52592 w 1214584"/>
                  <a:gd name="connsiteY11" fmla="*/ 852200 h 1422326"/>
                  <a:gd name="connsiteX12" fmla="*/ 928792 w 1214584"/>
                  <a:gd name="connsiteY12" fmla="*/ 660112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2 w 1214584"/>
                  <a:gd name="connsiteY12" fmla="*/ 660112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4030 w 1214584"/>
                  <a:gd name="connsiteY12" fmla="*/ 650587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909742 w 1214584"/>
                  <a:gd name="connsiteY13" fmla="*/ 979200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068492 w 1214584"/>
                  <a:gd name="connsiteY0" fmla="*/ 1300 h 1422326"/>
                  <a:gd name="connsiteX1" fmla="*/ 789092 w 1214584"/>
                  <a:gd name="connsiteY1" fmla="*/ 134650 h 1422326"/>
                  <a:gd name="connsiteX2" fmla="*/ 395392 w 1214584"/>
                  <a:gd name="connsiteY2" fmla="*/ 90200 h 1422326"/>
                  <a:gd name="connsiteX3" fmla="*/ 352530 w 1214584"/>
                  <a:gd name="connsiteY3" fmla="*/ 702975 h 1422326"/>
                  <a:gd name="connsiteX4" fmla="*/ 104 w 1214584"/>
                  <a:gd name="connsiteY4" fmla="*/ 1407825 h 1422326"/>
                  <a:gd name="connsiteX5" fmla="*/ 318398 w 1214584"/>
                  <a:gd name="connsiteY5" fmla="*/ 1147475 h 1422326"/>
                  <a:gd name="connsiteX6" fmla="*/ 558905 w 1214584"/>
                  <a:gd name="connsiteY6" fmla="*/ 772825 h 1422326"/>
                  <a:gd name="connsiteX7" fmla="*/ 467623 w 1214584"/>
                  <a:gd name="connsiteY7" fmla="*/ 1237168 h 1422326"/>
                  <a:gd name="connsiteX8" fmla="*/ 635898 w 1214584"/>
                  <a:gd name="connsiteY8" fmla="*/ 1022063 h 1422326"/>
                  <a:gd name="connsiteX9" fmla="*/ 757342 w 1214584"/>
                  <a:gd name="connsiteY9" fmla="*/ 712500 h 1422326"/>
                  <a:gd name="connsiteX10" fmla="*/ 681142 w 1214584"/>
                  <a:gd name="connsiteY10" fmla="*/ 1239550 h 1422326"/>
                  <a:gd name="connsiteX11" fmla="*/ 838304 w 1214584"/>
                  <a:gd name="connsiteY11" fmla="*/ 947450 h 1422326"/>
                  <a:gd name="connsiteX12" fmla="*/ 928793 w 1214584"/>
                  <a:gd name="connsiteY12" fmla="*/ 674399 h 1422326"/>
                  <a:gd name="connsiteX13" fmla="*/ 876404 w 1214584"/>
                  <a:gd name="connsiteY13" fmla="*/ 1091119 h 1422326"/>
                  <a:gd name="connsiteX14" fmla="*/ 1068492 w 1214584"/>
                  <a:gd name="connsiteY14" fmla="*/ 541050 h 1422326"/>
                  <a:gd name="connsiteX15" fmla="*/ 1100242 w 1214584"/>
                  <a:gd name="connsiteY15" fmla="*/ 375950 h 1422326"/>
                  <a:gd name="connsiteX16" fmla="*/ 1119292 w 1214584"/>
                  <a:gd name="connsiteY16" fmla="*/ 560100 h 1422326"/>
                  <a:gd name="connsiteX17" fmla="*/ 1214542 w 1214584"/>
                  <a:gd name="connsiteY17" fmla="*/ 229900 h 1422326"/>
                  <a:gd name="connsiteX18" fmla="*/ 1068492 w 1214584"/>
                  <a:gd name="connsiteY18" fmla="*/ 1300 h 1422326"/>
                  <a:gd name="connsiteX0" fmla="*/ 1123261 w 1214557"/>
                  <a:gd name="connsiteY0" fmla="*/ 2315 h 1347141"/>
                  <a:gd name="connsiteX1" fmla="*/ 789092 w 1214557"/>
                  <a:gd name="connsiteY1" fmla="*/ 59465 h 1347141"/>
                  <a:gd name="connsiteX2" fmla="*/ 395392 w 1214557"/>
                  <a:gd name="connsiteY2" fmla="*/ 15015 h 1347141"/>
                  <a:gd name="connsiteX3" fmla="*/ 352530 w 1214557"/>
                  <a:gd name="connsiteY3" fmla="*/ 627790 h 1347141"/>
                  <a:gd name="connsiteX4" fmla="*/ 104 w 1214557"/>
                  <a:gd name="connsiteY4" fmla="*/ 1332640 h 1347141"/>
                  <a:gd name="connsiteX5" fmla="*/ 318398 w 1214557"/>
                  <a:gd name="connsiteY5" fmla="*/ 1072290 h 1347141"/>
                  <a:gd name="connsiteX6" fmla="*/ 558905 w 1214557"/>
                  <a:gd name="connsiteY6" fmla="*/ 697640 h 1347141"/>
                  <a:gd name="connsiteX7" fmla="*/ 467623 w 1214557"/>
                  <a:gd name="connsiteY7" fmla="*/ 1161983 h 1347141"/>
                  <a:gd name="connsiteX8" fmla="*/ 635898 w 1214557"/>
                  <a:gd name="connsiteY8" fmla="*/ 946878 h 1347141"/>
                  <a:gd name="connsiteX9" fmla="*/ 757342 w 1214557"/>
                  <a:gd name="connsiteY9" fmla="*/ 637315 h 1347141"/>
                  <a:gd name="connsiteX10" fmla="*/ 681142 w 1214557"/>
                  <a:gd name="connsiteY10" fmla="*/ 1164365 h 1347141"/>
                  <a:gd name="connsiteX11" fmla="*/ 838304 w 1214557"/>
                  <a:gd name="connsiteY11" fmla="*/ 872265 h 1347141"/>
                  <a:gd name="connsiteX12" fmla="*/ 928793 w 1214557"/>
                  <a:gd name="connsiteY12" fmla="*/ 599214 h 1347141"/>
                  <a:gd name="connsiteX13" fmla="*/ 876404 w 1214557"/>
                  <a:gd name="connsiteY13" fmla="*/ 1015934 h 1347141"/>
                  <a:gd name="connsiteX14" fmla="*/ 1068492 w 1214557"/>
                  <a:gd name="connsiteY14" fmla="*/ 465865 h 1347141"/>
                  <a:gd name="connsiteX15" fmla="*/ 1100242 w 1214557"/>
                  <a:gd name="connsiteY15" fmla="*/ 300765 h 1347141"/>
                  <a:gd name="connsiteX16" fmla="*/ 1119292 w 1214557"/>
                  <a:gd name="connsiteY16" fmla="*/ 484915 h 1347141"/>
                  <a:gd name="connsiteX17" fmla="*/ 1214542 w 1214557"/>
                  <a:gd name="connsiteY17" fmla="*/ 154715 h 1347141"/>
                  <a:gd name="connsiteX18" fmla="*/ 1123261 w 1214557"/>
                  <a:gd name="connsiteY18" fmla="*/ 2315 h 1347141"/>
                  <a:gd name="connsiteX0" fmla="*/ 1123261 w 1214929"/>
                  <a:gd name="connsiteY0" fmla="*/ 2315 h 1347141"/>
                  <a:gd name="connsiteX1" fmla="*/ 789092 w 1214929"/>
                  <a:gd name="connsiteY1" fmla="*/ 59465 h 1347141"/>
                  <a:gd name="connsiteX2" fmla="*/ 395392 w 1214929"/>
                  <a:gd name="connsiteY2" fmla="*/ 15015 h 1347141"/>
                  <a:gd name="connsiteX3" fmla="*/ 352530 w 1214929"/>
                  <a:gd name="connsiteY3" fmla="*/ 627790 h 1347141"/>
                  <a:gd name="connsiteX4" fmla="*/ 104 w 1214929"/>
                  <a:gd name="connsiteY4" fmla="*/ 1332640 h 1347141"/>
                  <a:gd name="connsiteX5" fmla="*/ 318398 w 1214929"/>
                  <a:gd name="connsiteY5" fmla="*/ 1072290 h 1347141"/>
                  <a:gd name="connsiteX6" fmla="*/ 558905 w 1214929"/>
                  <a:gd name="connsiteY6" fmla="*/ 697640 h 1347141"/>
                  <a:gd name="connsiteX7" fmla="*/ 467623 w 1214929"/>
                  <a:gd name="connsiteY7" fmla="*/ 1161983 h 1347141"/>
                  <a:gd name="connsiteX8" fmla="*/ 635898 w 1214929"/>
                  <a:gd name="connsiteY8" fmla="*/ 946878 h 1347141"/>
                  <a:gd name="connsiteX9" fmla="*/ 757342 w 1214929"/>
                  <a:gd name="connsiteY9" fmla="*/ 637315 h 1347141"/>
                  <a:gd name="connsiteX10" fmla="*/ 681142 w 1214929"/>
                  <a:gd name="connsiteY10" fmla="*/ 1164365 h 1347141"/>
                  <a:gd name="connsiteX11" fmla="*/ 838304 w 1214929"/>
                  <a:gd name="connsiteY11" fmla="*/ 872265 h 1347141"/>
                  <a:gd name="connsiteX12" fmla="*/ 928793 w 1214929"/>
                  <a:gd name="connsiteY12" fmla="*/ 599214 h 1347141"/>
                  <a:gd name="connsiteX13" fmla="*/ 876404 w 1214929"/>
                  <a:gd name="connsiteY13" fmla="*/ 1015934 h 1347141"/>
                  <a:gd name="connsiteX14" fmla="*/ 1068492 w 1214929"/>
                  <a:gd name="connsiteY14" fmla="*/ 465865 h 1347141"/>
                  <a:gd name="connsiteX15" fmla="*/ 1100242 w 1214929"/>
                  <a:gd name="connsiteY15" fmla="*/ 300765 h 1347141"/>
                  <a:gd name="connsiteX16" fmla="*/ 1100242 w 1214929"/>
                  <a:gd name="connsiteY16" fmla="*/ 761140 h 1347141"/>
                  <a:gd name="connsiteX17" fmla="*/ 1214542 w 1214929"/>
                  <a:gd name="connsiteY17" fmla="*/ 154715 h 1347141"/>
                  <a:gd name="connsiteX18" fmla="*/ 1123261 w 1214929"/>
                  <a:gd name="connsiteY18" fmla="*/ 2315 h 1347141"/>
                  <a:gd name="connsiteX0" fmla="*/ 1123261 w 1214929"/>
                  <a:gd name="connsiteY0" fmla="*/ 2315 h 1347141"/>
                  <a:gd name="connsiteX1" fmla="*/ 789092 w 1214929"/>
                  <a:gd name="connsiteY1" fmla="*/ 59465 h 1347141"/>
                  <a:gd name="connsiteX2" fmla="*/ 395392 w 1214929"/>
                  <a:gd name="connsiteY2" fmla="*/ 15015 h 1347141"/>
                  <a:gd name="connsiteX3" fmla="*/ 352530 w 1214929"/>
                  <a:gd name="connsiteY3" fmla="*/ 627790 h 1347141"/>
                  <a:gd name="connsiteX4" fmla="*/ 104 w 1214929"/>
                  <a:gd name="connsiteY4" fmla="*/ 1332640 h 1347141"/>
                  <a:gd name="connsiteX5" fmla="*/ 318398 w 1214929"/>
                  <a:gd name="connsiteY5" fmla="*/ 1072290 h 1347141"/>
                  <a:gd name="connsiteX6" fmla="*/ 558905 w 1214929"/>
                  <a:gd name="connsiteY6" fmla="*/ 697640 h 1347141"/>
                  <a:gd name="connsiteX7" fmla="*/ 467623 w 1214929"/>
                  <a:gd name="connsiteY7" fmla="*/ 1161983 h 1347141"/>
                  <a:gd name="connsiteX8" fmla="*/ 635898 w 1214929"/>
                  <a:gd name="connsiteY8" fmla="*/ 946878 h 1347141"/>
                  <a:gd name="connsiteX9" fmla="*/ 757342 w 1214929"/>
                  <a:gd name="connsiteY9" fmla="*/ 637315 h 1347141"/>
                  <a:gd name="connsiteX10" fmla="*/ 681142 w 1214929"/>
                  <a:gd name="connsiteY10" fmla="*/ 1164365 h 1347141"/>
                  <a:gd name="connsiteX11" fmla="*/ 838304 w 1214929"/>
                  <a:gd name="connsiteY11" fmla="*/ 872265 h 1347141"/>
                  <a:gd name="connsiteX12" fmla="*/ 928793 w 1214929"/>
                  <a:gd name="connsiteY12" fmla="*/ 599214 h 1347141"/>
                  <a:gd name="connsiteX13" fmla="*/ 876404 w 1214929"/>
                  <a:gd name="connsiteY13" fmla="*/ 1015934 h 1347141"/>
                  <a:gd name="connsiteX14" fmla="*/ 1068492 w 1214929"/>
                  <a:gd name="connsiteY14" fmla="*/ 465865 h 1347141"/>
                  <a:gd name="connsiteX15" fmla="*/ 1100242 w 1214929"/>
                  <a:gd name="connsiteY15" fmla="*/ 300765 h 1347141"/>
                  <a:gd name="connsiteX16" fmla="*/ 1100242 w 1214929"/>
                  <a:gd name="connsiteY16" fmla="*/ 761140 h 1347141"/>
                  <a:gd name="connsiteX17" fmla="*/ 1214542 w 1214929"/>
                  <a:gd name="connsiteY17" fmla="*/ 154715 h 1347141"/>
                  <a:gd name="connsiteX18" fmla="*/ 1123261 w 1214929"/>
                  <a:gd name="connsiteY18" fmla="*/ 2315 h 1347141"/>
                  <a:gd name="connsiteX0" fmla="*/ 1123261 w 1216982"/>
                  <a:gd name="connsiteY0" fmla="*/ 2315 h 1347141"/>
                  <a:gd name="connsiteX1" fmla="*/ 789092 w 1216982"/>
                  <a:gd name="connsiteY1" fmla="*/ 59465 h 1347141"/>
                  <a:gd name="connsiteX2" fmla="*/ 395392 w 1216982"/>
                  <a:gd name="connsiteY2" fmla="*/ 15015 h 1347141"/>
                  <a:gd name="connsiteX3" fmla="*/ 352530 w 1216982"/>
                  <a:gd name="connsiteY3" fmla="*/ 627790 h 1347141"/>
                  <a:gd name="connsiteX4" fmla="*/ 104 w 1216982"/>
                  <a:gd name="connsiteY4" fmla="*/ 1332640 h 1347141"/>
                  <a:gd name="connsiteX5" fmla="*/ 318398 w 1216982"/>
                  <a:gd name="connsiteY5" fmla="*/ 1072290 h 1347141"/>
                  <a:gd name="connsiteX6" fmla="*/ 558905 w 1216982"/>
                  <a:gd name="connsiteY6" fmla="*/ 697640 h 1347141"/>
                  <a:gd name="connsiteX7" fmla="*/ 467623 w 1216982"/>
                  <a:gd name="connsiteY7" fmla="*/ 1161983 h 1347141"/>
                  <a:gd name="connsiteX8" fmla="*/ 635898 w 1216982"/>
                  <a:gd name="connsiteY8" fmla="*/ 946878 h 1347141"/>
                  <a:gd name="connsiteX9" fmla="*/ 757342 w 1216982"/>
                  <a:gd name="connsiteY9" fmla="*/ 637315 h 1347141"/>
                  <a:gd name="connsiteX10" fmla="*/ 681142 w 1216982"/>
                  <a:gd name="connsiteY10" fmla="*/ 1164365 h 1347141"/>
                  <a:gd name="connsiteX11" fmla="*/ 838304 w 1216982"/>
                  <a:gd name="connsiteY11" fmla="*/ 872265 h 1347141"/>
                  <a:gd name="connsiteX12" fmla="*/ 928793 w 1216982"/>
                  <a:gd name="connsiteY12" fmla="*/ 599214 h 1347141"/>
                  <a:gd name="connsiteX13" fmla="*/ 876404 w 1216982"/>
                  <a:gd name="connsiteY13" fmla="*/ 1015934 h 1347141"/>
                  <a:gd name="connsiteX14" fmla="*/ 1068492 w 1216982"/>
                  <a:gd name="connsiteY14" fmla="*/ 465865 h 1347141"/>
                  <a:gd name="connsiteX15" fmla="*/ 1100242 w 1216982"/>
                  <a:gd name="connsiteY15" fmla="*/ 300765 h 1347141"/>
                  <a:gd name="connsiteX16" fmla="*/ 1100242 w 1216982"/>
                  <a:gd name="connsiteY16" fmla="*/ 761140 h 1347141"/>
                  <a:gd name="connsiteX17" fmla="*/ 1214542 w 1216982"/>
                  <a:gd name="connsiteY17" fmla="*/ 154715 h 1347141"/>
                  <a:gd name="connsiteX18" fmla="*/ 1123261 w 1216982"/>
                  <a:gd name="connsiteY18" fmla="*/ 2315 h 1347141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68492 w 1240197"/>
                  <a:gd name="connsiteY14" fmla="*/ 473537 h 1354813"/>
                  <a:gd name="connsiteX15" fmla="*/ 1100242 w 1240197"/>
                  <a:gd name="connsiteY15" fmla="*/ 308437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308437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308437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690230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068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449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38304 w 1240197"/>
                  <a:gd name="connsiteY11" fmla="*/ 879937 h 1354813"/>
                  <a:gd name="connsiteX12" fmla="*/ 928793 w 1240197"/>
                  <a:gd name="connsiteY12" fmla="*/ 6449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40685 w 1240197"/>
                  <a:gd name="connsiteY11" fmla="*/ 922800 h 1354813"/>
                  <a:gd name="connsiteX12" fmla="*/ 928793 w 1240197"/>
                  <a:gd name="connsiteY12" fmla="*/ 6449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261 w 1240197"/>
                  <a:gd name="connsiteY0" fmla="*/ 9987 h 1354813"/>
                  <a:gd name="connsiteX1" fmla="*/ 789092 w 1240197"/>
                  <a:gd name="connsiteY1" fmla="*/ 67137 h 1354813"/>
                  <a:gd name="connsiteX2" fmla="*/ 395392 w 1240197"/>
                  <a:gd name="connsiteY2" fmla="*/ 22687 h 1354813"/>
                  <a:gd name="connsiteX3" fmla="*/ 352530 w 1240197"/>
                  <a:gd name="connsiteY3" fmla="*/ 635462 h 1354813"/>
                  <a:gd name="connsiteX4" fmla="*/ 104 w 1240197"/>
                  <a:gd name="connsiteY4" fmla="*/ 1340312 h 1354813"/>
                  <a:gd name="connsiteX5" fmla="*/ 318398 w 1240197"/>
                  <a:gd name="connsiteY5" fmla="*/ 1079962 h 1354813"/>
                  <a:gd name="connsiteX6" fmla="*/ 558905 w 1240197"/>
                  <a:gd name="connsiteY6" fmla="*/ 705312 h 1354813"/>
                  <a:gd name="connsiteX7" fmla="*/ 467623 w 1240197"/>
                  <a:gd name="connsiteY7" fmla="*/ 1169655 h 1354813"/>
                  <a:gd name="connsiteX8" fmla="*/ 635898 w 1240197"/>
                  <a:gd name="connsiteY8" fmla="*/ 954550 h 1354813"/>
                  <a:gd name="connsiteX9" fmla="*/ 757342 w 1240197"/>
                  <a:gd name="connsiteY9" fmla="*/ 644987 h 1354813"/>
                  <a:gd name="connsiteX10" fmla="*/ 681142 w 1240197"/>
                  <a:gd name="connsiteY10" fmla="*/ 1172037 h 1354813"/>
                  <a:gd name="connsiteX11" fmla="*/ 840685 w 1240197"/>
                  <a:gd name="connsiteY11" fmla="*/ 922800 h 1354813"/>
                  <a:gd name="connsiteX12" fmla="*/ 928793 w 1240197"/>
                  <a:gd name="connsiteY12" fmla="*/ 644986 h 1354813"/>
                  <a:gd name="connsiteX13" fmla="*/ 876404 w 1240197"/>
                  <a:gd name="connsiteY13" fmla="*/ 1023606 h 1354813"/>
                  <a:gd name="connsiteX14" fmla="*/ 1030392 w 1240197"/>
                  <a:gd name="connsiteY14" fmla="*/ 749761 h 1354813"/>
                  <a:gd name="connsiteX15" fmla="*/ 1100242 w 1240197"/>
                  <a:gd name="connsiteY15" fmla="*/ 444168 h 1354813"/>
                  <a:gd name="connsiteX16" fmla="*/ 1100242 w 1240197"/>
                  <a:gd name="connsiteY16" fmla="*/ 768812 h 1354813"/>
                  <a:gd name="connsiteX17" fmla="*/ 1238354 w 1240197"/>
                  <a:gd name="connsiteY17" fmla="*/ 310024 h 1354813"/>
                  <a:gd name="connsiteX18" fmla="*/ 1123261 w 1240197"/>
                  <a:gd name="connsiteY18" fmla="*/ 9987 h 1354813"/>
                  <a:gd name="connsiteX0" fmla="*/ 1123172 w 1240108"/>
                  <a:gd name="connsiteY0" fmla="*/ 20354 h 1364940"/>
                  <a:gd name="connsiteX1" fmla="*/ 789003 w 1240108"/>
                  <a:gd name="connsiteY1" fmla="*/ 77504 h 1364940"/>
                  <a:gd name="connsiteX2" fmla="*/ 395303 w 1240108"/>
                  <a:gd name="connsiteY2" fmla="*/ 33054 h 1364940"/>
                  <a:gd name="connsiteX3" fmla="*/ 331009 w 1240108"/>
                  <a:gd name="connsiteY3" fmla="*/ 650591 h 1364940"/>
                  <a:gd name="connsiteX4" fmla="*/ 15 w 1240108"/>
                  <a:gd name="connsiteY4" fmla="*/ 1350679 h 1364940"/>
                  <a:gd name="connsiteX5" fmla="*/ 318309 w 1240108"/>
                  <a:gd name="connsiteY5" fmla="*/ 1090329 h 1364940"/>
                  <a:gd name="connsiteX6" fmla="*/ 558816 w 1240108"/>
                  <a:gd name="connsiteY6" fmla="*/ 715679 h 1364940"/>
                  <a:gd name="connsiteX7" fmla="*/ 467534 w 1240108"/>
                  <a:gd name="connsiteY7" fmla="*/ 1180022 h 1364940"/>
                  <a:gd name="connsiteX8" fmla="*/ 635809 w 1240108"/>
                  <a:gd name="connsiteY8" fmla="*/ 964917 h 1364940"/>
                  <a:gd name="connsiteX9" fmla="*/ 757253 w 1240108"/>
                  <a:gd name="connsiteY9" fmla="*/ 655354 h 1364940"/>
                  <a:gd name="connsiteX10" fmla="*/ 681053 w 1240108"/>
                  <a:gd name="connsiteY10" fmla="*/ 1182404 h 1364940"/>
                  <a:gd name="connsiteX11" fmla="*/ 840596 w 1240108"/>
                  <a:gd name="connsiteY11" fmla="*/ 933167 h 1364940"/>
                  <a:gd name="connsiteX12" fmla="*/ 928704 w 1240108"/>
                  <a:gd name="connsiteY12" fmla="*/ 655353 h 1364940"/>
                  <a:gd name="connsiteX13" fmla="*/ 876315 w 1240108"/>
                  <a:gd name="connsiteY13" fmla="*/ 1033973 h 1364940"/>
                  <a:gd name="connsiteX14" fmla="*/ 1030303 w 1240108"/>
                  <a:gd name="connsiteY14" fmla="*/ 760128 h 1364940"/>
                  <a:gd name="connsiteX15" fmla="*/ 1100153 w 1240108"/>
                  <a:gd name="connsiteY15" fmla="*/ 454535 h 1364940"/>
                  <a:gd name="connsiteX16" fmla="*/ 1100153 w 1240108"/>
                  <a:gd name="connsiteY16" fmla="*/ 779179 h 1364940"/>
                  <a:gd name="connsiteX17" fmla="*/ 1238265 w 1240108"/>
                  <a:gd name="connsiteY17" fmla="*/ 320391 h 1364940"/>
                  <a:gd name="connsiteX18" fmla="*/ 1123172 w 1240108"/>
                  <a:gd name="connsiteY18" fmla="*/ 20354 h 1364940"/>
                  <a:gd name="connsiteX0" fmla="*/ 1123172 w 1240108"/>
                  <a:gd name="connsiteY0" fmla="*/ 9988 h 1354574"/>
                  <a:gd name="connsiteX1" fmla="*/ 789003 w 1240108"/>
                  <a:gd name="connsiteY1" fmla="*/ 67138 h 1354574"/>
                  <a:gd name="connsiteX2" fmla="*/ 395303 w 1240108"/>
                  <a:gd name="connsiteY2" fmla="*/ 22688 h 1354574"/>
                  <a:gd name="connsiteX3" fmla="*/ 331009 w 1240108"/>
                  <a:gd name="connsiteY3" fmla="*/ 640225 h 1354574"/>
                  <a:gd name="connsiteX4" fmla="*/ 15 w 1240108"/>
                  <a:gd name="connsiteY4" fmla="*/ 1340313 h 1354574"/>
                  <a:gd name="connsiteX5" fmla="*/ 318309 w 1240108"/>
                  <a:gd name="connsiteY5" fmla="*/ 1079963 h 1354574"/>
                  <a:gd name="connsiteX6" fmla="*/ 558816 w 1240108"/>
                  <a:gd name="connsiteY6" fmla="*/ 705313 h 1354574"/>
                  <a:gd name="connsiteX7" fmla="*/ 467534 w 1240108"/>
                  <a:gd name="connsiteY7" fmla="*/ 1169656 h 1354574"/>
                  <a:gd name="connsiteX8" fmla="*/ 635809 w 1240108"/>
                  <a:gd name="connsiteY8" fmla="*/ 954551 h 1354574"/>
                  <a:gd name="connsiteX9" fmla="*/ 757253 w 1240108"/>
                  <a:gd name="connsiteY9" fmla="*/ 644988 h 1354574"/>
                  <a:gd name="connsiteX10" fmla="*/ 681053 w 1240108"/>
                  <a:gd name="connsiteY10" fmla="*/ 1172038 h 1354574"/>
                  <a:gd name="connsiteX11" fmla="*/ 840596 w 1240108"/>
                  <a:gd name="connsiteY11" fmla="*/ 922801 h 1354574"/>
                  <a:gd name="connsiteX12" fmla="*/ 928704 w 1240108"/>
                  <a:gd name="connsiteY12" fmla="*/ 644987 h 1354574"/>
                  <a:gd name="connsiteX13" fmla="*/ 876315 w 1240108"/>
                  <a:gd name="connsiteY13" fmla="*/ 1023607 h 1354574"/>
                  <a:gd name="connsiteX14" fmla="*/ 1030303 w 1240108"/>
                  <a:gd name="connsiteY14" fmla="*/ 749762 h 1354574"/>
                  <a:gd name="connsiteX15" fmla="*/ 1100153 w 1240108"/>
                  <a:gd name="connsiteY15" fmla="*/ 444169 h 1354574"/>
                  <a:gd name="connsiteX16" fmla="*/ 1100153 w 1240108"/>
                  <a:gd name="connsiteY16" fmla="*/ 768813 h 1354574"/>
                  <a:gd name="connsiteX17" fmla="*/ 1238265 w 1240108"/>
                  <a:gd name="connsiteY17" fmla="*/ 310025 h 1354574"/>
                  <a:gd name="connsiteX18" fmla="*/ 1123172 w 1240108"/>
                  <a:gd name="connsiteY18" fmla="*/ 9988 h 135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0108" h="1354574">
                    <a:moveTo>
                      <a:pt x="1123172" y="9988"/>
                    </a:moveTo>
                    <a:cubicBezTo>
                      <a:pt x="1048295" y="-30493"/>
                      <a:pt x="910315" y="65021"/>
                      <a:pt x="789003" y="67138"/>
                    </a:cubicBezTo>
                    <a:cubicBezTo>
                      <a:pt x="667692" y="69255"/>
                      <a:pt x="438297" y="-22821"/>
                      <a:pt x="395303" y="22688"/>
                    </a:cubicBezTo>
                    <a:cubicBezTo>
                      <a:pt x="352309" y="68197"/>
                      <a:pt x="396890" y="420621"/>
                      <a:pt x="331009" y="640225"/>
                    </a:cubicBezTo>
                    <a:cubicBezTo>
                      <a:pt x="265128" y="859829"/>
                      <a:pt x="2132" y="1267023"/>
                      <a:pt x="15" y="1340313"/>
                    </a:cubicBezTo>
                    <a:cubicBezTo>
                      <a:pt x="-2102" y="1413603"/>
                      <a:pt x="225176" y="1185796"/>
                      <a:pt x="318309" y="1079963"/>
                    </a:cubicBezTo>
                    <a:cubicBezTo>
                      <a:pt x="411443" y="974130"/>
                      <a:pt x="492274" y="852686"/>
                      <a:pt x="558816" y="705313"/>
                    </a:cubicBezTo>
                    <a:cubicBezTo>
                      <a:pt x="558684" y="853215"/>
                      <a:pt x="426127" y="1204316"/>
                      <a:pt x="467534" y="1169656"/>
                    </a:cubicBezTo>
                    <a:cubicBezTo>
                      <a:pt x="508941" y="1134996"/>
                      <a:pt x="587523" y="1041996"/>
                      <a:pt x="635809" y="954551"/>
                    </a:cubicBezTo>
                    <a:cubicBezTo>
                      <a:pt x="684096" y="867106"/>
                      <a:pt x="703278" y="799240"/>
                      <a:pt x="757253" y="644988"/>
                    </a:cubicBezTo>
                    <a:cubicBezTo>
                      <a:pt x="765984" y="683617"/>
                      <a:pt x="638588" y="1194792"/>
                      <a:pt x="681053" y="1172038"/>
                    </a:cubicBezTo>
                    <a:cubicBezTo>
                      <a:pt x="723518" y="1149284"/>
                      <a:pt x="799321" y="1010643"/>
                      <a:pt x="840596" y="922801"/>
                    </a:cubicBezTo>
                    <a:cubicBezTo>
                      <a:pt x="881871" y="834959"/>
                      <a:pt x="900130" y="765901"/>
                      <a:pt x="928704" y="644987"/>
                    </a:cubicBezTo>
                    <a:cubicBezTo>
                      <a:pt x="945372" y="695523"/>
                      <a:pt x="859382" y="1006145"/>
                      <a:pt x="876315" y="1023607"/>
                    </a:cubicBezTo>
                    <a:cubicBezTo>
                      <a:pt x="893248" y="1041069"/>
                      <a:pt x="992997" y="846335"/>
                      <a:pt x="1030303" y="749762"/>
                    </a:cubicBezTo>
                    <a:cubicBezTo>
                      <a:pt x="1067609" y="653189"/>
                      <a:pt x="1069461" y="566803"/>
                      <a:pt x="1100153" y="444169"/>
                    </a:cubicBezTo>
                    <a:cubicBezTo>
                      <a:pt x="1116558" y="564423"/>
                      <a:pt x="1081103" y="793155"/>
                      <a:pt x="1100153" y="768813"/>
                    </a:cubicBezTo>
                    <a:cubicBezTo>
                      <a:pt x="1171590" y="680177"/>
                      <a:pt x="1253479" y="472215"/>
                      <a:pt x="1238265" y="310025"/>
                    </a:cubicBezTo>
                    <a:cubicBezTo>
                      <a:pt x="1223051" y="147835"/>
                      <a:pt x="1198049" y="50469"/>
                      <a:pt x="1123172" y="998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01" name="グループ化 600">
                <a:extLst>
                  <a:ext uri="{FF2B5EF4-FFF2-40B4-BE49-F238E27FC236}">
                    <a16:creationId xmlns:a16="http://schemas.microsoft.com/office/drawing/2014/main" id="{87F05F85-BB73-7284-F3A1-1105D7D2B097}"/>
                  </a:ext>
                </a:extLst>
              </p:cNvPr>
              <p:cNvGrpSpPr/>
              <p:nvPr/>
            </p:nvGrpSpPr>
            <p:grpSpPr>
              <a:xfrm rot="499385">
                <a:off x="1696273" y="1175368"/>
                <a:ext cx="1382332" cy="614737"/>
                <a:chOff x="1630138" y="905141"/>
                <a:chExt cx="1382332" cy="614737"/>
              </a:xfrm>
            </p:grpSpPr>
            <p:grpSp>
              <p:nvGrpSpPr>
                <p:cNvPr id="603" name="グループ化 602">
                  <a:extLst>
                    <a:ext uri="{FF2B5EF4-FFF2-40B4-BE49-F238E27FC236}">
                      <a16:creationId xmlns:a16="http://schemas.microsoft.com/office/drawing/2014/main" id="{5E35C4E2-08DA-42DC-75A0-071AA3E80A99}"/>
                    </a:ext>
                  </a:extLst>
                </p:cNvPr>
                <p:cNvGrpSpPr/>
                <p:nvPr/>
              </p:nvGrpSpPr>
              <p:grpSpPr>
                <a:xfrm rot="900000">
                  <a:off x="1630138" y="905141"/>
                  <a:ext cx="1382332" cy="614737"/>
                  <a:chOff x="4367935" y="4259185"/>
                  <a:chExt cx="1755195" cy="613087"/>
                </a:xfrm>
              </p:grpSpPr>
              <p:sp>
                <p:nvSpPr>
                  <p:cNvPr id="605" name="台形 49">
                    <a:extLst>
                      <a:ext uri="{FF2B5EF4-FFF2-40B4-BE49-F238E27FC236}">
                        <a16:creationId xmlns:a16="http://schemas.microsoft.com/office/drawing/2014/main" id="{9A8CBAE5-D633-6518-3F6C-866C0A5100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7935" y="4259185"/>
                    <a:ext cx="1755195" cy="613087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606" name="台形 49">
                    <a:extLst>
                      <a:ext uri="{FF2B5EF4-FFF2-40B4-BE49-F238E27FC236}">
                        <a16:creationId xmlns:a16="http://schemas.microsoft.com/office/drawing/2014/main" id="{317BD91B-E500-18E1-A972-FE67059B19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7763" y="4289426"/>
                    <a:ext cx="1675538" cy="552606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rgbClr val="C2E6B4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604" name="テキスト ボックス 151">
                  <a:extLst>
                    <a:ext uri="{FF2B5EF4-FFF2-40B4-BE49-F238E27FC236}">
                      <a16:creationId xmlns:a16="http://schemas.microsoft.com/office/drawing/2014/main" id="{EF370271-8868-009F-608F-2CBE0AC18A00}"/>
                    </a:ext>
                  </a:extLst>
                </p:cNvPr>
                <p:cNvSpPr txBox="1"/>
                <p:nvPr/>
              </p:nvSpPr>
              <p:spPr bwMode="auto">
                <a:xfrm rot="900000">
                  <a:off x="1887096" y="1077098"/>
                  <a:ext cx="815060" cy="25716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numCol="1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b="1" dirty="0">
                      <a:ln w="15875">
                        <a:noFill/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壱万円</a:t>
                  </a:r>
                </a:p>
              </p:txBody>
            </p:sp>
          </p:grpSp>
          <p:sp>
            <p:nvSpPr>
              <p:cNvPr id="602" name="円: 塗りつぶしなし 601">
                <a:extLst>
                  <a:ext uri="{FF2B5EF4-FFF2-40B4-BE49-F238E27FC236}">
                    <a16:creationId xmlns:a16="http://schemas.microsoft.com/office/drawing/2014/main" id="{BFE4ED41-0F5D-34ED-22E9-55764ACC2321}"/>
                  </a:ext>
                </a:extLst>
              </p:cNvPr>
              <p:cNvSpPr/>
              <p:nvPr/>
            </p:nvSpPr>
            <p:spPr bwMode="auto">
              <a:xfrm rot="1177961">
                <a:off x="2355607" y="969049"/>
                <a:ext cx="521119" cy="196555"/>
              </a:xfrm>
              <a:prstGeom prst="donu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DB85D478-DC70-7FA0-72C1-388919EA4DDE}"/>
                </a:ext>
              </a:extLst>
            </p:cNvPr>
            <p:cNvGrpSpPr/>
            <p:nvPr/>
          </p:nvGrpSpPr>
          <p:grpSpPr>
            <a:xfrm>
              <a:off x="4907091" y="2582194"/>
              <a:ext cx="1286089" cy="577954"/>
              <a:chOff x="289910" y="2401587"/>
              <a:chExt cx="2585568" cy="1161925"/>
            </a:xfrm>
          </p:grpSpPr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BF5ABEEA-AB38-033A-FEFA-8BADB059D576}"/>
                  </a:ext>
                </a:extLst>
              </p:cNvPr>
              <p:cNvGrpSpPr/>
              <p:nvPr/>
            </p:nvGrpSpPr>
            <p:grpSpPr>
              <a:xfrm rot="19800000">
                <a:off x="289910" y="2434219"/>
                <a:ext cx="2585568" cy="1129293"/>
                <a:chOff x="821848" y="2378648"/>
                <a:chExt cx="2927764" cy="1129293"/>
              </a:xfrm>
            </p:grpSpPr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5E9FA3DD-AEEE-040E-B75E-07A9F577360B}"/>
                    </a:ext>
                  </a:extLst>
                </p:cNvPr>
                <p:cNvSpPr/>
                <p:nvPr/>
              </p:nvSpPr>
              <p:spPr bwMode="auto">
                <a:xfrm rot="19543171" flipH="1">
                  <a:off x="3063690" y="2750489"/>
                  <a:ext cx="685922" cy="757452"/>
                </a:xfrm>
                <a:custGeom>
                  <a:avLst/>
                  <a:gdLst>
                    <a:gd name="connsiteX0" fmla="*/ 939863 w 1085955"/>
                    <a:gd name="connsiteY0" fmla="*/ 1300 h 1413481"/>
                    <a:gd name="connsiteX1" fmla="*/ 660463 w 1085955"/>
                    <a:gd name="connsiteY1" fmla="*/ 134650 h 1413481"/>
                    <a:gd name="connsiteX2" fmla="*/ 266763 w 1085955"/>
                    <a:gd name="connsiteY2" fmla="*/ 90200 h 1413481"/>
                    <a:gd name="connsiteX3" fmla="*/ 247713 w 1085955"/>
                    <a:gd name="connsiteY3" fmla="*/ 712500 h 1413481"/>
                    <a:gd name="connsiteX4" fmla="*/ 63 w 1085955"/>
                    <a:gd name="connsiteY4" fmla="*/ 1398300 h 1413481"/>
                    <a:gd name="connsiteX5" fmla="*/ 273113 w 1085955"/>
                    <a:gd name="connsiteY5" fmla="*/ 1157000 h 1413481"/>
                    <a:gd name="connsiteX6" fmla="*/ 444563 w 1085955"/>
                    <a:gd name="connsiteY6" fmla="*/ 801400 h 1413481"/>
                    <a:gd name="connsiteX7" fmla="*/ 374713 w 1085955"/>
                    <a:gd name="connsiteY7" fmla="*/ 1220500 h 1413481"/>
                    <a:gd name="connsiteX8" fmla="*/ 628713 w 1085955"/>
                    <a:gd name="connsiteY8" fmla="*/ 788700 h 1413481"/>
                    <a:gd name="connsiteX9" fmla="*/ 628713 w 1085955"/>
                    <a:gd name="connsiteY9" fmla="*/ 712500 h 1413481"/>
                    <a:gd name="connsiteX10" fmla="*/ 552513 w 1085955"/>
                    <a:gd name="connsiteY10" fmla="*/ 1239550 h 1413481"/>
                    <a:gd name="connsiteX11" fmla="*/ 723963 w 1085955"/>
                    <a:gd name="connsiteY11" fmla="*/ 852200 h 1413481"/>
                    <a:gd name="connsiteX12" fmla="*/ 762063 w 1085955"/>
                    <a:gd name="connsiteY12" fmla="*/ 617250 h 1413481"/>
                    <a:gd name="connsiteX13" fmla="*/ 781113 w 1085955"/>
                    <a:gd name="connsiteY13" fmla="*/ 979200 h 1413481"/>
                    <a:gd name="connsiteX14" fmla="*/ 939863 w 1085955"/>
                    <a:gd name="connsiteY14" fmla="*/ 541050 h 1413481"/>
                    <a:gd name="connsiteX15" fmla="*/ 971613 w 1085955"/>
                    <a:gd name="connsiteY15" fmla="*/ 375950 h 1413481"/>
                    <a:gd name="connsiteX16" fmla="*/ 990663 w 1085955"/>
                    <a:gd name="connsiteY16" fmla="*/ 560100 h 1413481"/>
                    <a:gd name="connsiteX17" fmla="*/ 1085913 w 1085955"/>
                    <a:gd name="connsiteY17" fmla="*/ 229900 h 1413481"/>
                    <a:gd name="connsiteX18" fmla="*/ 939863 w 1085955"/>
                    <a:gd name="connsiteY18" fmla="*/ 1300 h 1413481"/>
                    <a:gd name="connsiteX0" fmla="*/ 939863 w 1085955"/>
                    <a:gd name="connsiteY0" fmla="*/ 1300 h 1413481"/>
                    <a:gd name="connsiteX1" fmla="*/ 660463 w 1085955"/>
                    <a:gd name="connsiteY1" fmla="*/ 134650 h 1413481"/>
                    <a:gd name="connsiteX2" fmla="*/ 266763 w 1085955"/>
                    <a:gd name="connsiteY2" fmla="*/ 90200 h 1413481"/>
                    <a:gd name="connsiteX3" fmla="*/ 247713 w 1085955"/>
                    <a:gd name="connsiteY3" fmla="*/ 712500 h 1413481"/>
                    <a:gd name="connsiteX4" fmla="*/ 63 w 1085955"/>
                    <a:gd name="connsiteY4" fmla="*/ 1398300 h 1413481"/>
                    <a:gd name="connsiteX5" fmla="*/ 273113 w 1085955"/>
                    <a:gd name="connsiteY5" fmla="*/ 1157000 h 1413481"/>
                    <a:gd name="connsiteX6" fmla="*/ 444563 w 1085955"/>
                    <a:gd name="connsiteY6" fmla="*/ 801400 h 1413481"/>
                    <a:gd name="connsiteX7" fmla="*/ 374713 w 1085955"/>
                    <a:gd name="connsiteY7" fmla="*/ 1220500 h 1413481"/>
                    <a:gd name="connsiteX8" fmla="*/ 628713 w 1085955"/>
                    <a:gd name="connsiteY8" fmla="*/ 788700 h 1413481"/>
                    <a:gd name="connsiteX9" fmla="*/ 628713 w 1085955"/>
                    <a:gd name="connsiteY9" fmla="*/ 712500 h 1413481"/>
                    <a:gd name="connsiteX10" fmla="*/ 552513 w 1085955"/>
                    <a:gd name="connsiteY10" fmla="*/ 1239550 h 1413481"/>
                    <a:gd name="connsiteX11" fmla="*/ 723963 w 1085955"/>
                    <a:gd name="connsiteY11" fmla="*/ 852200 h 1413481"/>
                    <a:gd name="connsiteX12" fmla="*/ 762063 w 1085955"/>
                    <a:gd name="connsiteY12" fmla="*/ 617250 h 1413481"/>
                    <a:gd name="connsiteX13" fmla="*/ 781113 w 1085955"/>
                    <a:gd name="connsiteY13" fmla="*/ 979200 h 1413481"/>
                    <a:gd name="connsiteX14" fmla="*/ 939863 w 1085955"/>
                    <a:gd name="connsiteY14" fmla="*/ 541050 h 1413481"/>
                    <a:gd name="connsiteX15" fmla="*/ 971613 w 1085955"/>
                    <a:gd name="connsiteY15" fmla="*/ 375950 h 1413481"/>
                    <a:gd name="connsiteX16" fmla="*/ 990663 w 1085955"/>
                    <a:gd name="connsiteY16" fmla="*/ 560100 h 1413481"/>
                    <a:gd name="connsiteX17" fmla="*/ 1085913 w 1085955"/>
                    <a:gd name="connsiteY17" fmla="*/ 229900 h 1413481"/>
                    <a:gd name="connsiteX18" fmla="*/ 939863 w 1085955"/>
                    <a:gd name="connsiteY18" fmla="*/ 1300 h 1413481"/>
                    <a:gd name="connsiteX0" fmla="*/ 939863 w 1085955"/>
                    <a:gd name="connsiteY0" fmla="*/ 1300 h 1413481"/>
                    <a:gd name="connsiteX1" fmla="*/ 660463 w 1085955"/>
                    <a:gd name="connsiteY1" fmla="*/ 134650 h 1413481"/>
                    <a:gd name="connsiteX2" fmla="*/ 266763 w 1085955"/>
                    <a:gd name="connsiteY2" fmla="*/ 90200 h 1413481"/>
                    <a:gd name="connsiteX3" fmla="*/ 247713 w 1085955"/>
                    <a:gd name="connsiteY3" fmla="*/ 712500 h 1413481"/>
                    <a:gd name="connsiteX4" fmla="*/ 63 w 1085955"/>
                    <a:gd name="connsiteY4" fmla="*/ 1398300 h 1413481"/>
                    <a:gd name="connsiteX5" fmla="*/ 273113 w 1085955"/>
                    <a:gd name="connsiteY5" fmla="*/ 1157000 h 1413481"/>
                    <a:gd name="connsiteX6" fmla="*/ 444563 w 1085955"/>
                    <a:gd name="connsiteY6" fmla="*/ 801400 h 1413481"/>
                    <a:gd name="connsiteX7" fmla="*/ 374713 w 1085955"/>
                    <a:gd name="connsiteY7" fmla="*/ 1220500 h 1413481"/>
                    <a:gd name="connsiteX8" fmla="*/ 628713 w 1085955"/>
                    <a:gd name="connsiteY8" fmla="*/ 788700 h 1413481"/>
                    <a:gd name="connsiteX9" fmla="*/ 628713 w 1085955"/>
                    <a:gd name="connsiteY9" fmla="*/ 712500 h 1413481"/>
                    <a:gd name="connsiteX10" fmla="*/ 552513 w 1085955"/>
                    <a:gd name="connsiteY10" fmla="*/ 1239550 h 1413481"/>
                    <a:gd name="connsiteX11" fmla="*/ 723963 w 1085955"/>
                    <a:gd name="connsiteY11" fmla="*/ 852200 h 1413481"/>
                    <a:gd name="connsiteX12" fmla="*/ 762063 w 1085955"/>
                    <a:gd name="connsiteY12" fmla="*/ 617250 h 1413481"/>
                    <a:gd name="connsiteX13" fmla="*/ 781113 w 1085955"/>
                    <a:gd name="connsiteY13" fmla="*/ 979200 h 1413481"/>
                    <a:gd name="connsiteX14" fmla="*/ 939863 w 1085955"/>
                    <a:gd name="connsiteY14" fmla="*/ 541050 h 1413481"/>
                    <a:gd name="connsiteX15" fmla="*/ 971613 w 1085955"/>
                    <a:gd name="connsiteY15" fmla="*/ 375950 h 1413481"/>
                    <a:gd name="connsiteX16" fmla="*/ 990663 w 1085955"/>
                    <a:gd name="connsiteY16" fmla="*/ 560100 h 1413481"/>
                    <a:gd name="connsiteX17" fmla="*/ 1085913 w 1085955"/>
                    <a:gd name="connsiteY17" fmla="*/ 229900 h 1413481"/>
                    <a:gd name="connsiteX18" fmla="*/ 939863 w 1085955"/>
                    <a:gd name="connsiteY18" fmla="*/ 1300 h 1413481"/>
                    <a:gd name="connsiteX0" fmla="*/ 940057 w 1086149"/>
                    <a:gd name="connsiteY0" fmla="*/ 1300 h 1413980"/>
                    <a:gd name="connsiteX1" fmla="*/ 660657 w 1086149"/>
                    <a:gd name="connsiteY1" fmla="*/ 134650 h 1413980"/>
                    <a:gd name="connsiteX2" fmla="*/ 266957 w 1086149"/>
                    <a:gd name="connsiteY2" fmla="*/ 90200 h 1413980"/>
                    <a:gd name="connsiteX3" fmla="*/ 224095 w 1086149"/>
                    <a:gd name="connsiteY3" fmla="*/ 702975 h 1413980"/>
                    <a:gd name="connsiteX4" fmla="*/ 257 w 1086149"/>
                    <a:gd name="connsiteY4" fmla="*/ 1398300 h 1413980"/>
                    <a:gd name="connsiteX5" fmla="*/ 273307 w 1086149"/>
                    <a:gd name="connsiteY5" fmla="*/ 1157000 h 1413980"/>
                    <a:gd name="connsiteX6" fmla="*/ 444757 w 1086149"/>
                    <a:gd name="connsiteY6" fmla="*/ 801400 h 1413980"/>
                    <a:gd name="connsiteX7" fmla="*/ 374907 w 1086149"/>
                    <a:gd name="connsiteY7" fmla="*/ 1220500 h 1413980"/>
                    <a:gd name="connsiteX8" fmla="*/ 628907 w 1086149"/>
                    <a:gd name="connsiteY8" fmla="*/ 788700 h 1413980"/>
                    <a:gd name="connsiteX9" fmla="*/ 628907 w 1086149"/>
                    <a:gd name="connsiteY9" fmla="*/ 712500 h 1413980"/>
                    <a:gd name="connsiteX10" fmla="*/ 552707 w 1086149"/>
                    <a:gd name="connsiteY10" fmla="*/ 1239550 h 1413980"/>
                    <a:gd name="connsiteX11" fmla="*/ 724157 w 1086149"/>
                    <a:gd name="connsiteY11" fmla="*/ 852200 h 1413980"/>
                    <a:gd name="connsiteX12" fmla="*/ 762257 w 1086149"/>
                    <a:gd name="connsiteY12" fmla="*/ 617250 h 1413980"/>
                    <a:gd name="connsiteX13" fmla="*/ 781307 w 1086149"/>
                    <a:gd name="connsiteY13" fmla="*/ 979200 h 1413980"/>
                    <a:gd name="connsiteX14" fmla="*/ 940057 w 1086149"/>
                    <a:gd name="connsiteY14" fmla="*/ 541050 h 1413980"/>
                    <a:gd name="connsiteX15" fmla="*/ 971807 w 1086149"/>
                    <a:gd name="connsiteY15" fmla="*/ 375950 h 1413980"/>
                    <a:gd name="connsiteX16" fmla="*/ 990857 w 1086149"/>
                    <a:gd name="connsiteY16" fmla="*/ 560100 h 1413980"/>
                    <a:gd name="connsiteX17" fmla="*/ 1086107 w 1086149"/>
                    <a:gd name="connsiteY17" fmla="*/ 229900 h 1413980"/>
                    <a:gd name="connsiteX18" fmla="*/ 940057 w 1086149"/>
                    <a:gd name="connsiteY18" fmla="*/ 1300 h 1413980"/>
                    <a:gd name="connsiteX0" fmla="*/ 1068555 w 1214647"/>
                    <a:gd name="connsiteY0" fmla="*/ 1300 h 1423070"/>
                    <a:gd name="connsiteX1" fmla="*/ 789155 w 1214647"/>
                    <a:gd name="connsiteY1" fmla="*/ 134650 h 1423070"/>
                    <a:gd name="connsiteX2" fmla="*/ 395455 w 1214647"/>
                    <a:gd name="connsiteY2" fmla="*/ 90200 h 1423070"/>
                    <a:gd name="connsiteX3" fmla="*/ 352593 w 1214647"/>
                    <a:gd name="connsiteY3" fmla="*/ 702975 h 1423070"/>
                    <a:gd name="connsiteX4" fmla="*/ 167 w 1214647"/>
                    <a:gd name="connsiteY4" fmla="*/ 1407825 h 1423070"/>
                    <a:gd name="connsiteX5" fmla="*/ 401805 w 1214647"/>
                    <a:gd name="connsiteY5" fmla="*/ 1157000 h 1423070"/>
                    <a:gd name="connsiteX6" fmla="*/ 573255 w 1214647"/>
                    <a:gd name="connsiteY6" fmla="*/ 801400 h 1423070"/>
                    <a:gd name="connsiteX7" fmla="*/ 503405 w 1214647"/>
                    <a:gd name="connsiteY7" fmla="*/ 1220500 h 1423070"/>
                    <a:gd name="connsiteX8" fmla="*/ 757405 w 1214647"/>
                    <a:gd name="connsiteY8" fmla="*/ 788700 h 1423070"/>
                    <a:gd name="connsiteX9" fmla="*/ 757405 w 1214647"/>
                    <a:gd name="connsiteY9" fmla="*/ 712500 h 1423070"/>
                    <a:gd name="connsiteX10" fmla="*/ 681205 w 1214647"/>
                    <a:gd name="connsiteY10" fmla="*/ 1239550 h 1423070"/>
                    <a:gd name="connsiteX11" fmla="*/ 852655 w 1214647"/>
                    <a:gd name="connsiteY11" fmla="*/ 852200 h 1423070"/>
                    <a:gd name="connsiteX12" fmla="*/ 890755 w 1214647"/>
                    <a:gd name="connsiteY12" fmla="*/ 617250 h 1423070"/>
                    <a:gd name="connsiteX13" fmla="*/ 909805 w 1214647"/>
                    <a:gd name="connsiteY13" fmla="*/ 979200 h 1423070"/>
                    <a:gd name="connsiteX14" fmla="*/ 1068555 w 1214647"/>
                    <a:gd name="connsiteY14" fmla="*/ 541050 h 1423070"/>
                    <a:gd name="connsiteX15" fmla="*/ 1100305 w 1214647"/>
                    <a:gd name="connsiteY15" fmla="*/ 375950 h 1423070"/>
                    <a:gd name="connsiteX16" fmla="*/ 1119355 w 1214647"/>
                    <a:gd name="connsiteY16" fmla="*/ 560100 h 1423070"/>
                    <a:gd name="connsiteX17" fmla="*/ 1214605 w 1214647"/>
                    <a:gd name="connsiteY17" fmla="*/ 229900 h 1423070"/>
                    <a:gd name="connsiteX18" fmla="*/ 1068555 w 1214647"/>
                    <a:gd name="connsiteY18" fmla="*/ 1300 h 1423070"/>
                    <a:gd name="connsiteX0" fmla="*/ 1089067 w 1235159"/>
                    <a:gd name="connsiteY0" fmla="*/ 1300 h 1409851"/>
                    <a:gd name="connsiteX1" fmla="*/ 809667 w 1235159"/>
                    <a:gd name="connsiteY1" fmla="*/ 134650 h 1409851"/>
                    <a:gd name="connsiteX2" fmla="*/ 415967 w 1235159"/>
                    <a:gd name="connsiteY2" fmla="*/ 90200 h 1409851"/>
                    <a:gd name="connsiteX3" fmla="*/ 373105 w 1235159"/>
                    <a:gd name="connsiteY3" fmla="*/ 702975 h 1409851"/>
                    <a:gd name="connsiteX4" fmla="*/ 20679 w 1235159"/>
                    <a:gd name="connsiteY4" fmla="*/ 1407825 h 1409851"/>
                    <a:gd name="connsiteX5" fmla="*/ 422317 w 1235159"/>
                    <a:gd name="connsiteY5" fmla="*/ 1157000 h 1409851"/>
                    <a:gd name="connsiteX6" fmla="*/ 593767 w 1235159"/>
                    <a:gd name="connsiteY6" fmla="*/ 801400 h 1409851"/>
                    <a:gd name="connsiteX7" fmla="*/ 523917 w 1235159"/>
                    <a:gd name="connsiteY7" fmla="*/ 1220500 h 1409851"/>
                    <a:gd name="connsiteX8" fmla="*/ 777917 w 1235159"/>
                    <a:gd name="connsiteY8" fmla="*/ 788700 h 1409851"/>
                    <a:gd name="connsiteX9" fmla="*/ 777917 w 1235159"/>
                    <a:gd name="connsiteY9" fmla="*/ 712500 h 1409851"/>
                    <a:gd name="connsiteX10" fmla="*/ 701717 w 1235159"/>
                    <a:gd name="connsiteY10" fmla="*/ 1239550 h 1409851"/>
                    <a:gd name="connsiteX11" fmla="*/ 873167 w 1235159"/>
                    <a:gd name="connsiteY11" fmla="*/ 852200 h 1409851"/>
                    <a:gd name="connsiteX12" fmla="*/ 911267 w 1235159"/>
                    <a:gd name="connsiteY12" fmla="*/ 617250 h 1409851"/>
                    <a:gd name="connsiteX13" fmla="*/ 930317 w 1235159"/>
                    <a:gd name="connsiteY13" fmla="*/ 979200 h 1409851"/>
                    <a:gd name="connsiteX14" fmla="*/ 1089067 w 1235159"/>
                    <a:gd name="connsiteY14" fmla="*/ 541050 h 1409851"/>
                    <a:gd name="connsiteX15" fmla="*/ 1120817 w 1235159"/>
                    <a:gd name="connsiteY15" fmla="*/ 375950 h 1409851"/>
                    <a:gd name="connsiteX16" fmla="*/ 1139867 w 1235159"/>
                    <a:gd name="connsiteY16" fmla="*/ 560100 h 1409851"/>
                    <a:gd name="connsiteX17" fmla="*/ 1235117 w 1235159"/>
                    <a:gd name="connsiteY17" fmla="*/ 229900 h 1409851"/>
                    <a:gd name="connsiteX18" fmla="*/ 1089067 w 1235159"/>
                    <a:gd name="connsiteY18" fmla="*/ 1300 h 1409851"/>
                    <a:gd name="connsiteX0" fmla="*/ 1068493 w 1214585"/>
                    <a:gd name="connsiteY0" fmla="*/ 1300 h 1422103"/>
                    <a:gd name="connsiteX1" fmla="*/ 789093 w 1214585"/>
                    <a:gd name="connsiteY1" fmla="*/ 134650 h 1422103"/>
                    <a:gd name="connsiteX2" fmla="*/ 395393 w 1214585"/>
                    <a:gd name="connsiteY2" fmla="*/ 90200 h 1422103"/>
                    <a:gd name="connsiteX3" fmla="*/ 352531 w 1214585"/>
                    <a:gd name="connsiteY3" fmla="*/ 702975 h 1422103"/>
                    <a:gd name="connsiteX4" fmla="*/ 105 w 1214585"/>
                    <a:gd name="connsiteY4" fmla="*/ 1407825 h 1422103"/>
                    <a:gd name="connsiteX5" fmla="*/ 318399 w 1214585"/>
                    <a:gd name="connsiteY5" fmla="*/ 1147475 h 1422103"/>
                    <a:gd name="connsiteX6" fmla="*/ 573193 w 1214585"/>
                    <a:gd name="connsiteY6" fmla="*/ 801400 h 1422103"/>
                    <a:gd name="connsiteX7" fmla="*/ 503343 w 1214585"/>
                    <a:gd name="connsiteY7" fmla="*/ 1220500 h 1422103"/>
                    <a:gd name="connsiteX8" fmla="*/ 757343 w 1214585"/>
                    <a:gd name="connsiteY8" fmla="*/ 788700 h 1422103"/>
                    <a:gd name="connsiteX9" fmla="*/ 757343 w 1214585"/>
                    <a:gd name="connsiteY9" fmla="*/ 712500 h 1422103"/>
                    <a:gd name="connsiteX10" fmla="*/ 681143 w 1214585"/>
                    <a:gd name="connsiteY10" fmla="*/ 1239550 h 1422103"/>
                    <a:gd name="connsiteX11" fmla="*/ 852593 w 1214585"/>
                    <a:gd name="connsiteY11" fmla="*/ 852200 h 1422103"/>
                    <a:gd name="connsiteX12" fmla="*/ 890693 w 1214585"/>
                    <a:gd name="connsiteY12" fmla="*/ 617250 h 1422103"/>
                    <a:gd name="connsiteX13" fmla="*/ 909743 w 1214585"/>
                    <a:gd name="connsiteY13" fmla="*/ 979200 h 1422103"/>
                    <a:gd name="connsiteX14" fmla="*/ 1068493 w 1214585"/>
                    <a:gd name="connsiteY14" fmla="*/ 541050 h 1422103"/>
                    <a:gd name="connsiteX15" fmla="*/ 1100243 w 1214585"/>
                    <a:gd name="connsiteY15" fmla="*/ 375950 h 1422103"/>
                    <a:gd name="connsiteX16" fmla="*/ 1119293 w 1214585"/>
                    <a:gd name="connsiteY16" fmla="*/ 560100 h 1422103"/>
                    <a:gd name="connsiteX17" fmla="*/ 1214543 w 1214585"/>
                    <a:gd name="connsiteY17" fmla="*/ 229900 h 1422103"/>
                    <a:gd name="connsiteX18" fmla="*/ 1068493 w 1214585"/>
                    <a:gd name="connsiteY18" fmla="*/ 1300 h 1422103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503342 w 1214584"/>
                    <a:gd name="connsiteY7" fmla="*/ 1220500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503342 w 1214584"/>
                    <a:gd name="connsiteY7" fmla="*/ 1220500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503342 w 1214584"/>
                    <a:gd name="connsiteY7" fmla="*/ 1220500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503342 w 1214584"/>
                    <a:gd name="connsiteY7" fmla="*/ 1220500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28755 w 1214584"/>
                    <a:gd name="connsiteY8" fmla="*/ 1007775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28755 w 1214584"/>
                    <a:gd name="connsiteY8" fmla="*/ 1007775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28755 w 1214584"/>
                    <a:gd name="connsiteY8" fmla="*/ 1007775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928792 w 1214584"/>
                    <a:gd name="connsiteY12" fmla="*/ 660112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2 w 1214584"/>
                    <a:gd name="connsiteY12" fmla="*/ 660112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4030 w 1214584"/>
                    <a:gd name="connsiteY12" fmla="*/ 650587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123261 w 1214557"/>
                    <a:gd name="connsiteY0" fmla="*/ 2315 h 1347141"/>
                    <a:gd name="connsiteX1" fmla="*/ 789092 w 1214557"/>
                    <a:gd name="connsiteY1" fmla="*/ 59465 h 1347141"/>
                    <a:gd name="connsiteX2" fmla="*/ 395392 w 1214557"/>
                    <a:gd name="connsiteY2" fmla="*/ 15015 h 1347141"/>
                    <a:gd name="connsiteX3" fmla="*/ 352530 w 1214557"/>
                    <a:gd name="connsiteY3" fmla="*/ 627790 h 1347141"/>
                    <a:gd name="connsiteX4" fmla="*/ 104 w 1214557"/>
                    <a:gd name="connsiteY4" fmla="*/ 1332640 h 1347141"/>
                    <a:gd name="connsiteX5" fmla="*/ 318398 w 1214557"/>
                    <a:gd name="connsiteY5" fmla="*/ 1072290 h 1347141"/>
                    <a:gd name="connsiteX6" fmla="*/ 558905 w 1214557"/>
                    <a:gd name="connsiteY6" fmla="*/ 697640 h 1347141"/>
                    <a:gd name="connsiteX7" fmla="*/ 467623 w 1214557"/>
                    <a:gd name="connsiteY7" fmla="*/ 1161983 h 1347141"/>
                    <a:gd name="connsiteX8" fmla="*/ 635898 w 1214557"/>
                    <a:gd name="connsiteY8" fmla="*/ 946878 h 1347141"/>
                    <a:gd name="connsiteX9" fmla="*/ 757342 w 1214557"/>
                    <a:gd name="connsiteY9" fmla="*/ 637315 h 1347141"/>
                    <a:gd name="connsiteX10" fmla="*/ 681142 w 1214557"/>
                    <a:gd name="connsiteY10" fmla="*/ 1164365 h 1347141"/>
                    <a:gd name="connsiteX11" fmla="*/ 838304 w 1214557"/>
                    <a:gd name="connsiteY11" fmla="*/ 872265 h 1347141"/>
                    <a:gd name="connsiteX12" fmla="*/ 928793 w 1214557"/>
                    <a:gd name="connsiteY12" fmla="*/ 599214 h 1347141"/>
                    <a:gd name="connsiteX13" fmla="*/ 876404 w 1214557"/>
                    <a:gd name="connsiteY13" fmla="*/ 1015934 h 1347141"/>
                    <a:gd name="connsiteX14" fmla="*/ 1068492 w 1214557"/>
                    <a:gd name="connsiteY14" fmla="*/ 465865 h 1347141"/>
                    <a:gd name="connsiteX15" fmla="*/ 1100242 w 1214557"/>
                    <a:gd name="connsiteY15" fmla="*/ 300765 h 1347141"/>
                    <a:gd name="connsiteX16" fmla="*/ 1119292 w 1214557"/>
                    <a:gd name="connsiteY16" fmla="*/ 484915 h 1347141"/>
                    <a:gd name="connsiteX17" fmla="*/ 1214542 w 1214557"/>
                    <a:gd name="connsiteY17" fmla="*/ 154715 h 1347141"/>
                    <a:gd name="connsiteX18" fmla="*/ 1123261 w 1214557"/>
                    <a:gd name="connsiteY18" fmla="*/ 2315 h 1347141"/>
                    <a:gd name="connsiteX0" fmla="*/ 1123261 w 1214929"/>
                    <a:gd name="connsiteY0" fmla="*/ 2315 h 1347141"/>
                    <a:gd name="connsiteX1" fmla="*/ 789092 w 1214929"/>
                    <a:gd name="connsiteY1" fmla="*/ 59465 h 1347141"/>
                    <a:gd name="connsiteX2" fmla="*/ 395392 w 1214929"/>
                    <a:gd name="connsiteY2" fmla="*/ 15015 h 1347141"/>
                    <a:gd name="connsiteX3" fmla="*/ 352530 w 1214929"/>
                    <a:gd name="connsiteY3" fmla="*/ 627790 h 1347141"/>
                    <a:gd name="connsiteX4" fmla="*/ 104 w 1214929"/>
                    <a:gd name="connsiteY4" fmla="*/ 1332640 h 1347141"/>
                    <a:gd name="connsiteX5" fmla="*/ 318398 w 1214929"/>
                    <a:gd name="connsiteY5" fmla="*/ 1072290 h 1347141"/>
                    <a:gd name="connsiteX6" fmla="*/ 558905 w 1214929"/>
                    <a:gd name="connsiteY6" fmla="*/ 697640 h 1347141"/>
                    <a:gd name="connsiteX7" fmla="*/ 467623 w 1214929"/>
                    <a:gd name="connsiteY7" fmla="*/ 1161983 h 1347141"/>
                    <a:gd name="connsiteX8" fmla="*/ 635898 w 1214929"/>
                    <a:gd name="connsiteY8" fmla="*/ 946878 h 1347141"/>
                    <a:gd name="connsiteX9" fmla="*/ 757342 w 1214929"/>
                    <a:gd name="connsiteY9" fmla="*/ 637315 h 1347141"/>
                    <a:gd name="connsiteX10" fmla="*/ 681142 w 1214929"/>
                    <a:gd name="connsiteY10" fmla="*/ 1164365 h 1347141"/>
                    <a:gd name="connsiteX11" fmla="*/ 838304 w 1214929"/>
                    <a:gd name="connsiteY11" fmla="*/ 872265 h 1347141"/>
                    <a:gd name="connsiteX12" fmla="*/ 928793 w 1214929"/>
                    <a:gd name="connsiteY12" fmla="*/ 599214 h 1347141"/>
                    <a:gd name="connsiteX13" fmla="*/ 876404 w 1214929"/>
                    <a:gd name="connsiteY13" fmla="*/ 1015934 h 1347141"/>
                    <a:gd name="connsiteX14" fmla="*/ 1068492 w 1214929"/>
                    <a:gd name="connsiteY14" fmla="*/ 465865 h 1347141"/>
                    <a:gd name="connsiteX15" fmla="*/ 1100242 w 1214929"/>
                    <a:gd name="connsiteY15" fmla="*/ 300765 h 1347141"/>
                    <a:gd name="connsiteX16" fmla="*/ 1100242 w 1214929"/>
                    <a:gd name="connsiteY16" fmla="*/ 761140 h 1347141"/>
                    <a:gd name="connsiteX17" fmla="*/ 1214542 w 1214929"/>
                    <a:gd name="connsiteY17" fmla="*/ 154715 h 1347141"/>
                    <a:gd name="connsiteX18" fmla="*/ 1123261 w 1214929"/>
                    <a:gd name="connsiteY18" fmla="*/ 2315 h 1347141"/>
                    <a:gd name="connsiteX0" fmla="*/ 1123261 w 1214929"/>
                    <a:gd name="connsiteY0" fmla="*/ 2315 h 1347141"/>
                    <a:gd name="connsiteX1" fmla="*/ 789092 w 1214929"/>
                    <a:gd name="connsiteY1" fmla="*/ 59465 h 1347141"/>
                    <a:gd name="connsiteX2" fmla="*/ 395392 w 1214929"/>
                    <a:gd name="connsiteY2" fmla="*/ 15015 h 1347141"/>
                    <a:gd name="connsiteX3" fmla="*/ 352530 w 1214929"/>
                    <a:gd name="connsiteY3" fmla="*/ 627790 h 1347141"/>
                    <a:gd name="connsiteX4" fmla="*/ 104 w 1214929"/>
                    <a:gd name="connsiteY4" fmla="*/ 1332640 h 1347141"/>
                    <a:gd name="connsiteX5" fmla="*/ 318398 w 1214929"/>
                    <a:gd name="connsiteY5" fmla="*/ 1072290 h 1347141"/>
                    <a:gd name="connsiteX6" fmla="*/ 558905 w 1214929"/>
                    <a:gd name="connsiteY6" fmla="*/ 697640 h 1347141"/>
                    <a:gd name="connsiteX7" fmla="*/ 467623 w 1214929"/>
                    <a:gd name="connsiteY7" fmla="*/ 1161983 h 1347141"/>
                    <a:gd name="connsiteX8" fmla="*/ 635898 w 1214929"/>
                    <a:gd name="connsiteY8" fmla="*/ 946878 h 1347141"/>
                    <a:gd name="connsiteX9" fmla="*/ 757342 w 1214929"/>
                    <a:gd name="connsiteY9" fmla="*/ 637315 h 1347141"/>
                    <a:gd name="connsiteX10" fmla="*/ 681142 w 1214929"/>
                    <a:gd name="connsiteY10" fmla="*/ 1164365 h 1347141"/>
                    <a:gd name="connsiteX11" fmla="*/ 838304 w 1214929"/>
                    <a:gd name="connsiteY11" fmla="*/ 872265 h 1347141"/>
                    <a:gd name="connsiteX12" fmla="*/ 928793 w 1214929"/>
                    <a:gd name="connsiteY12" fmla="*/ 599214 h 1347141"/>
                    <a:gd name="connsiteX13" fmla="*/ 876404 w 1214929"/>
                    <a:gd name="connsiteY13" fmla="*/ 1015934 h 1347141"/>
                    <a:gd name="connsiteX14" fmla="*/ 1068492 w 1214929"/>
                    <a:gd name="connsiteY14" fmla="*/ 465865 h 1347141"/>
                    <a:gd name="connsiteX15" fmla="*/ 1100242 w 1214929"/>
                    <a:gd name="connsiteY15" fmla="*/ 300765 h 1347141"/>
                    <a:gd name="connsiteX16" fmla="*/ 1100242 w 1214929"/>
                    <a:gd name="connsiteY16" fmla="*/ 761140 h 1347141"/>
                    <a:gd name="connsiteX17" fmla="*/ 1214542 w 1214929"/>
                    <a:gd name="connsiteY17" fmla="*/ 154715 h 1347141"/>
                    <a:gd name="connsiteX18" fmla="*/ 1123261 w 1214929"/>
                    <a:gd name="connsiteY18" fmla="*/ 2315 h 1347141"/>
                    <a:gd name="connsiteX0" fmla="*/ 1123261 w 1216982"/>
                    <a:gd name="connsiteY0" fmla="*/ 2315 h 1347141"/>
                    <a:gd name="connsiteX1" fmla="*/ 789092 w 1216982"/>
                    <a:gd name="connsiteY1" fmla="*/ 59465 h 1347141"/>
                    <a:gd name="connsiteX2" fmla="*/ 395392 w 1216982"/>
                    <a:gd name="connsiteY2" fmla="*/ 15015 h 1347141"/>
                    <a:gd name="connsiteX3" fmla="*/ 352530 w 1216982"/>
                    <a:gd name="connsiteY3" fmla="*/ 627790 h 1347141"/>
                    <a:gd name="connsiteX4" fmla="*/ 104 w 1216982"/>
                    <a:gd name="connsiteY4" fmla="*/ 1332640 h 1347141"/>
                    <a:gd name="connsiteX5" fmla="*/ 318398 w 1216982"/>
                    <a:gd name="connsiteY5" fmla="*/ 1072290 h 1347141"/>
                    <a:gd name="connsiteX6" fmla="*/ 558905 w 1216982"/>
                    <a:gd name="connsiteY6" fmla="*/ 697640 h 1347141"/>
                    <a:gd name="connsiteX7" fmla="*/ 467623 w 1216982"/>
                    <a:gd name="connsiteY7" fmla="*/ 1161983 h 1347141"/>
                    <a:gd name="connsiteX8" fmla="*/ 635898 w 1216982"/>
                    <a:gd name="connsiteY8" fmla="*/ 946878 h 1347141"/>
                    <a:gd name="connsiteX9" fmla="*/ 757342 w 1216982"/>
                    <a:gd name="connsiteY9" fmla="*/ 637315 h 1347141"/>
                    <a:gd name="connsiteX10" fmla="*/ 681142 w 1216982"/>
                    <a:gd name="connsiteY10" fmla="*/ 1164365 h 1347141"/>
                    <a:gd name="connsiteX11" fmla="*/ 838304 w 1216982"/>
                    <a:gd name="connsiteY11" fmla="*/ 872265 h 1347141"/>
                    <a:gd name="connsiteX12" fmla="*/ 928793 w 1216982"/>
                    <a:gd name="connsiteY12" fmla="*/ 599214 h 1347141"/>
                    <a:gd name="connsiteX13" fmla="*/ 876404 w 1216982"/>
                    <a:gd name="connsiteY13" fmla="*/ 1015934 h 1347141"/>
                    <a:gd name="connsiteX14" fmla="*/ 1068492 w 1216982"/>
                    <a:gd name="connsiteY14" fmla="*/ 465865 h 1347141"/>
                    <a:gd name="connsiteX15" fmla="*/ 1100242 w 1216982"/>
                    <a:gd name="connsiteY15" fmla="*/ 300765 h 1347141"/>
                    <a:gd name="connsiteX16" fmla="*/ 1100242 w 1216982"/>
                    <a:gd name="connsiteY16" fmla="*/ 761140 h 1347141"/>
                    <a:gd name="connsiteX17" fmla="*/ 1214542 w 1216982"/>
                    <a:gd name="connsiteY17" fmla="*/ 154715 h 1347141"/>
                    <a:gd name="connsiteX18" fmla="*/ 1123261 w 1216982"/>
                    <a:gd name="connsiteY18" fmla="*/ 2315 h 1347141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68492 w 1240197"/>
                    <a:gd name="connsiteY14" fmla="*/ 473537 h 1354813"/>
                    <a:gd name="connsiteX15" fmla="*/ 1100242 w 1240197"/>
                    <a:gd name="connsiteY15" fmla="*/ 308437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308437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308437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449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449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40685 w 1240197"/>
                    <a:gd name="connsiteY11" fmla="*/ 922800 h 1354813"/>
                    <a:gd name="connsiteX12" fmla="*/ 928793 w 1240197"/>
                    <a:gd name="connsiteY12" fmla="*/ 6449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40685 w 1240197"/>
                    <a:gd name="connsiteY11" fmla="*/ 922800 h 1354813"/>
                    <a:gd name="connsiteX12" fmla="*/ 928793 w 1240197"/>
                    <a:gd name="connsiteY12" fmla="*/ 6449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172 w 1240108"/>
                    <a:gd name="connsiteY0" fmla="*/ 20354 h 1364940"/>
                    <a:gd name="connsiteX1" fmla="*/ 789003 w 1240108"/>
                    <a:gd name="connsiteY1" fmla="*/ 77504 h 1364940"/>
                    <a:gd name="connsiteX2" fmla="*/ 395303 w 1240108"/>
                    <a:gd name="connsiteY2" fmla="*/ 33054 h 1364940"/>
                    <a:gd name="connsiteX3" fmla="*/ 331009 w 1240108"/>
                    <a:gd name="connsiteY3" fmla="*/ 650591 h 1364940"/>
                    <a:gd name="connsiteX4" fmla="*/ 15 w 1240108"/>
                    <a:gd name="connsiteY4" fmla="*/ 1350679 h 1364940"/>
                    <a:gd name="connsiteX5" fmla="*/ 318309 w 1240108"/>
                    <a:gd name="connsiteY5" fmla="*/ 1090329 h 1364940"/>
                    <a:gd name="connsiteX6" fmla="*/ 558816 w 1240108"/>
                    <a:gd name="connsiteY6" fmla="*/ 715679 h 1364940"/>
                    <a:gd name="connsiteX7" fmla="*/ 467534 w 1240108"/>
                    <a:gd name="connsiteY7" fmla="*/ 1180022 h 1364940"/>
                    <a:gd name="connsiteX8" fmla="*/ 635809 w 1240108"/>
                    <a:gd name="connsiteY8" fmla="*/ 964917 h 1364940"/>
                    <a:gd name="connsiteX9" fmla="*/ 757253 w 1240108"/>
                    <a:gd name="connsiteY9" fmla="*/ 655354 h 1364940"/>
                    <a:gd name="connsiteX10" fmla="*/ 681053 w 1240108"/>
                    <a:gd name="connsiteY10" fmla="*/ 1182404 h 1364940"/>
                    <a:gd name="connsiteX11" fmla="*/ 840596 w 1240108"/>
                    <a:gd name="connsiteY11" fmla="*/ 933167 h 1364940"/>
                    <a:gd name="connsiteX12" fmla="*/ 928704 w 1240108"/>
                    <a:gd name="connsiteY12" fmla="*/ 655353 h 1364940"/>
                    <a:gd name="connsiteX13" fmla="*/ 876315 w 1240108"/>
                    <a:gd name="connsiteY13" fmla="*/ 1033973 h 1364940"/>
                    <a:gd name="connsiteX14" fmla="*/ 1030303 w 1240108"/>
                    <a:gd name="connsiteY14" fmla="*/ 760128 h 1364940"/>
                    <a:gd name="connsiteX15" fmla="*/ 1100153 w 1240108"/>
                    <a:gd name="connsiteY15" fmla="*/ 454535 h 1364940"/>
                    <a:gd name="connsiteX16" fmla="*/ 1100153 w 1240108"/>
                    <a:gd name="connsiteY16" fmla="*/ 779179 h 1364940"/>
                    <a:gd name="connsiteX17" fmla="*/ 1238265 w 1240108"/>
                    <a:gd name="connsiteY17" fmla="*/ 320391 h 1364940"/>
                    <a:gd name="connsiteX18" fmla="*/ 1123172 w 1240108"/>
                    <a:gd name="connsiteY18" fmla="*/ 20354 h 1364940"/>
                    <a:gd name="connsiteX0" fmla="*/ 1123172 w 1240108"/>
                    <a:gd name="connsiteY0" fmla="*/ 9988 h 1354574"/>
                    <a:gd name="connsiteX1" fmla="*/ 789003 w 1240108"/>
                    <a:gd name="connsiteY1" fmla="*/ 67138 h 1354574"/>
                    <a:gd name="connsiteX2" fmla="*/ 395303 w 1240108"/>
                    <a:gd name="connsiteY2" fmla="*/ 22688 h 1354574"/>
                    <a:gd name="connsiteX3" fmla="*/ 331009 w 1240108"/>
                    <a:gd name="connsiteY3" fmla="*/ 640225 h 1354574"/>
                    <a:gd name="connsiteX4" fmla="*/ 15 w 1240108"/>
                    <a:gd name="connsiteY4" fmla="*/ 1340313 h 1354574"/>
                    <a:gd name="connsiteX5" fmla="*/ 318309 w 1240108"/>
                    <a:gd name="connsiteY5" fmla="*/ 1079963 h 1354574"/>
                    <a:gd name="connsiteX6" fmla="*/ 558816 w 1240108"/>
                    <a:gd name="connsiteY6" fmla="*/ 705313 h 1354574"/>
                    <a:gd name="connsiteX7" fmla="*/ 467534 w 1240108"/>
                    <a:gd name="connsiteY7" fmla="*/ 1169656 h 1354574"/>
                    <a:gd name="connsiteX8" fmla="*/ 635809 w 1240108"/>
                    <a:gd name="connsiteY8" fmla="*/ 954551 h 1354574"/>
                    <a:gd name="connsiteX9" fmla="*/ 757253 w 1240108"/>
                    <a:gd name="connsiteY9" fmla="*/ 644988 h 1354574"/>
                    <a:gd name="connsiteX10" fmla="*/ 681053 w 1240108"/>
                    <a:gd name="connsiteY10" fmla="*/ 1172038 h 1354574"/>
                    <a:gd name="connsiteX11" fmla="*/ 840596 w 1240108"/>
                    <a:gd name="connsiteY11" fmla="*/ 922801 h 1354574"/>
                    <a:gd name="connsiteX12" fmla="*/ 928704 w 1240108"/>
                    <a:gd name="connsiteY12" fmla="*/ 644987 h 1354574"/>
                    <a:gd name="connsiteX13" fmla="*/ 876315 w 1240108"/>
                    <a:gd name="connsiteY13" fmla="*/ 1023607 h 1354574"/>
                    <a:gd name="connsiteX14" fmla="*/ 1030303 w 1240108"/>
                    <a:gd name="connsiteY14" fmla="*/ 749762 h 1354574"/>
                    <a:gd name="connsiteX15" fmla="*/ 1100153 w 1240108"/>
                    <a:gd name="connsiteY15" fmla="*/ 444169 h 1354574"/>
                    <a:gd name="connsiteX16" fmla="*/ 1100153 w 1240108"/>
                    <a:gd name="connsiteY16" fmla="*/ 768813 h 1354574"/>
                    <a:gd name="connsiteX17" fmla="*/ 1238265 w 1240108"/>
                    <a:gd name="connsiteY17" fmla="*/ 310025 h 1354574"/>
                    <a:gd name="connsiteX18" fmla="*/ 1123172 w 1240108"/>
                    <a:gd name="connsiteY18" fmla="*/ 9988 h 1354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0108" h="1354574">
                      <a:moveTo>
                        <a:pt x="1123172" y="9988"/>
                      </a:moveTo>
                      <a:cubicBezTo>
                        <a:pt x="1048295" y="-30493"/>
                        <a:pt x="910315" y="65021"/>
                        <a:pt x="789003" y="67138"/>
                      </a:cubicBezTo>
                      <a:cubicBezTo>
                        <a:pt x="667692" y="69255"/>
                        <a:pt x="438297" y="-22821"/>
                        <a:pt x="395303" y="22688"/>
                      </a:cubicBezTo>
                      <a:cubicBezTo>
                        <a:pt x="352309" y="68197"/>
                        <a:pt x="396890" y="420621"/>
                        <a:pt x="331009" y="640225"/>
                      </a:cubicBezTo>
                      <a:cubicBezTo>
                        <a:pt x="265128" y="859829"/>
                        <a:pt x="2132" y="1267023"/>
                        <a:pt x="15" y="1340313"/>
                      </a:cubicBezTo>
                      <a:cubicBezTo>
                        <a:pt x="-2102" y="1413603"/>
                        <a:pt x="225176" y="1185796"/>
                        <a:pt x="318309" y="1079963"/>
                      </a:cubicBezTo>
                      <a:cubicBezTo>
                        <a:pt x="411443" y="974130"/>
                        <a:pt x="492274" y="852686"/>
                        <a:pt x="558816" y="705313"/>
                      </a:cubicBezTo>
                      <a:cubicBezTo>
                        <a:pt x="558684" y="853215"/>
                        <a:pt x="426127" y="1204316"/>
                        <a:pt x="467534" y="1169656"/>
                      </a:cubicBezTo>
                      <a:cubicBezTo>
                        <a:pt x="508941" y="1134996"/>
                        <a:pt x="587523" y="1041996"/>
                        <a:pt x="635809" y="954551"/>
                      </a:cubicBezTo>
                      <a:cubicBezTo>
                        <a:pt x="684096" y="867106"/>
                        <a:pt x="703278" y="799240"/>
                        <a:pt x="757253" y="644988"/>
                      </a:cubicBezTo>
                      <a:cubicBezTo>
                        <a:pt x="765984" y="683617"/>
                        <a:pt x="638588" y="1194792"/>
                        <a:pt x="681053" y="1172038"/>
                      </a:cubicBezTo>
                      <a:cubicBezTo>
                        <a:pt x="723518" y="1149284"/>
                        <a:pt x="799321" y="1010643"/>
                        <a:pt x="840596" y="922801"/>
                      </a:cubicBezTo>
                      <a:cubicBezTo>
                        <a:pt x="881871" y="834959"/>
                        <a:pt x="900130" y="765901"/>
                        <a:pt x="928704" y="644987"/>
                      </a:cubicBezTo>
                      <a:cubicBezTo>
                        <a:pt x="945372" y="695523"/>
                        <a:pt x="859382" y="1006145"/>
                        <a:pt x="876315" y="1023607"/>
                      </a:cubicBezTo>
                      <a:cubicBezTo>
                        <a:pt x="893248" y="1041069"/>
                        <a:pt x="992997" y="846335"/>
                        <a:pt x="1030303" y="749762"/>
                      </a:cubicBezTo>
                      <a:cubicBezTo>
                        <a:pt x="1067609" y="653189"/>
                        <a:pt x="1069461" y="566803"/>
                        <a:pt x="1100153" y="444169"/>
                      </a:cubicBezTo>
                      <a:cubicBezTo>
                        <a:pt x="1116558" y="564423"/>
                        <a:pt x="1081103" y="793155"/>
                        <a:pt x="1100153" y="768813"/>
                      </a:cubicBezTo>
                      <a:cubicBezTo>
                        <a:pt x="1171590" y="680177"/>
                        <a:pt x="1253479" y="472215"/>
                        <a:pt x="1238265" y="310025"/>
                      </a:cubicBezTo>
                      <a:cubicBezTo>
                        <a:pt x="1223051" y="147835"/>
                        <a:pt x="1198049" y="50469"/>
                        <a:pt x="1123172" y="998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920C344D-D41B-458F-1CF5-D920438A33B5}"/>
                    </a:ext>
                  </a:extLst>
                </p:cNvPr>
                <p:cNvSpPr/>
                <p:nvPr/>
              </p:nvSpPr>
              <p:spPr bwMode="auto">
                <a:xfrm rot="3989950">
                  <a:off x="992280" y="2208216"/>
                  <a:ext cx="570243" cy="911108"/>
                </a:xfrm>
                <a:custGeom>
                  <a:avLst/>
                  <a:gdLst>
                    <a:gd name="connsiteX0" fmla="*/ 939863 w 1085955"/>
                    <a:gd name="connsiteY0" fmla="*/ 1300 h 1413481"/>
                    <a:gd name="connsiteX1" fmla="*/ 660463 w 1085955"/>
                    <a:gd name="connsiteY1" fmla="*/ 134650 h 1413481"/>
                    <a:gd name="connsiteX2" fmla="*/ 266763 w 1085955"/>
                    <a:gd name="connsiteY2" fmla="*/ 90200 h 1413481"/>
                    <a:gd name="connsiteX3" fmla="*/ 247713 w 1085955"/>
                    <a:gd name="connsiteY3" fmla="*/ 712500 h 1413481"/>
                    <a:gd name="connsiteX4" fmla="*/ 63 w 1085955"/>
                    <a:gd name="connsiteY4" fmla="*/ 1398300 h 1413481"/>
                    <a:gd name="connsiteX5" fmla="*/ 273113 w 1085955"/>
                    <a:gd name="connsiteY5" fmla="*/ 1157000 h 1413481"/>
                    <a:gd name="connsiteX6" fmla="*/ 444563 w 1085955"/>
                    <a:gd name="connsiteY6" fmla="*/ 801400 h 1413481"/>
                    <a:gd name="connsiteX7" fmla="*/ 374713 w 1085955"/>
                    <a:gd name="connsiteY7" fmla="*/ 1220500 h 1413481"/>
                    <a:gd name="connsiteX8" fmla="*/ 628713 w 1085955"/>
                    <a:gd name="connsiteY8" fmla="*/ 788700 h 1413481"/>
                    <a:gd name="connsiteX9" fmla="*/ 628713 w 1085955"/>
                    <a:gd name="connsiteY9" fmla="*/ 712500 h 1413481"/>
                    <a:gd name="connsiteX10" fmla="*/ 552513 w 1085955"/>
                    <a:gd name="connsiteY10" fmla="*/ 1239550 h 1413481"/>
                    <a:gd name="connsiteX11" fmla="*/ 723963 w 1085955"/>
                    <a:gd name="connsiteY11" fmla="*/ 852200 h 1413481"/>
                    <a:gd name="connsiteX12" fmla="*/ 762063 w 1085955"/>
                    <a:gd name="connsiteY12" fmla="*/ 617250 h 1413481"/>
                    <a:gd name="connsiteX13" fmla="*/ 781113 w 1085955"/>
                    <a:gd name="connsiteY13" fmla="*/ 979200 h 1413481"/>
                    <a:gd name="connsiteX14" fmla="*/ 939863 w 1085955"/>
                    <a:gd name="connsiteY14" fmla="*/ 541050 h 1413481"/>
                    <a:gd name="connsiteX15" fmla="*/ 971613 w 1085955"/>
                    <a:gd name="connsiteY15" fmla="*/ 375950 h 1413481"/>
                    <a:gd name="connsiteX16" fmla="*/ 990663 w 1085955"/>
                    <a:gd name="connsiteY16" fmla="*/ 560100 h 1413481"/>
                    <a:gd name="connsiteX17" fmla="*/ 1085913 w 1085955"/>
                    <a:gd name="connsiteY17" fmla="*/ 229900 h 1413481"/>
                    <a:gd name="connsiteX18" fmla="*/ 939863 w 1085955"/>
                    <a:gd name="connsiteY18" fmla="*/ 1300 h 1413481"/>
                    <a:gd name="connsiteX0" fmla="*/ 939863 w 1085955"/>
                    <a:gd name="connsiteY0" fmla="*/ 1300 h 1413481"/>
                    <a:gd name="connsiteX1" fmla="*/ 660463 w 1085955"/>
                    <a:gd name="connsiteY1" fmla="*/ 134650 h 1413481"/>
                    <a:gd name="connsiteX2" fmla="*/ 266763 w 1085955"/>
                    <a:gd name="connsiteY2" fmla="*/ 90200 h 1413481"/>
                    <a:gd name="connsiteX3" fmla="*/ 247713 w 1085955"/>
                    <a:gd name="connsiteY3" fmla="*/ 712500 h 1413481"/>
                    <a:gd name="connsiteX4" fmla="*/ 63 w 1085955"/>
                    <a:gd name="connsiteY4" fmla="*/ 1398300 h 1413481"/>
                    <a:gd name="connsiteX5" fmla="*/ 273113 w 1085955"/>
                    <a:gd name="connsiteY5" fmla="*/ 1157000 h 1413481"/>
                    <a:gd name="connsiteX6" fmla="*/ 444563 w 1085955"/>
                    <a:gd name="connsiteY6" fmla="*/ 801400 h 1413481"/>
                    <a:gd name="connsiteX7" fmla="*/ 374713 w 1085955"/>
                    <a:gd name="connsiteY7" fmla="*/ 1220500 h 1413481"/>
                    <a:gd name="connsiteX8" fmla="*/ 628713 w 1085955"/>
                    <a:gd name="connsiteY8" fmla="*/ 788700 h 1413481"/>
                    <a:gd name="connsiteX9" fmla="*/ 628713 w 1085955"/>
                    <a:gd name="connsiteY9" fmla="*/ 712500 h 1413481"/>
                    <a:gd name="connsiteX10" fmla="*/ 552513 w 1085955"/>
                    <a:gd name="connsiteY10" fmla="*/ 1239550 h 1413481"/>
                    <a:gd name="connsiteX11" fmla="*/ 723963 w 1085955"/>
                    <a:gd name="connsiteY11" fmla="*/ 852200 h 1413481"/>
                    <a:gd name="connsiteX12" fmla="*/ 762063 w 1085955"/>
                    <a:gd name="connsiteY12" fmla="*/ 617250 h 1413481"/>
                    <a:gd name="connsiteX13" fmla="*/ 781113 w 1085955"/>
                    <a:gd name="connsiteY13" fmla="*/ 979200 h 1413481"/>
                    <a:gd name="connsiteX14" fmla="*/ 939863 w 1085955"/>
                    <a:gd name="connsiteY14" fmla="*/ 541050 h 1413481"/>
                    <a:gd name="connsiteX15" fmla="*/ 971613 w 1085955"/>
                    <a:gd name="connsiteY15" fmla="*/ 375950 h 1413481"/>
                    <a:gd name="connsiteX16" fmla="*/ 990663 w 1085955"/>
                    <a:gd name="connsiteY16" fmla="*/ 560100 h 1413481"/>
                    <a:gd name="connsiteX17" fmla="*/ 1085913 w 1085955"/>
                    <a:gd name="connsiteY17" fmla="*/ 229900 h 1413481"/>
                    <a:gd name="connsiteX18" fmla="*/ 939863 w 1085955"/>
                    <a:gd name="connsiteY18" fmla="*/ 1300 h 1413481"/>
                    <a:gd name="connsiteX0" fmla="*/ 939863 w 1085955"/>
                    <a:gd name="connsiteY0" fmla="*/ 1300 h 1413481"/>
                    <a:gd name="connsiteX1" fmla="*/ 660463 w 1085955"/>
                    <a:gd name="connsiteY1" fmla="*/ 134650 h 1413481"/>
                    <a:gd name="connsiteX2" fmla="*/ 266763 w 1085955"/>
                    <a:gd name="connsiteY2" fmla="*/ 90200 h 1413481"/>
                    <a:gd name="connsiteX3" fmla="*/ 247713 w 1085955"/>
                    <a:gd name="connsiteY3" fmla="*/ 712500 h 1413481"/>
                    <a:gd name="connsiteX4" fmla="*/ 63 w 1085955"/>
                    <a:gd name="connsiteY4" fmla="*/ 1398300 h 1413481"/>
                    <a:gd name="connsiteX5" fmla="*/ 273113 w 1085955"/>
                    <a:gd name="connsiteY5" fmla="*/ 1157000 h 1413481"/>
                    <a:gd name="connsiteX6" fmla="*/ 444563 w 1085955"/>
                    <a:gd name="connsiteY6" fmla="*/ 801400 h 1413481"/>
                    <a:gd name="connsiteX7" fmla="*/ 374713 w 1085955"/>
                    <a:gd name="connsiteY7" fmla="*/ 1220500 h 1413481"/>
                    <a:gd name="connsiteX8" fmla="*/ 628713 w 1085955"/>
                    <a:gd name="connsiteY8" fmla="*/ 788700 h 1413481"/>
                    <a:gd name="connsiteX9" fmla="*/ 628713 w 1085955"/>
                    <a:gd name="connsiteY9" fmla="*/ 712500 h 1413481"/>
                    <a:gd name="connsiteX10" fmla="*/ 552513 w 1085955"/>
                    <a:gd name="connsiteY10" fmla="*/ 1239550 h 1413481"/>
                    <a:gd name="connsiteX11" fmla="*/ 723963 w 1085955"/>
                    <a:gd name="connsiteY11" fmla="*/ 852200 h 1413481"/>
                    <a:gd name="connsiteX12" fmla="*/ 762063 w 1085955"/>
                    <a:gd name="connsiteY12" fmla="*/ 617250 h 1413481"/>
                    <a:gd name="connsiteX13" fmla="*/ 781113 w 1085955"/>
                    <a:gd name="connsiteY13" fmla="*/ 979200 h 1413481"/>
                    <a:gd name="connsiteX14" fmla="*/ 939863 w 1085955"/>
                    <a:gd name="connsiteY14" fmla="*/ 541050 h 1413481"/>
                    <a:gd name="connsiteX15" fmla="*/ 971613 w 1085955"/>
                    <a:gd name="connsiteY15" fmla="*/ 375950 h 1413481"/>
                    <a:gd name="connsiteX16" fmla="*/ 990663 w 1085955"/>
                    <a:gd name="connsiteY16" fmla="*/ 560100 h 1413481"/>
                    <a:gd name="connsiteX17" fmla="*/ 1085913 w 1085955"/>
                    <a:gd name="connsiteY17" fmla="*/ 229900 h 1413481"/>
                    <a:gd name="connsiteX18" fmla="*/ 939863 w 1085955"/>
                    <a:gd name="connsiteY18" fmla="*/ 1300 h 1413481"/>
                    <a:gd name="connsiteX0" fmla="*/ 940057 w 1086149"/>
                    <a:gd name="connsiteY0" fmla="*/ 1300 h 1413980"/>
                    <a:gd name="connsiteX1" fmla="*/ 660657 w 1086149"/>
                    <a:gd name="connsiteY1" fmla="*/ 134650 h 1413980"/>
                    <a:gd name="connsiteX2" fmla="*/ 266957 w 1086149"/>
                    <a:gd name="connsiteY2" fmla="*/ 90200 h 1413980"/>
                    <a:gd name="connsiteX3" fmla="*/ 224095 w 1086149"/>
                    <a:gd name="connsiteY3" fmla="*/ 702975 h 1413980"/>
                    <a:gd name="connsiteX4" fmla="*/ 257 w 1086149"/>
                    <a:gd name="connsiteY4" fmla="*/ 1398300 h 1413980"/>
                    <a:gd name="connsiteX5" fmla="*/ 273307 w 1086149"/>
                    <a:gd name="connsiteY5" fmla="*/ 1157000 h 1413980"/>
                    <a:gd name="connsiteX6" fmla="*/ 444757 w 1086149"/>
                    <a:gd name="connsiteY6" fmla="*/ 801400 h 1413980"/>
                    <a:gd name="connsiteX7" fmla="*/ 374907 w 1086149"/>
                    <a:gd name="connsiteY7" fmla="*/ 1220500 h 1413980"/>
                    <a:gd name="connsiteX8" fmla="*/ 628907 w 1086149"/>
                    <a:gd name="connsiteY8" fmla="*/ 788700 h 1413980"/>
                    <a:gd name="connsiteX9" fmla="*/ 628907 w 1086149"/>
                    <a:gd name="connsiteY9" fmla="*/ 712500 h 1413980"/>
                    <a:gd name="connsiteX10" fmla="*/ 552707 w 1086149"/>
                    <a:gd name="connsiteY10" fmla="*/ 1239550 h 1413980"/>
                    <a:gd name="connsiteX11" fmla="*/ 724157 w 1086149"/>
                    <a:gd name="connsiteY11" fmla="*/ 852200 h 1413980"/>
                    <a:gd name="connsiteX12" fmla="*/ 762257 w 1086149"/>
                    <a:gd name="connsiteY12" fmla="*/ 617250 h 1413980"/>
                    <a:gd name="connsiteX13" fmla="*/ 781307 w 1086149"/>
                    <a:gd name="connsiteY13" fmla="*/ 979200 h 1413980"/>
                    <a:gd name="connsiteX14" fmla="*/ 940057 w 1086149"/>
                    <a:gd name="connsiteY14" fmla="*/ 541050 h 1413980"/>
                    <a:gd name="connsiteX15" fmla="*/ 971807 w 1086149"/>
                    <a:gd name="connsiteY15" fmla="*/ 375950 h 1413980"/>
                    <a:gd name="connsiteX16" fmla="*/ 990857 w 1086149"/>
                    <a:gd name="connsiteY16" fmla="*/ 560100 h 1413980"/>
                    <a:gd name="connsiteX17" fmla="*/ 1086107 w 1086149"/>
                    <a:gd name="connsiteY17" fmla="*/ 229900 h 1413980"/>
                    <a:gd name="connsiteX18" fmla="*/ 940057 w 1086149"/>
                    <a:gd name="connsiteY18" fmla="*/ 1300 h 1413980"/>
                    <a:gd name="connsiteX0" fmla="*/ 1068555 w 1214647"/>
                    <a:gd name="connsiteY0" fmla="*/ 1300 h 1423070"/>
                    <a:gd name="connsiteX1" fmla="*/ 789155 w 1214647"/>
                    <a:gd name="connsiteY1" fmla="*/ 134650 h 1423070"/>
                    <a:gd name="connsiteX2" fmla="*/ 395455 w 1214647"/>
                    <a:gd name="connsiteY2" fmla="*/ 90200 h 1423070"/>
                    <a:gd name="connsiteX3" fmla="*/ 352593 w 1214647"/>
                    <a:gd name="connsiteY3" fmla="*/ 702975 h 1423070"/>
                    <a:gd name="connsiteX4" fmla="*/ 167 w 1214647"/>
                    <a:gd name="connsiteY4" fmla="*/ 1407825 h 1423070"/>
                    <a:gd name="connsiteX5" fmla="*/ 401805 w 1214647"/>
                    <a:gd name="connsiteY5" fmla="*/ 1157000 h 1423070"/>
                    <a:gd name="connsiteX6" fmla="*/ 573255 w 1214647"/>
                    <a:gd name="connsiteY6" fmla="*/ 801400 h 1423070"/>
                    <a:gd name="connsiteX7" fmla="*/ 503405 w 1214647"/>
                    <a:gd name="connsiteY7" fmla="*/ 1220500 h 1423070"/>
                    <a:gd name="connsiteX8" fmla="*/ 757405 w 1214647"/>
                    <a:gd name="connsiteY8" fmla="*/ 788700 h 1423070"/>
                    <a:gd name="connsiteX9" fmla="*/ 757405 w 1214647"/>
                    <a:gd name="connsiteY9" fmla="*/ 712500 h 1423070"/>
                    <a:gd name="connsiteX10" fmla="*/ 681205 w 1214647"/>
                    <a:gd name="connsiteY10" fmla="*/ 1239550 h 1423070"/>
                    <a:gd name="connsiteX11" fmla="*/ 852655 w 1214647"/>
                    <a:gd name="connsiteY11" fmla="*/ 852200 h 1423070"/>
                    <a:gd name="connsiteX12" fmla="*/ 890755 w 1214647"/>
                    <a:gd name="connsiteY12" fmla="*/ 617250 h 1423070"/>
                    <a:gd name="connsiteX13" fmla="*/ 909805 w 1214647"/>
                    <a:gd name="connsiteY13" fmla="*/ 979200 h 1423070"/>
                    <a:gd name="connsiteX14" fmla="*/ 1068555 w 1214647"/>
                    <a:gd name="connsiteY14" fmla="*/ 541050 h 1423070"/>
                    <a:gd name="connsiteX15" fmla="*/ 1100305 w 1214647"/>
                    <a:gd name="connsiteY15" fmla="*/ 375950 h 1423070"/>
                    <a:gd name="connsiteX16" fmla="*/ 1119355 w 1214647"/>
                    <a:gd name="connsiteY16" fmla="*/ 560100 h 1423070"/>
                    <a:gd name="connsiteX17" fmla="*/ 1214605 w 1214647"/>
                    <a:gd name="connsiteY17" fmla="*/ 229900 h 1423070"/>
                    <a:gd name="connsiteX18" fmla="*/ 1068555 w 1214647"/>
                    <a:gd name="connsiteY18" fmla="*/ 1300 h 1423070"/>
                    <a:gd name="connsiteX0" fmla="*/ 1089067 w 1235159"/>
                    <a:gd name="connsiteY0" fmla="*/ 1300 h 1409851"/>
                    <a:gd name="connsiteX1" fmla="*/ 809667 w 1235159"/>
                    <a:gd name="connsiteY1" fmla="*/ 134650 h 1409851"/>
                    <a:gd name="connsiteX2" fmla="*/ 415967 w 1235159"/>
                    <a:gd name="connsiteY2" fmla="*/ 90200 h 1409851"/>
                    <a:gd name="connsiteX3" fmla="*/ 373105 w 1235159"/>
                    <a:gd name="connsiteY3" fmla="*/ 702975 h 1409851"/>
                    <a:gd name="connsiteX4" fmla="*/ 20679 w 1235159"/>
                    <a:gd name="connsiteY4" fmla="*/ 1407825 h 1409851"/>
                    <a:gd name="connsiteX5" fmla="*/ 422317 w 1235159"/>
                    <a:gd name="connsiteY5" fmla="*/ 1157000 h 1409851"/>
                    <a:gd name="connsiteX6" fmla="*/ 593767 w 1235159"/>
                    <a:gd name="connsiteY6" fmla="*/ 801400 h 1409851"/>
                    <a:gd name="connsiteX7" fmla="*/ 523917 w 1235159"/>
                    <a:gd name="connsiteY7" fmla="*/ 1220500 h 1409851"/>
                    <a:gd name="connsiteX8" fmla="*/ 777917 w 1235159"/>
                    <a:gd name="connsiteY8" fmla="*/ 788700 h 1409851"/>
                    <a:gd name="connsiteX9" fmla="*/ 777917 w 1235159"/>
                    <a:gd name="connsiteY9" fmla="*/ 712500 h 1409851"/>
                    <a:gd name="connsiteX10" fmla="*/ 701717 w 1235159"/>
                    <a:gd name="connsiteY10" fmla="*/ 1239550 h 1409851"/>
                    <a:gd name="connsiteX11" fmla="*/ 873167 w 1235159"/>
                    <a:gd name="connsiteY11" fmla="*/ 852200 h 1409851"/>
                    <a:gd name="connsiteX12" fmla="*/ 911267 w 1235159"/>
                    <a:gd name="connsiteY12" fmla="*/ 617250 h 1409851"/>
                    <a:gd name="connsiteX13" fmla="*/ 930317 w 1235159"/>
                    <a:gd name="connsiteY13" fmla="*/ 979200 h 1409851"/>
                    <a:gd name="connsiteX14" fmla="*/ 1089067 w 1235159"/>
                    <a:gd name="connsiteY14" fmla="*/ 541050 h 1409851"/>
                    <a:gd name="connsiteX15" fmla="*/ 1120817 w 1235159"/>
                    <a:gd name="connsiteY15" fmla="*/ 375950 h 1409851"/>
                    <a:gd name="connsiteX16" fmla="*/ 1139867 w 1235159"/>
                    <a:gd name="connsiteY16" fmla="*/ 560100 h 1409851"/>
                    <a:gd name="connsiteX17" fmla="*/ 1235117 w 1235159"/>
                    <a:gd name="connsiteY17" fmla="*/ 229900 h 1409851"/>
                    <a:gd name="connsiteX18" fmla="*/ 1089067 w 1235159"/>
                    <a:gd name="connsiteY18" fmla="*/ 1300 h 1409851"/>
                    <a:gd name="connsiteX0" fmla="*/ 1068493 w 1214585"/>
                    <a:gd name="connsiteY0" fmla="*/ 1300 h 1422103"/>
                    <a:gd name="connsiteX1" fmla="*/ 789093 w 1214585"/>
                    <a:gd name="connsiteY1" fmla="*/ 134650 h 1422103"/>
                    <a:gd name="connsiteX2" fmla="*/ 395393 w 1214585"/>
                    <a:gd name="connsiteY2" fmla="*/ 90200 h 1422103"/>
                    <a:gd name="connsiteX3" fmla="*/ 352531 w 1214585"/>
                    <a:gd name="connsiteY3" fmla="*/ 702975 h 1422103"/>
                    <a:gd name="connsiteX4" fmla="*/ 105 w 1214585"/>
                    <a:gd name="connsiteY4" fmla="*/ 1407825 h 1422103"/>
                    <a:gd name="connsiteX5" fmla="*/ 318399 w 1214585"/>
                    <a:gd name="connsiteY5" fmla="*/ 1147475 h 1422103"/>
                    <a:gd name="connsiteX6" fmla="*/ 573193 w 1214585"/>
                    <a:gd name="connsiteY6" fmla="*/ 801400 h 1422103"/>
                    <a:gd name="connsiteX7" fmla="*/ 503343 w 1214585"/>
                    <a:gd name="connsiteY7" fmla="*/ 1220500 h 1422103"/>
                    <a:gd name="connsiteX8" fmla="*/ 757343 w 1214585"/>
                    <a:gd name="connsiteY8" fmla="*/ 788700 h 1422103"/>
                    <a:gd name="connsiteX9" fmla="*/ 757343 w 1214585"/>
                    <a:gd name="connsiteY9" fmla="*/ 712500 h 1422103"/>
                    <a:gd name="connsiteX10" fmla="*/ 681143 w 1214585"/>
                    <a:gd name="connsiteY10" fmla="*/ 1239550 h 1422103"/>
                    <a:gd name="connsiteX11" fmla="*/ 852593 w 1214585"/>
                    <a:gd name="connsiteY11" fmla="*/ 852200 h 1422103"/>
                    <a:gd name="connsiteX12" fmla="*/ 890693 w 1214585"/>
                    <a:gd name="connsiteY12" fmla="*/ 617250 h 1422103"/>
                    <a:gd name="connsiteX13" fmla="*/ 909743 w 1214585"/>
                    <a:gd name="connsiteY13" fmla="*/ 979200 h 1422103"/>
                    <a:gd name="connsiteX14" fmla="*/ 1068493 w 1214585"/>
                    <a:gd name="connsiteY14" fmla="*/ 541050 h 1422103"/>
                    <a:gd name="connsiteX15" fmla="*/ 1100243 w 1214585"/>
                    <a:gd name="connsiteY15" fmla="*/ 375950 h 1422103"/>
                    <a:gd name="connsiteX16" fmla="*/ 1119293 w 1214585"/>
                    <a:gd name="connsiteY16" fmla="*/ 560100 h 1422103"/>
                    <a:gd name="connsiteX17" fmla="*/ 1214543 w 1214585"/>
                    <a:gd name="connsiteY17" fmla="*/ 229900 h 1422103"/>
                    <a:gd name="connsiteX18" fmla="*/ 1068493 w 1214585"/>
                    <a:gd name="connsiteY18" fmla="*/ 1300 h 1422103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503342 w 1214584"/>
                    <a:gd name="connsiteY7" fmla="*/ 1220500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503342 w 1214584"/>
                    <a:gd name="connsiteY7" fmla="*/ 1220500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503342 w 1214584"/>
                    <a:gd name="connsiteY7" fmla="*/ 1220500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503342 w 1214584"/>
                    <a:gd name="connsiteY7" fmla="*/ 1220500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757342 w 1214584"/>
                    <a:gd name="connsiteY8" fmla="*/ 788700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28755 w 1214584"/>
                    <a:gd name="connsiteY8" fmla="*/ 1007775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28755 w 1214584"/>
                    <a:gd name="connsiteY8" fmla="*/ 1007775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28755 w 1214584"/>
                    <a:gd name="connsiteY8" fmla="*/ 1007775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890692 w 1214584"/>
                    <a:gd name="connsiteY12" fmla="*/ 617250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52592 w 1214584"/>
                    <a:gd name="connsiteY11" fmla="*/ 852200 h 1422326"/>
                    <a:gd name="connsiteX12" fmla="*/ 928792 w 1214584"/>
                    <a:gd name="connsiteY12" fmla="*/ 660112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2 w 1214584"/>
                    <a:gd name="connsiteY12" fmla="*/ 660112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4030 w 1214584"/>
                    <a:gd name="connsiteY12" fmla="*/ 650587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909742 w 1214584"/>
                    <a:gd name="connsiteY13" fmla="*/ 979200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068492 w 1214584"/>
                    <a:gd name="connsiteY0" fmla="*/ 1300 h 1422326"/>
                    <a:gd name="connsiteX1" fmla="*/ 789092 w 1214584"/>
                    <a:gd name="connsiteY1" fmla="*/ 134650 h 1422326"/>
                    <a:gd name="connsiteX2" fmla="*/ 395392 w 1214584"/>
                    <a:gd name="connsiteY2" fmla="*/ 90200 h 1422326"/>
                    <a:gd name="connsiteX3" fmla="*/ 352530 w 1214584"/>
                    <a:gd name="connsiteY3" fmla="*/ 702975 h 1422326"/>
                    <a:gd name="connsiteX4" fmla="*/ 104 w 1214584"/>
                    <a:gd name="connsiteY4" fmla="*/ 1407825 h 1422326"/>
                    <a:gd name="connsiteX5" fmla="*/ 318398 w 1214584"/>
                    <a:gd name="connsiteY5" fmla="*/ 1147475 h 1422326"/>
                    <a:gd name="connsiteX6" fmla="*/ 558905 w 1214584"/>
                    <a:gd name="connsiteY6" fmla="*/ 772825 h 1422326"/>
                    <a:gd name="connsiteX7" fmla="*/ 467623 w 1214584"/>
                    <a:gd name="connsiteY7" fmla="*/ 1237168 h 1422326"/>
                    <a:gd name="connsiteX8" fmla="*/ 635898 w 1214584"/>
                    <a:gd name="connsiteY8" fmla="*/ 1022063 h 1422326"/>
                    <a:gd name="connsiteX9" fmla="*/ 757342 w 1214584"/>
                    <a:gd name="connsiteY9" fmla="*/ 712500 h 1422326"/>
                    <a:gd name="connsiteX10" fmla="*/ 681142 w 1214584"/>
                    <a:gd name="connsiteY10" fmla="*/ 1239550 h 1422326"/>
                    <a:gd name="connsiteX11" fmla="*/ 838304 w 1214584"/>
                    <a:gd name="connsiteY11" fmla="*/ 947450 h 1422326"/>
                    <a:gd name="connsiteX12" fmla="*/ 928793 w 1214584"/>
                    <a:gd name="connsiteY12" fmla="*/ 674399 h 1422326"/>
                    <a:gd name="connsiteX13" fmla="*/ 876404 w 1214584"/>
                    <a:gd name="connsiteY13" fmla="*/ 1091119 h 1422326"/>
                    <a:gd name="connsiteX14" fmla="*/ 1068492 w 1214584"/>
                    <a:gd name="connsiteY14" fmla="*/ 541050 h 1422326"/>
                    <a:gd name="connsiteX15" fmla="*/ 1100242 w 1214584"/>
                    <a:gd name="connsiteY15" fmla="*/ 375950 h 1422326"/>
                    <a:gd name="connsiteX16" fmla="*/ 1119292 w 1214584"/>
                    <a:gd name="connsiteY16" fmla="*/ 560100 h 1422326"/>
                    <a:gd name="connsiteX17" fmla="*/ 1214542 w 1214584"/>
                    <a:gd name="connsiteY17" fmla="*/ 229900 h 1422326"/>
                    <a:gd name="connsiteX18" fmla="*/ 1068492 w 1214584"/>
                    <a:gd name="connsiteY18" fmla="*/ 1300 h 1422326"/>
                    <a:gd name="connsiteX0" fmla="*/ 1123261 w 1214557"/>
                    <a:gd name="connsiteY0" fmla="*/ 2315 h 1347141"/>
                    <a:gd name="connsiteX1" fmla="*/ 789092 w 1214557"/>
                    <a:gd name="connsiteY1" fmla="*/ 59465 h 1347141"/>
                    <a:gd name="connsiteX2" fmla="*/ 395392 w 1214557"/>
                    <a:gd name="connsiteY2" fmla="*/ 15015 h 1347141"/>
                    <a:gd name="connsiteX3" fmla="*/ 352530 w 1214557"/>
                    <a:gd name="connsiteY3" fmla="*/ 627790 h 1347141"/>
                    <a:gd name="connsiteX4" fmla="*/ 104 w 1214557"/>
                    <a:gd name="connsiteY4" fmla="*/ 1332640 h 1347141"/>
                    <a:gd name="connsiteX5" fmla="*/ 318398 w 1214557"/>
                    <a:gd name="connsiteY5" fmla="*/ 1072290 h 1347141"/>
                    <a:gd name="connsiteX6" fmla="*/ 558905 w 1214557"/>
                    <a:gd name="connsiteY6" fmla="*/ 697640 h 1347141"/>
                    <a:gd name="connsiteX7" fmla="*/ 467623 w 1214557"/>
                    <a:gd name="connsiteY7" fmla="*/ 1161983 h 1347141"/>
                    <a:gd name="connsiteX8" fmla="*/ 635898 w 1214557"/>
                    <a:gd name="connsiteY8" fmla="*/ 946878 h 1347141"/>
                    <a:gd name="connsiteX9" fmla="*/ 757342 w 1214557"/>
                    <a:gd name="connsiteY9" fmla="*/ 637315 h 1347141"/>
                    <a:gd name="connsiteX10" fmla="*/ 681142 w 1214557"/>
                    <a:gd name="connsiteY10" fmla="*/ 1164365 h 1347141"/>
                    <a:gd name="connsiteX11" fmla="*/ 838304 w 1214557"/>
                    <a:gd name="connsiteY11" fmla="*/ 872265 h 1347141"/>
                    <a:gd name="connsiteX12" fmla="*/ 928793 w 1214557"/>
                    <a:gd name="connsiteY12" fmla="*/ 599214 h 1347141"/>
                    <a:gd name="connsiteX13" fmla="*/ 876404 w 1214557"/>
                    <a:gd name="connsiteY13" fmla="*/ 1015934 h 1347141"/>
                    <a:gd name="connsiteX14" fmla="*/ 1068492 w 1214557"/>
                    <a:gd name="connsiteY14" fmla="*/ 465865 h 1347141"/>
                    <a:gd name="connsiteX15" fmla="*/ 1100242 w 1214557"/>
                    <a:gd name="connsiteY15" fmla="*/ 300765 h 1347141"/>
                    <a:gd name="connsiteX16" fmla="*/ 1119292 w 1214557"/>
                    <a:gd name="connsiteY16" fmla="*/ 484915 h 1347141"/>
                    <a:gd name="connsiteX17" fmla="*/ 1214542 w 1214557"/>
                    <a:gd name="connsiteY17" fmla="*/ 154715 h 1347141"/>
                    <a:gd name="connsiteX18" fmla="*/ 1123261 w 1214557"/>
                    <a:gd name="connsiteY18" fmla="*/ 2315 h 1347141"/>
                    <a:gd name="connsiteX0" fmla="*/ 1123261 w 1214929"/>
                    <a:gd name="connsiteY0" fmla="*/ 2315 h 1347141"/>
                    <a:gd name="connsiteX1" fmla="*/ 789092 w 1214929"/>
                    <a:gd name="connsiteY1" fmla="*/ 59465 h 1347141"/>
                    <a:gd name="connsiteX2" fmla="*/ 395392 w 1214929"/>
                    <a:gd name="connsiteY2" fmla="*/ 15015 h 1347141"/>
                    <a:gd name="connsiteX3" fmla="*/ 352530 w 1214929"/>
                    <a:gd name="connsiteY3" fmla="*/ 627790 h 1347141"/>
                    <a:gd name="connsiteX4" fmla="*/ 104 w 1214929"/>
                    <a:gd name="connsiteY4" fmla="*/ 1332640 h 1347141"/>
                    <a:gd name="connsiteX5" fmla="*/ 318398 w 1214929"/>
                    <a:gd name="connsiteY5" fmla="*/ 1072290 h 1347141"/>
                    <a:gd name="connsiteX6" fmla="*/ 558905 w 1214929"/>
                    <a:gd name="connsiteY6" fmla="*/ 697640 h 1347141"/>
                    <a:gd name="connsiteX7" fmla="*/ 467623 w 1214929"/>
                    <a:gd name="connsiteY7" fmla="*/ 1161983 h 1347141"/>
                    <a:gd name="connsiteX8" fmla="*/ 635898 w 1214929"/>
                    <a:gd name="connsiteY8" fmla="*/ 946878 h 1347141"/>
                    <a:gd name="connsiteX9" fmla="*/ 757342 w 1214929"/>
                    <a:gd name="connsiteY9" fmla="*/ 637315 h 1347141"/>
                    <a:gd name="connsiteX10" fmla="*/ 681142 w 1214929"/>
                    <a:gd name="connsiteY10" fmla="*/ 1164365 h 1347141"/>
                    <a:gd name="connsiteX11" fmla="*/ 838304 w 1214929"/>
                    <a:gd name="connsiteY11" fmla="*/ 872265 h 1347141"/>
                    <a:gd name="connsiteX12" fmla="*/ 928793 w 1214929"/>
                    <a:gd name="connsiteY12" fmla="*/ 599214 h 1347141"/>
                    <a:gd name="connsiteX13" fmla="*/ 876404 w 1214929"/>
                    <a:gd name="connsiteY13" fmla="*/ 1015934 h 1347141"/>
                    <a:gd name="connsiteX14" fmla="*/ 1068492 w 1214929"/>
                    <a:gd name="connsiteY14" fmla="*/ 465865 h 1347141"/>
                    <a:gd name="connsiteX15" fmla="*/ 1100242 w 1214929"/>
                    <a:gd name="connsiteY15" fmla="*/ 300765 h 1347141"/>
                    <a:gd name="connsiteX16" fmla="*/ 1100242 w 1214929"/>
                    <a:gd name="connsiteY16" fmla="*/ 761140 h 1347141"/>
                    <a:gd name="connsiteX17" fmla="*/ 1214542 w 1214929"/>
                    <a:gd name="connsiteY17" fmla="*/ 154715 h 1347141"/>
                    <a:gd name="connsiteX18" fmla="*/ 1123261 w 1214929"/>
                    <a:gd name="connsiteY18" fmla="*/ 2315 h 1347141"/>
                    <a:gd name="connsiteX0" fmla="*/ 1123261 w 1214929"/>
                    <a:gd name="connsiteY0" fmla="*/ 2315 h 1347141"/>
                    <a:gd name="connsiteX1" fmla="*/ 789092 w 1214929"/>
                    <a:gd name="connsiteY1" fmla="*/ 59465 h 1347141"/>
                    <a:gd name="connsiteX2" fmla="*/ 395392 w 1214929"/>
                    <a:gd name="connsiteY2" fmla="*/ 15015 h 1347141"/>
                    <a:gd name="connsiteX3" fmla="*/ 352530 w 1214929"/>
                    <a:gd name="connsiteY3" fmla="*/ 627790 h 1347141"/>
                    <a:gd name="connsiteX4" fmla="*/ 104 w 1214929"/>
                    <a:gd name="connsiteY4" fmla="*/ 1332640 h 1347141"/>
                    <a:gd name="connsiteX5" fmla="*/ 318398 w 1214929"/>
                    <a:gd name="connsiteY5" fmla="*/ 1072290 h 1347141"/>
                    <a:gd name="connsiteX6" fmla="*/ 558905 w 1214929"/>
                    <a:gd name="connsiteY6" fmla="*/ 697640 h 1347141"/>
                    <a:gd name="connsiteX7" fmla="*/ 467623 w 1214929"/>
                    <a:gd name="connsiteY7" fmla="*/ 1161983 h 1347141"/>
                    <a:gd name="connsiteX8" fmla="*/ 635898 w 1214929"/>
                    <a:gd name="connsiteY8" fmla="*/ 946878 h 1347141"/>
                    <a:gd name="connsiteX9" fmla="*/ 757342 w 1214929"/>
                    <a:gd name="connsiteY9" fmla="*/ 637315 h 1347141"/>
                    <a:gd name="connsiteX10" fmla="*/ 681142 w 1214929"/>
                    <a:gd name="connsiteY10" fmla="*/ 1164365 h 1347141"/>
                    <a:gd name="connsiteX11" fmla="*/ 838304 w 1214929"/>
                    <a:gd name="connsiteY11" fmla="*/ 872265 h 1347141"/>
                    <a:gd name="connsiteX12" fmla="*/ 928793 w 1214929"/>
                    <a:gd name="connsiteY12" fmla="*/ 599214 h 1347141"/>
                    <a:gd name="connsiteX13" fmla="*/ 876404 w 1214929"/>
                    <a:gd name="connsiteY13" fmla="*/ 1015934 h 1347141"/>
                    <a:gd name="connsiteX14" fmla="*/ 1068492 w 1214929"/>
                    <a:gd name="connsiteY14" fmla="*/ 465865 h 1347141"/>
                    <a:gd name="connsiteX15" fmla="*/ 1100242 w 1214929"/>
                    <a:gd name="connsiteY15" fmla="*/ 300765 h 1347141"/>
                    <a:gd name="connsiteX16" fmla="*/ 1100242 w 1214929"/>
                    <a:gd name="connsiteY16" fmla="*/ 761140 h 1347141"/>
                    <a:gd name="connsiteX17" fmla="*/ 1214542 w 1214929"/>
                    <a:gd name="connsiteY17" fmla="*/ 154715 h 1347141"/>
                    <a:gd name="connsiteX18" fmla="*/ 1123261 w 1214929"/>
                    <a:gd name="connsiteY18" fmla="*/ 2315 h 1347141"/>
                    <a:gd name="connsiteX0" fmla="*/ 1123261 w 1216982"/>
                    <a:gd name="connsiteY0" fmla="*/ 2315 h 1347141"/>
                    <a:gd name="connsiteX1" fmla="*/ 789092 w 1216982"/>
                    <a:gd name="connsiteY1" fmla="*/ 59465 h 1347141"/>
                    <a:gd name="connsiteX2" fmla="*/ 395392 w 1216982"/>
                    <a:gd name="connsiteY2" fmla="*/ 15015 h 1347141"/>
                    <a:gd name="connsiteX3" fmla="*/ 352530 w 1216982"/>
                    <a:gd name="connsiteY3" fmla="*/ 627790 h 1347141"/>
                    <a:gd name="connsiteX4" fmla="*/ 104 w 1216982"/>
                    <a:gd name="connsiteY4" fmla="*/ 1332640 h 1347141"/>
                    <a:gd name="connsiteX5" fmla="*/ 318398 w 1216982"/>
                    <a:gd name="connsiteY5" fmla="*/ 1072290 h 1347141"/>
                    <a:gd name="connsiteX6" fmla="*/ 558905 w 1216982"/>
                    <a:gd name="connsiteY6" fmla="*/ 697640 h 1347141"/>
                    <a:gd name="connsiteX7" fmla="*/ 467623 w 1216982"/>
                    <a:gd name="connsiteY7" fmla="*/ 1161983 h 1347141"/>
                    <a:gd name="connsiteX8" fmla="*/ 635898 w 1216982"/>
                    <a:gd name="connsiteY8" fmla="*/ 946878 h 1347141"/>
                    <a:gd name="connsiteX9" fmla="*/ 757342 w 1216982"/>
                    <a:gd name="connsiteY9" fmla="*/ 637315 h 1347141"/>
                    <a:gd name="connsiteX10" fmla="*/ 681142 w 1216982"/>
                    <a:gd name="connsiteY10" fmla="*/ 1164365 h 1347141"/>
                    <a:gd name="connsiteX11" fmla="*/ 838304 w 1216982"/>
                    <a:gd name="connsiteY11" fmla="*/ 872265 h 1347141"/>
                    <a:gd name="connsiteX12" fmla="*/ 928793 w 1216982"/>
                    <a:gd name="connsiteY12" fmla="*/ 599214 h 1347141"/>
                    <a:gd name="connsiteX13" fmla="*/ 876404 w 1216982"/>
                    <a:gd name="connsiteY13" fmla="*/ 1015934 h 1347141"/>
                    <a:gd name="connsiteX14" fmla="*/ 1068492 w 1216982"/>
                    <a:gd name="connsiteY14" fmla="*/ 465865 h 1347141"/>
                    <a:gd name="connsiteX15" fmla="*/ 1100242 w 1216982"/>
                    <a:gd name="connsiteY15" fmla="*/ 300765 h 1347141"/>
                    <a:gd name="connsiteX16" fmla="*/ 1100242 w 1216982"/>
                    <a:gd name="connsiteY16" fmla="*/ 761140 h 1347141"/>
                    <a:gd name="connsiteX17" fmla="*/ 1214542 w 1216982"/>
                    <a:gd name="connsiteY17" fmla="*/ 154715 h 1347141"/>
                    <a:gd name="connsiteX18" fmla="*/ 1123261 w 1216982"/>
                    <a:gd name="connsiteY18" fmla="*/ 2315 h 1347141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68492 w 1240197"/>
                    <a:gd name="connsiteY14" fmla="*/ 473537 h 1354813"/>
                    <a:gd name="connsiteX15" fmla="*/ 1100242 w 1240197"/>
                    <a:gd name="connsiteY15" fmla="*/ 308437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308437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308437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690230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068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449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38304 w 1240197"/>
                    <a:gd name="connsiteY11" fmla="*/ 879937 h 1354813"/>
                    <a:gd name="connsiteX12" fmla="*/ 928793 w 1240197"/>
                    <a:gd name="connsiteY12" fmla="*/ 6449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40685 w 1240197"/>
                    <a:gd name="connsiteY11" fmla="*/ 922800 h 1354813"/>
                    <a:gd name="connsiteX12" fmla="*/ 928793 w 1240197"/>
                    <a:gd name="connsiteY12" fmla="*/ 6449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261 w 1240197"/>
                    <a:gd name="connsiteY0" fmla="*/ 9987 h 1354813"/>
                    <a:gd name="connsiteX1" fmla="*/ 789092 w 1240197"/>
                    <a:gd name="connsiteY1" fmla="*/ 67137 h 1354813"/>
                    <a:gd name="connsiteX2" fmla="*/ 395392 w 1240197"/>
                    <a:gd name="connsiteY2" fmla="*/ 22687 h 1354813"/>
                    <a:gd name="connsiteX3" fmla="*/ 352530 w 1240197"/>
                    <a:gd name="connsiteY3" fmla="*/ 635462 h 1354813"/>
                    <a:gd name="connsiteX4" fmla="*/ 104 w 1240197"/>
                    <a:gd name="connsiteY4" fmla="*/ 1340312 h 1354813"/>
                    <a:gd name="connsiteX5" fmla="*/ 318398 w 1240197"/>
                    <a:gd name="connsiteY5" fmla="*/ 1079962 h 1354813"/>
                    <a:gd name="connsiteX6" fmla="*/ 558905 w 1240197"/>
                    <a:gd name="connsiteY6" fmla="*/ 705312 h 1354813"/>
                    <a:gd name="connsiteX7" fmla="*/ 467623 w 1240197"/>
                    <a:gd name="connsiteY7" fmla="*/ 1169655 h 1354813"/>
                    <a:gd name="connsiteX8" fmla="*/ 635898 w 1240197"/>
                    <a:gd name="connsiteY8" fmla="*/ 954550 h 1354813"/>
                    <a:gd name="connsiteX9" fmla="*/ 757342 w 1240197"/>
                    <a:gd name="connsiteY9" fmla="*/ 644987 h 1354813"/>
                    <a:gd name="connsiteX10" fmla="*/ 681142 w 1240197"/>
                    <a:gd name="connsiteY10" fmla="*/ 1172037 h 1354813"/>
                    <a:gd name="connsiteX11" fmla="*/ 840685 w 1240197"/>
                    <a:gd name="connsiteY11" fmla="*/ 922800 h 1354813"/>
                    <a:gd name="connsiteX12" fmla="*/ 928793 w 1240197"/>
                    <a:gd name="connsiteY12" fmla="*/ 644986 h 1354813"/>
                    <a:gd name="connsiteX13" fmla="*/ 876404 w 1240197"/>
                    <a:gd name="connsiteY13" fmla="*/ 1023606 h 1354813"/>
                    <a:gd name="connsiteX14" fmla="*/ 1030392 w 1240197"/>
                    <a:gd name="connsiteY14" fmla="*/ 749761 h 1354813"/>
                    <a:gd name="connsiteX15" fmla="*/ 1100242 w 1240197"/>
                    <a:gd name="connsiteY15" fmla="*/ 444168 h 1354813"/>
                    <a:gd name="connsiteX16" fmla="*/ 1100242 w 1240197"/>
                    <a:gd name="connsiteY16" fmla="*/ 768812 h 1354813"/>
                    <a:gd name="connsiteX17" fmla="*/ 1238354 w 1240197"/>
                    <a:gd name="connsiteY17" fmla="*/ 310024 h 1354813"/>
                    <a:gd name="connsiteX18" fmla="*/ 1123261 w 1240197"/>
                    <a:gd name="connsiteY18" fmla="*/ 9987 h 1354813"/>
                    <a:gd name="connsiteX0" fmla="*/ 1123172 w 1240108"/>
                    <a:gd name="connsiteY0" fmla="*/ 20354 h 1364940"/>
                    <a:gd name="connsiteX1" fmla="*/ 789003 w 1240108"/>
                    <a:gd name="connsiteY1" fmla="*/ 77504 h 1364940"/>
                    <a:gd name="connsiteX2" fmla="*/ 395303 w 1240108"/>
                    <a:gd name="connsiteY2" fmla="*/ 33054 h 1364940"/>
                    <a:gd name="connsiteX3" fmla="*/ 331009 w 1240108"/>
                    <a:gd name="connsiteY3" fmla="*/ 650591 h 1364940"/>
                    <a:gd name="connsiteX4" fmla="*/ 15 w 1240108"/>
                    <a:gd name="connsiteY4" fmla="*/ 1350679 h 1364940"/>
                    <a:gd name="connsiteX5" fmla="*/ 318309 w 1240108"/>
                    <a:gd name="connsiteY5" fmla="*/ 1090329 h 1364940"/>
                    <a:gd name="connsiteX6" fmla="*/ 558816 w 1240108"/>
                    <a:gd name="connsiteY6" fmla="*/ 715679 h 1364940"/>
                    <a:gd name="connsiteX7" fmla="*/ 467534 w 1240108"/>
                    <a:gd name="connsiteY7" fmla="*/ 1180022 h 1364940"/>
                    <a:gd name="connsiteX8" fmla="*/ 635809 w 1240108"/>
                    <a:gd name="connsiteY8" fmla="*/ 964917 h 1364940"/>
                    <a:gd name="connsiteX9" fmla="*/ 757253 w 1240108"/>
                    <a:gd name="connsiteY9" fmla="*/ 655354 h 1364940"/>
                    <a:gd name="connsiteX10" fmla="*/ 681053 w 1240108"/>
                    <a:gd name="connsiteY10" fmla="*/ 1182404 h 1364940"/>
                    <a:gd name="connsiteX11" fmla="*/ 840596 w 1240108"/>
                    <a:gd name="connsiteY11" fmla="*/ 933167 h 1364940"/>
                    <a:gd name="connsiteX12" fmla="*/ 928704 w 1240108"/>
                    <a:gd name="connsiteY12" fmla="*/ 655353 h 1364940"/>
                    <a:gd name="connsiteX13" fmla="*/ 876315 w 1240108"/>
                    <a:gd name="connsiteY13" fmla="*/ 1033973 h 1364940"/>
                    <a:gd name="connsiteX14" fmla="*/ 1030303 w 1240108"/>
                    <a:gd name="connsiteY14" fmla="*/ 760128 h 1364940"/>
                    <a:gd name="connsiteX15" fmla="*/ 1100153 w 1240108"/>
                    <a:gd name="connsiteY15" fmla="*/ 454535 h 1364940"/>
                    <a:gd name="connsiteX16" fmla="*/ 1100153 w 1240108"/>
                    <a:gd name="connsiteY16" fmla="*/ 779179 h 1364940"/>
                    <a:gd name="connsiteX17" fmla="*/ 1238265 w 1240108"/>
                    <a:gd name="connsiteY17" fmla="*/ 320391 h 1364940"/>
                    <a:gd name="connsiteX18" fmla="*/ 1123172 w 1240108"/>
                    <a:gd name="connsiteY18" fmla="*/ 20354 h 1364940"/>
                    <a:gd name="connsiteX0" fmla="*/ 1123172 w 1240108"/>
                    <a:gd name="connsiteY0" fmla="*/ 9988 h 1354574"/>
                    <a:gd name="connsiteX1" fmla="*/ 789003 w 1240108"/>
                    <a:gd name="connsiteY1" fmla="*/ 67138 h 1354574"/>
                    <a:gd name="connsiteX2" fmla="*/ 395303 w 1240108"/>
                    <a:gd name="connsiteY2" fmla="*/ 22688 h 1354574"/>
                    <a:gd name="connsiteX3" fmla="*/ 331009 w 1240108"/>
                    <a:gd name="connsiteY3" fmla="*/ 640225 h 1354574"/>
                    <a:gd name="connsiteX4" fmla="*/ 15 w 1240108"/>
                    <a:gd name="connsiteY4" fmla="*/ 1340313 h 1354574"/>
                    <a:gd name="connsiteX5" fmla="*/ 318309 w 1240108"/>
                    <a:gd name="connsiteY5" fmla="*/ 1079963 h 1354574"/>
                    <a:gd name="connsiteX6" fmla="*/ 558816 w 1240108"/>
                    <a:gd name="connsiteY6" fmla="*/ 705313 h 1354574"/>
                    <a:gd name="connsiteX7" fmla="*/ 467534 w 1240108"/>
                    <a:gd name="connsiteY7" fmla="*/ 1169656 h 1354574"/>
                    <a:gd name="connsiteX8" fmla="*/ 635809 w 1240108"/>
                    <a:gd name="connsiteY8" fmla="*/ 954551 h 1354574"/>
                    <a:gd name="connsiteX9" fmla="*/ 757253 w 1240108"/>
                    <a:gd name="connsiteY9" fmla="*/ 644988 h 1354574"/>
                    <a:gd name="connsiteX10" fmla="*/ 681053 w 1240108"/>
                    <a:gd name="connsiteY10" fmla="*/ 1172038 h 1354574"/>
                    <a:gd name="connsiteX11" fmla="*/ 840596 w 1240108"/>
                    <a:gd name="connsiteY11" fmla="*/ 922801 h 1354574"/>
                    <a:gd name="connsiteX12" fmla="*/ 928704 w 1240108"/>
                    <a:gd name="connsiteY12" fmla="*/ 644987 h 1354574"/>
                    <a:gd name="connsiteX13" fmla="*/ 876315 w 1240108"/>
                    <a:gd name="connsiteY13" fmla="*/ 1023607 h 1354574"/>
                    <a:gd name="connsiteX14" fmla="*/ 1030303 w 1240108"/>
                    <a:gd name="connsiteY14" fmla="*/ 749762 h 1354574"/>
                    <a:gd name="connsiteX15" fmla="*/ 1100153 w 1240108"/>
                    <a:gd name="connsiteY15" fmla="*/ 444169 h 1354574"/>
                    <a:gd name="connsiteX16" fmla="*/ 1100153 w 1240108"/>
                    <a:gd name="connsiteY16" fmla="*/ 768813 h 1354574"/>
                    <a:gd name="connsiteX17" fmla="*/ 1238265 w 1240108"/>
                    <a:gd name="connsiteY17" fmla="*/ 310025 h 1354574"/>
                    <a:gd name="connsiteX18" fmla="*/ 1123172 w 1240108"/>
                    <a:gd name="connsiteY18" fmla="*/ 9988 h 1354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0108" h="1354574">
                      <a:moveTo>
                        <a:pt x="1123172" y="9988"/>
                      </a:moveTo>
                      <a:cubicBezTo>
                        <a:pt x="1048295" y="-30493"/>
                        <a:pt x="910315" y="65021"/>
                        <a:pt x="789003" y="67138"/>
                      </a:cubicBezTo>
                      <a:cubicBezTo>
                        <a:pt x="667692" y="69255"/>
                        <a:pt x="438297" y="-22821"/>
                        <a:pt x="395303" y="22688"/>
                      </a:cubicBezTo>
                      <a:cubicBezTo>
                        <a:pt x="352309" y="68197"/>
                        <a:pt x="396890" y="420621"/>
                        <a:pt x="331009" y="640225"/>
                      </a:cubicBezTo>
                      <a:cubicBezTo>
                        <a:pt x="265128" y="859829"/>
                        <a:pt x="2132" y="1267023"/>
                        <a:pt x="15" y="1340313"/>
                      </a:cubicBezTo>
                      <a:cubicBezTo>
                        <a:pt x="-2102" y="1413603"/>
                        <a:pt x="225176" y="1185796"/>
                        <a:pt x="318309" y="1079963"/>
                      </a:cubicBezTo>
                      <a:cubicBezTo>
                        <a:pt x="411443" y="974130"/>
                        <a:pt x="492274" y="852686"/>
                        <a:pt x="558816" y="705313"/>
                      </a:cubicBezTo>
                      <a:cubicBezTo>
                        <a:pt x="558684" y="853215"/>
                        <a:pt x="426127" y="1204316"/>
                        <a:pt x="467534" y="1169656"/>
                      </a:cubicBezTo>
                      <a:cubicBezTo>
                        <a:pt x="508941" y="1134996"/>
                        <a:pt x="587523" y="1041996"/>
                        <a:pt x="635809" y="954551"/>
                      </a:cubicBezTo>
                      <a:cubicBezTo>
                        <a:pt x="684096" y="867106"/>
                        <a:pt x="703278" y="799240"/>
                        <a:pt x="757253" y="644988"/>
                      </a:cubicBezTo>
                      <a:cubicBezTo>
                        <a:pt x="765984" y="683617"/>
                        <a:pt x="638588" y="1194792"/>
                        <a:pt x="681053" y="1172038"/>
                      </a:cubicBezTo>
                      <a:cubicBezTo>
                        <a:pt x="723518" y="1149284"/>
                        <a:pt x="799321" y="1010643"/>
                        <a:pt x="840596" y="922801"/>
                      </a:cubicBezTo>
                      <a:cubicBezTo>
                        <a:pt x="881871" y="834959"/>
                        <a:pt x="900130" y="765901"/>
                        <a:pt x="928704" y="644987"/>
                      </a:cubicBezTo>
                      <a:cubicBezTo>
                        <a:pt x="945372" y="695523"/>
                        <a:pt x="859382" y="1006145"/>
                        <a:pt x="876315" y="1023607"/>
                      </a:cubicBezTo>
                      <a:cubicBezTo>
                        <a:pt x="893248" y="1041069"/>
                        <a:pt x="992997" y="846335"/>
                        <a:pt x="1030303" y="749762"/>
                      </a:cubicBezTo>
                      <a:cubicBezTo>
                        <a:pt x="1067609" y="653189"/>
                        <a:pt x="1069461" y="566803"/>
                        <a:pt x="1100153" y="444169"/>
                      </a:cubicBezTo>
                      <a:cubicBezTo>
                        <a:pt x="1116558" y="564423"/>
                        <a:pt x="1081103" y="793155"/>
                        <a:pt x="1100153" y="768813"/>
                      </a:cubicBezTo>
                      <a:cubicBezTo>
                        <a:pt x="1171590" y="680177"/>
                        <a:pt x="1253479" y="472215"/>
                        <a:pt x="1238265" y="310025"/>
                      </a:cubicBezTo>
                      <a:cubicBezTo>
                        <a:pt x="1223051" y="147835"/>
                        <a:pt x="1198049" y="50469"/>
                        <a:pt x="1123172" y="998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12" name="グループ化 611">
                  <a:extLst>
                    <a:ext uri="{FF2B5EF4-FFF2-40B4-BE49-F238E27FC236}">
                      <a16:creationId xmlns:a16="http://schemas.microsoft.com/office/drawing/2014/main" id="{5D091FFB-ABD6-8246-9B60-D262C47DA65F}"/>
                    </a:ext>
                  </a:extLst>
                </p:cNvPr>
                <p:cNvGrpSpPr/>
                <p:nvPr/>
              </p:nvGrpSpPr>
              <p:grpSpPr>
                <a:xfrm>
                  <a:off x="1630137" y="2619642"/>
                  <a:ext cx="1382332" cy="614737"/>
                  <a:chOff x="1630138" y="905141"/>
                  <a:chExt cx="1382332" cy="614737"/>
                </a:xfrm>
              </p:grpSpPr>
              <p:grpSp>
                <p:nvGrpSpPr>
                  <p:cNvPr id="613" name="グループ化 612">
                    <a:extLst>
                      <a:ext uri="{FF2B5EF4-FFF2-40B4-BE49-F238E27FC236}">
                        <a16:creationId xmlns:a16="http://schemas.microsoft.com/office/drawing/2014/main" id="{197EAADA-9209-8968-208B-C99FDD20BF4F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1630138" y="905141"/>
                    <a:ext cx="1382332" cy="614737"/>
                    <a:chOff x="4367935" y="4259185"/>
                    <a:chExt cx="1755195" cy="613087"/>
                  </a:xfrm>
                </p:grpSpPr>
                <p:sp>
                  <p:nvSpPr>
                    <p:cNvPr id="615" name="台形 49">
                      <a:extLst>
                        <a:ext uri="{FF2B5EF4-FFF2-40B4-BE49-F238E27FC236}">
                          <a16:creationId xmlns:a16="http://schemas.microsoft.com/office/drawing/2014/main" id="{DE3BCE72-9155-1F09-1EFF-8C46417F45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67935" y="4259185"/>
                      <a:ext cx="1755195" cy="613087"/>
                    </a:xfrm>
                    <a:custGeom>
                      <a:avLst/>
                      <a:gdLst>
                        <a:gd name="connsiteX0" fmla="*/ 0 w 1755195"/>
                        <a:gd name="connsiteY0" fmla="*/ 564970 h 564970"/>
                        <a:gd name="connsiteX1" fmla="*/ 141243 w 1755195"/>
                        <a:gd name="connsiteY1" fmla="*/ 0 h 564970"/>
                        <a:gd name="connsiteX2" fmla="*/ 1613953 w 1755195"/>
                        <a:gd name="connsiteY2" fmla="*/ 0 h 564970"/>
                        <a:gd name="connsiteX3" fmla="*/ 1755195 w 1755195"/>
                        <a:gd name="connsiteY3" fmla="*/ 564970 h 564970"/>
                        <a:gd name="connsiteX4" fmla="*/ 0 w 1755195"/>
                        <a:gd name="connsiteY4" fmla="*/ 564970 h 564970"/>
                        <a:gd name="connsiteX0" fmla="*/ 0 w 1755195"/>
                        <a:gd name="connsiteY0" fmla="*/ 564970 h 564970"/>
                        <a:gd name="connsiteX1" fmla="*/ 141243 w 1755195"/>
                        <a:gd name="connsiteY1" fmla="*/ 0 h 564970"/>
                        <a:gd name="connsiteX2" fmla="*/ 1613953 w 1755195"/>
                        <a:gd name="connsiteY2" fmla="*/ 0 h 564970"/>
                        <a:gd name="connsiteX3" fmla="*/ 1755195 w 1755195"/>
                        <a:gd name="connsiteY3" fmla="*/ 564970 h 564970"/>
                        <a:gd name="connsiteX4" fmla="*/ 856528 w 1755195"/>
                        <a:gd name="connsiteY4" fmla="*/ 562846 h 564970"/>
                        <a:gd name="connsiteX5" fmla="*/ 0 w 1755195"/>
                        <a:gd name="connsiteY5" fmla="*/ 564970 h 564970"/>
                        <a:gd name="connsiteX0" fmla="*/ 0 w 1755195"/>
                        <a:gd name="connsiteY0" fmla="*/ 566480 h 566480"/>
                        <a:gd name="connsiteX1" fmla="*/ 141243 w 1755195"/>
                        <a:gd name="connsiteY1" fmla="*/ 1510 h 566480"/>
                        <a:gd name="connsiteX2" fmla="*/ 832715 w 1755195"/>
                        <a:gd name="connsiteY2" fmla="*/ 0 h 566480"/>
                        <a:gd name="connsiteX3" fmla="*/ 1613953 w 1755195"/>
                        <a:gd name="connsiteY3" fmla="*/ 1510 h 566480"/>
                        <a:gd name="connsiteX4" fmla="*/ 1755195 w 1755195"/>
                        <a:gd name="connsiteY4" fmla="*/ 566480 h 566480"/>
                        <a:gd name="connsiteX5" fmla="*/ 856528 w 1755195"/>
                        <a:gd name="connsiteY5" fmla="*/ 564356 h 566480"/>
                        <a:gd name="connsiteX6" fmla="*/ 0 w 1755195"/>
                        <a:gd name="connsiteY6" fmla="*/ 566480 h 566480"/>
                        <a:gd name="connsiteX0" fmla="*/ 0 w 1755195"/>
                        <a:gd name="connsiteY0" fmla="*/ 564970 h 564970"/>
                        <a:gd name="connsiteX1" fmla="*/ 141243 w 1755195"/>
                        <a:gd name="connsiteY1" fmla="*/ 0 h 564970"/>
                        <a:gd name="connsiteX2" fmla="*/ 835096 w 1755195"/>
                        <a:gd name="connsiteY2" fmla="*/ 48496 h 564970"/>
                        <a:gd name="connsiteX3" fmla="*/ 1613953 w 1755195"/>
                        <a:gd name="connsiteY3" fmla="*/ 0 h 564970"/>
                        <a:gd name="connsiteX4" fmla="*/ 1755195 w 1755195"/>
                        <a:gd name="connsiteY4" fmla="*/ 564970 h 564970"/>
                        <a:gd name="connsiteX5" fmla="*/ 856528 w 1755195"/>
                        <a:gd name="connsiteY5" fmla="*/ 562846 h 564970"/>
                        <a:gd name="connsiteX6" fmla="*/ 0 w 1755195"/>
                        <a:gd name="connsiteY6" fmla="*/ 564970 h 564970"/>
                        <a:gd name="connsiteX0" fmla="*/ 0 w 1755195"/>
                        <a:gd name="connsiteY0" fmla="*/ 564970 h 564970"/>
                        <a:gd name="connsiteX1" fmla="*/ 141243 w 1755195"/>
                        <a:gd name="connsiteY1" fmla="*/ 0 h 564970"/>
                        <a:gd name="connsiteX2" fmla="*/ 835096 w 1755195"/>
                        <a:gd name="connsiteY2" fmla="*/ 48496 h 564970"/>
                        <a:gd name="connsiteX3" fmla="*/ 1613953 w 1755195"/>
                        <a:gd name="connsiteY3" fmla="*/ 0 h 564970"/>
                        <a:gd name="connsiteX4" fmla="*/ 1755195 w 1755195"/>
                        <a:gd name="connsiteY4" fmla="*/ 564970 h 564970"/>
                        <a:gd name="connsiteX5" fmla="*/ 856528 w 1755195"/>
                        <a:gd name="connsiteY5" fmla="*/ 562846 h 564970"/>
                        <a:gd name="connsiteX6" fmla="*/ 0 w 1755195"/>
                        <a:gd name="connsiteY6" fmla="*/ 564970 h 564970"/>
                        <a:gd name="connsiteX0" fmla="*/ 0 w 1755195"/>
                        <a:gd name="connsiteY0" fmla="*/ 564970 h 612852"/>
                        <a:gd name="connsiteX1" fmla="*/ 141243 w 1755195"/>
                        <a:gd name="connsiteY1" fmla="*/ 0 h 612852"/>
                        <a:gd name="connsiteX2" fmla="*/ 835096 w 1755195"/>
                        <a:gd name="connsiteY2" fmla="*/ 48496 h 612852"/>
                        <a:gd name="connsiteX3" fmla="*/ 1613953 w 1755195"/>
                        <a:gd name="connsiteY3" fmla="*/ 0 h 612852"/>
                        <a:gd name="connsiteX4" fmla="*/ 1755195 w 1755195"/>
                        <a:gd name="connsiteY4" fmla="*/ 564970 h 612852"/>
                        <a:gd name="connsiteX5" fmla="*/ 854147 w 1755195"/>
                        <a:gd name="connsiteY5" fmla="*/ 612852 h 612852"/>
                        <a:gd name="connsiteX6" fmla="*/ 0 w 1755195"/>
                        <a:gd name="connsiteY6" fmla="*/ 564970 h 612852"/>
                        <a:gd name="connsiteX0" fmla="*/ 0 w 1755195"/>
                        <a:gd name="connsiteY0" fmla="*/ 564970 h 613043"/>
                        <a:gd name="connsiteX1" fmla="*/ 141243 w 1755195"/>
                        <a:gd name="connsiteY1" fmla="*/ 0 h 613043"/>
                        <a:gd name="connsiteX2" fmla="*/ 835096 w 1755195"/>
                        <a:gd name="connsiteY2" fmla="*/ 48496 h 613043"/>
                        <a:gd name="connsiteX3" fmla="*/ 1613953 w 1755195"/>
                        <a:gd name="connsiteY3" fmla="*/ 0 h 613043"/>
                        <a:gd name="connsiteX4" fmla="*/ 1755195 w 1755195"/>
                        <a:gd name="connsiteY4" fmla="*/ 564970 h 613043"/>
                        <a:gd name="connsiteX5" fmla="*/ 854147 w 1755195"/>
                        <a:gd name="connsiteY5" fmla="*/ 612852 h 613043"/>
                        <a:gd name="connsiteX6" fmla="*/ 0 w 1755195"/>
                        <a:gd name="connsiteY6" fmla="*/ 564970 h 613043"/>
                        <a:gd name="connsiteX0" fmla="*/ 0 w 1755195"/>
                        <a:gd name="connsiteY0" fmla="*/ 564970 h 613640"/>
                        <a:gd name="connsiteX1" fmla="*/ 141243 w 1755195"/>
                        <a:gd name="connsiteY1" fmla="*/ 0 h 613640"/>
                        <a:gd name="connsiteX2" fmla="*/ 835096 w 1755195"/>
                        <a:gd name="connsiteY2" fmla="*/ 48496 h 613640"/>
                        <a:gd name="connsiteX3" fmla="*/ 1613953 w 1755195"/>
                        <a:gd name="connsiteY3" fmla="*/ 0 h 613640"/>
                        <a:gd name="connsiteX4" fmla="*/ 1755195 w 1755195"/>
                        <a:gd name="connsiteY4" fmla="*/ 564970 h 613640"/>
                        <a:gd name="connsiteX5" fmla="*/ 854147 w 1755195"/>
                        <a:gd name="connsiteY5" fmla="*/ 612852 h 613640"/>
                        <a:gd name="connsiteX6" fmla="*/ 0 w 1755195"/>
                        <a:gd name="connsiteY6" fmla="*/ 564970 h 613640"/>
                        <a:gd name="connsiteX0" fmla="*/ 0 w 1755195"/>
                        <a:gd name="connsiteY0" fmla="*/ 564970 h 613087"/>
                        <a:gd name="connsiteX1" fmla="*/ 141243 w 1755195"/>
                        <a:gd name="connsiteY1" fmla="*/ 0 h 613087"/>
                        <a:gd name="connsiteX2" fmla="*/ 835096 w 1755195"/>
                        <a:gd name="connsiteY2" fmla="*/ 48496 h 613087"/>
                        <a:gd name="connsiteX3" fmla="*/ 1613953 w 1755195"/>
                        <a:gd name="connsiteY3" fmla="*/ 0 h 613087"/>
                        <a:gd name="connsiteX4" fmla="*/ 1755195 w 1755195"/>
                        <a:gd name="connsiteY4" fmla="*/ 564970 h 613087"/>
                        <a:gd name="connsiteX5" fmla="*/ 854147 w 1755195"/>
                        <a:gd name="connsiteY5" fmla="*/ 612852 h 613087"/>
                        <a:gd name="connsiteX6" fmla="*/ 0 w 1755195"/>
                        <a:gd name="connsiteY6" fmla="*/ 564970 h 613087"/>
                        <a:gd name="connsiteX0" fmla="*/ 0 w 1755195"/>
                        <a:gd name="connsiteY0" fmla="*/ 564970 h 613087"/>
                        <a:gd name="connsiteX1" fmla="*/ 141243 w 1755195"/>
                        <a:gd name="connsiteY1" fmla="*/ 0 h 613087"/>
                        <a:gd name="connsiteX2" fmla="*/ 835096 w 1755195"/>
                        <a:gd name="connsiteY2" fmla="*/ 48496 h 613087"/>
                        <a:gd name="connsiteX3" fmla="*/ 1613953 w 1755195"/>
                        <a:gd name="connsiteY3" fmla="*/ 0 h 613087"/>
                        <a:gd name="connsiteX4" fmla="*/ 1755195 w 1755195"/>
                        <a:gd name="connsiteY4" fmla="*/ 564970 h 613087"/>
                        <a:gd name="connsiteX5" fmla="*/ 854147 w 1755195"/>
                        <a:gd name="connsiteY5" fmla="*/ 612852 h 613087"/>
                        <a:gd name="connsiteX6" fmla="*/ 0 w 1755195"/>
                        <a:gd name="connsiteY6" fmla="*/ 564970 h 613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755195" h="613087">
                          <a:moveTo>
                            <a:pt x="0" y="564970"/>
                          </a:moveTo>
                          <a:lnTo>
                            <a:pt x="141243" y="0"/>
                          </a:lnTo>
                          <a:cubicBezTo>
                            <a:pt x="372527" y="16165"/>
                            <a:pt x="425218" y="44237"/>
                            <a:pt x="835096" y="48496"/>
                          </a:cubicBezTo>
                          <a:cubicBezTo>
                            <a:pt x="1244974" y="52755"/>
                            <a:pt x="1354334" y="16165"/>
                            <a:pt x="1613953" y="0"/>
                          </a:cubicBezTo>
                          <a:lnTo>
                            <a:pt x="1755195" y="564970"/>
                          </a:lnTo>
                          <a:cubicBezTo>
                            <a:pt x="1569146" y="588075"/>
                            <a:pt x="1331745" y="609763"/>
                            <a:pt x="854147" y="612852"/>
                          </a:cubicBezTo>
                          <a:cubicBezTo>
                            <a:pt x="376549" y="615941"/>
                            <a:pt x="129934" y="588075"/>
                            <a:pt x="0" y="564970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  <p:sp>
                  <p:nvSpPr>
                    <p:cNvPr id="616" name="台形 49">
                      <a:extLst>
                        <a:ext uri="{FF2B5EF4-FFF2-40B4-BE49-F238E27FC236}">
                          <a16:creationId xmlns:a16="http://schemas.microsoft.com/office/drawing/2014/main" id="{F6422C79-7250-3BF4-1E97-8A3399E16E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7763" y="4289426"/>
                      <a:ext cx="1675538" cy="552606"/>
                    </a:xfrm>
                    <a:custGeom>
                      <a:avLst/>
                      <a:gdLst>
                        <a:gd name="connsiteX0" fmla="*/ 0 w 1755195"/>
                        <a:gd name="connsiteY0" fmla="*/ 564970 h 564970"/>
                        <a:gd name="connsiteX1" fmla="*/ 141243 w 1755195"/>
                        <a:gd name="connsiteY1" fmla="*/ 0 h 564970"/>
                        <a:gd name="connsiteX2" fmla="*/ 1613953 w 1755195"/>
                        <a:gd name="connsiteY2" fmla="*/ 0 h 564970"/>
                        <a:gd name="connsiteX3" fmla="*/ 1755195 w 1755195"/>
                        <a:gd name="connsiteY3" fmla="*/ 564970 h 564970"/>
                        <a:gd name="connsiteX4" fmla="*/ 0 w 1755195"/>
                        <a:gd name="connsiteY4" fmla="*/ 564970 h 564970"/>
                        <a:gd name="connsiteX0" fmla="*/ 0 w 1755195"/>
                        <a:gd name="connsiteY0" fmla="*/ 564970 h 564970"/>
                        <a:gd name="connsiteX1" fmla="*/ 141243 w 1755195"/>
                        <a:gd name="connsiteY1" fmla="*/ 0 h 564970"/>
                        <a:gd name="connsiteX2" fmla="*/ 1613953 w 1755195"/>
                        <a:gd name="connsiteY2" fmla="*/ 0 h 564970"/>
                        <a:gd name="connsiteX3" fmla="*/ 1755195 w 1755195"/>
                        <a:gd name="connsiteY3" fmla="*/ 564970 h 564970"/>
                        <a:gd name="connsiteX4" fmla="*/ 856528 w 1755195"/>
                        <a:gd name="connsiteY4" fmla="*/ 562846 h 564970"/>
                        <a:gd name="connsiteX5" fmla="*/ 0 w 1755195"/>
                        <a:gd name="connsiteY5" fmla="*/ 564970 h 564970"/>
                        <a:gd name="connsiteX0" fmla="*/ 0 w 1755195"/>
                        <a:gd name="connsiteY0" fmla="*/ 566480 h 566480"/>
                        <a:gd name="connsiteX1" fmla="*/ 141243 w 1755195"/>
                        <a:gd name="connsiteY1" fmla="*/ 1510 h 566480"/>
                        <a:gd name="connsiteX2" fmla="*/ 832715 w 1755195"/>
                        <a:gd name="connsiteY2" fmla="*/ 0 h 566480"/>
                        <a:gd name="connsiteX3" fmla="*/ 1613953 w 1755195"/>
                        <a:gd name="connsiteY3" fmla="*/ 1510 h 566480"/>
                        <a:gd name="connsiteX4" fmla="*/ 1755195 w 1755195"/>
                        <a:gd name="connsiteY4" fmla="*/ 566480 h 566480"/>
                        <a:gd name="connsiteX5" fmla="*/ 856528 w 1755195"/>
                        <a:gd name="connsiteY5" fmla="*/ 564356 h 566480"/>
                        <a:gd name="connsiteX6" fmla="*/ 0 w 1755195"/>
                        <a:gd name="connsiteY6" fmla="*/ 566480 h 566480"/>
                        <a:gd name="connsiteX0" fmla="*/ 0 w 1755195"/>
                        <a:gd name="connsiteY0" fmla="*/ 564970 h 564970"/>
                        <a:gd name="connsiteX1" fmla="*/ 141243 w 1755195"/>
                        <a:gd name="connsiteY1" fmla="*/ 0 h 564970"/>
                        <a:gd name="connsiteX2" fmla="*/ 835096 w 1755195"/>
                        <a:gd name="connsiteY2" fmla="*/ 48496 h 564970"/>
                        <a:gd name="connsiteX3" fmla="*/ 1613953 w 1755195"/>
                        <a:gd name="connsiteY3" fmla="*/ 0 h 564970"/>
                        <a:gd name="connsiteX4" fmla="*/ 1755195 w 1755195"/>
                        <a:gd name="connsiteY4" fmla="*/ 564970 h 564970"/>
                        <a:gd name="connsiteX5" fmla="*/ 856528 w 1755195"/>
                        <a:gd name="connsiteY5" fmla="*/ 562846 h 564970"/>
                        <a:gd name="connsiteX6" fmla="*/ 0 w 1755195"/>
                        <a:gd name="connsiteY6" fmla="*/ 564970 h 564970"/>
                        <a:gd name="connsiteX0" fmla="*/ 0 w 1755195"/>
                        <a:gd name="connsiteY0" fmla="*/ 564970 h 564970"/>
                        <a:gd name="connsiteX1" fmla="*/ 141243 w 1755195"/>
                        <a:gd name="connsiteY1" fmla="*/ 0 h 564970"/>
                        <a:gd name="connsiteX2" fmla="*/ 835096 w 1755195"/>
                        <a:gd name="connsiteY2" fmla="*/ 48496 h 564970"/>
                        <a:gd name="connsiteX3" fmla="*/ 1613953 w 1755195"/>
                        <a:gd name="connsiteY3" fmla="*/ 0 h 564970"/>
                        <a:gd name="connsiteX4" fmla="*/ 1755195 w 1755195"/>
                        <a:gd name="connsiteY4" fmla="*/ 564970 h 564970"/>
                        <a:gd name="connsiteX5" fmla="*/ 856528 w 1755195"/>
                        <a:gd name="connsiteY5" fmla="*/ 562846 h 564970"/>
                        <a:gd name="connsiteX6" fmla="*/ 0 w 1755195"/>
                        <a:gd name="connsiteY6" fmla="*/ 564970 h 564970"/>
                        <a:gd name="connsiteX0" fmla="*/ 0 w 1755195"/>
                        <a:gd name="connsiteY0" fmla="*/ 564970 h 612852"/>
                        <a:gd name="connsiteX1" fmla="*/ 141243 w 1755195"/>
                        <a:gd name="connsiteY1" fmla="*/ 0 h 612852"/>
                        <a:gd name="connsiteX2" fmla="*/ 835096 w 1755195"/>
                        <a:gd name="connsiteY2" fmla="*/ 48496 h 612852"/>
                        <a:gd name="connsiteX3" fmla="*/ 1613953 w 1755195"/>
                        <a:gd name="connsiteY3" fmla="*/ 0 h 612852"/>
                        <a:gd name="connsiteX4" fmla="*/ 1755195 w 1755195"/>
                        <a:gd name="connsiteY4" fmla="*/ 564970 h 612852"/>
                        <a:gd name="connsiteX5" fmla="*/ 854147 w 1755195"/>
                        <a:gd name="connsiteY5" fmla="*/ 612852 h 612852"/>
                        <a:gd name="connsiteX6" fmla="*/ 0 w 1755195"/>
                        <a:gd name="connsiteY6" fmla="*/ 564970 h 612852"/>
                        <a:gd name="connsiteX0" fmla="*/ 0 w 1755195"/>
                        <a:gd name="connsiteY0" fmla="*/ 564970 h 613043"/>
                        <a:gd name="connsiteX1" fmla="*/ 141243 w 1755195"/>
                        <a:gd name="connsiteY1" fmla="*/ 0 h 613043"/>
                        <a:gd name="connsiteX2" fmla="*/ 835096 w 1755195"/>
                        <a:gd name="connsiteY2" fmla="*/ 48496 h 613043"/>
                        <a:gd name="connsiteX3" fmla="*/ 1613953 w 1755195"/>
                        <a:gd name="connsiteY3" fmla="*/ 0 h 613043"/>
                        <a:gd name="connsiteX4" fmla="*/ 1755195 w 1755195"/>
                        <a:gd name="connsiteY4" fmla="*/ 564970 h 613043"/>
                        <a:gd name="connsiteX5" fmla="*/ 854147 w 1755195"/>
                        <a:gd name="connsiteY5" fmla="*/ 612852 h 613043"/>
                        <a:gd name="connsiteX6" fmla="*/ 0 w 1755195"/>
                        <a:gd name="connsiteY6" fmla="*/ 564970 h 613043"/>
                        <a:gd name="connsiteX0" fmla="*/ 0 w 1755195"/>
                        <a:gd name="connsiteY0" fmla="*/ 564970 h 613640"/>
                        <a:gd name="connsiteX1" fmla="*/ 141243 w 1755195"/>
                        <a:gd name="connsiteY1" fmla="*/ 0 h 613640"/>
                        <a:gd name="connsiteX2" fmla="*/ 835096 w 1755195"/>
                        <a:gd name="connsiteY2" fmla="*/ 48496 h 613640"/>
                        <a:gd name="connsiteX3" fmla="*/ 1613953 w 1755195"/>
                        <a:gd name="connsiteY3" fmla="*/ 0 h 613640"/>
                        <a:gd name="connsiteX4" fmla="*/ 1755195 w 1755195"/>
                        <a:gd name="connsiteY4" fmla="*/ 564970 h 613640"/>
                        <a:gd name="connsiteX5" fmla="*/ 854147 w 1755195"/>
                        <a:gd name="connsiteY5" fmla="*/ 612852 h 613640"/>
                        <a:gd name="connsiteX6" fmla="*/ 0 w 1755195"/>
                        <a:gd name="connsiteY6" fmla="*/ 564970 h 613640"/>
                        <a:gd name="connsiteX0" fmla="*/ 0 w 1755195"/>
                        <a:gd name="connsiteY0" fmla="*/ 564970 h 613087"/>
                        <a:gd name="connsiteX1" fmla="*/ 141243 w 1755195"/>
                        <a:gd name="connsiteY1" fmla="*/ 0 h 613087"/>
                        <a:gd name="connsiteX2" fmla="*/ 835096 w 1755195"/>
                        <a:gd name="connsiteY2" fmla="*/ 48496 h 613087"/>
                        <a:gd name="connsiteX3" fmla="*/ 1613953 w 1755195"/>
                        <a:gd name="connsiteY3" fmla="*/ 0 h 613087"/>
                        <a:gd name="connsiteX4" fmla="*/ 1755195 w 1755195"/>
                        <a:gd name="connsiteY4" fmla="*/ 564970 h 613087"/>
                        <a:gd name="connsiteX5" fmla="*/ 854147 w 1755195"/>
                        <a:gd name="connsiteY5" fmla="*/ 612852 h 613087"/>
                        <a:gd name="connsiteX6" fmla="*/ 0 w 1755195"/>
                        <a:gd name="connsiteY6" fmla="*/ 564970 h 613087"/>
                        <a:gd name="connsiteX0" fmla="*/ 0 w 1755195"/>
                        <a:gd name="connsiteY0" fmla="*/ 564970 h 613087"/>
                        <a:gd name="connsiteX1" fmla="*/ 141243 w 1755195"/>
                        <a:gd name="connsiteY1" fmla="*/ 0 h 613087"/>
                        <a:gd name="connsiteX2" fmla="*/ 835096 w 1755195"/>
                        <a:gd name="connsiteY2" fmla="*/ 48496 h 613087"/>
                        <a:gd name="connsiteX3" fmla="*/ 1613953 w 1755195"/>
                        <a:gd name="connsiteY3" fmla="*/ 0 h 613087"/>
                        <a:gd name="connsiteX4" fmla="*/ 1755195 w 1755195"/>
                        <a:gd name="connsiteY4" fmla="*/ 564970 h 613087"/>
                        <a:gd name="connsiteX5" fmla="*/ 854147 w 1755195"/>
                        <a:gd name="connsiteY5" fmla="*/ 612852 h 613087"/>
                        <a:gd name="connsiteX6" fmla="*/ 0 w 1755195"/>
                        <a:gd name="connsiteY6" fmla="*/ 564970 h 613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755195" h="613087">
                          <a:moveTo>
                            <a:pt x="0" y="564970"/>
                          </a:moveTo>
                          <a:lnTo>
                            <a:pt x="141243" y="0"/>
                          </a:lnTo>
                          <a:cubicBezTo>
                            <a:pt x="372527" y="16165"/>
                            <a:pt x="425218" y="44237"/>
                            <a:pt x="835096" y="48496"/>
                          </a:cubicBezTo>
                          <a:cubicBezTo>
                            <a:pt x="1244974" y="52755"/>
                            <a:pt x="1354334" y="16165"/>
                            <a:pt x="1613953" y="0"/>
                          </a:cubicBezTo>
                          <a:lnTo>
                            <a:pt x="1755195" y="564970"/>
                          </a:lnTo>
                          <a:cubicBezTo>
                            <a:pt x="1569146" y="588075"/>
                            <a:pt x="1331745" y="609763"/>
                            <a:pt x="854147" y="612852"/>
                          </a:cubicBezTo>
                          <a:cubicBezTo>
                            <a:pt x="376549" y="615941"/>
                            <a:pt x="129934" y="588075"/>
                            <a:pt x="0" y="564970"/>
                          </a:cubicBezTo>
                          <a:close/>
                        </a:path>
                      </a:pathLst>
                    </a:custGeom>
                    <a:solidFill>
                      <a:srgbClr val="C2E6B4"/>
                    </a:solidFill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ja-JP" altLang="en-US">
                        <a:solidFill>
                          <a:schemeClr val="lt1"/>
                        </a:solidFill>
                        <a:latin typeface="+mn-lt"/>
                        <a:ea typeface="+mn-ea"/>
                      </a:endParaRPr>
                    </a:p>
                  </p:txBody>
                </p:sp>
              </p:grpSp>
              <p:sp>
                <p:nvSpPr>
                  <p:cNvPr id="614" name="テキスト ボックス 151">
                    <a:extLst>
                      <a:ext uri="{FF2B5EF4-FFF2-40B4-BE49-F238E27FC236}">
                        <a16:creationId xmlns:a16="http://schemas.microsoft.com/office/drawing/2014/main" id="{9C59EF55-D3E7-8F85-1889-8CFDB55C20FB}"/>
                      </a:ext>
                    </a:extLst>
                  </p:cNvPr>
                  <p:cNvSpPr txBox="1"/>
                  <p:nvPr/>
                </p:nvSpPr>
                <p:spPr bwMode="auto">
                  <a:xfrm rot="900000">
                    <a:off x="1887096" y="1077098"/>
                    <a:ext cx="815060" cy="257169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 numCol="1">
                    <a:prstTxWarp prst="textPlain">
                      <a:avLst/>
                    </a:prstTxWarp>
                    <a:sp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ja-JP" altLang="en-US" b="1" dirty="0">
                        <a:ln w="15875">
                          <a:noFill/>
                        </a:ln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a:t>壱万円</a:t>
                    </a:r>
                  </a:p>
                </p:txBody>
              </p:sp>
            </p:grpSp>
          </p:grpSp>
          <p:sp>
            <p:nvSpPr>
              <p:cNvPr id="609" name="円: 塗りつぶしなし 608">
                <a:extLst>
                  <a:ext uri="{FF2B5EF4-FFF2-40B4-BE49-F238E27FC236}">
                    <a16:creationId xmlns:a16="http://schemas.microsoft.com/office/drawing/2014/main" id="{3385F016-759B-97D1-6465-EBDE5FA9341A}"/>
                  </a:ext>
                </a:extLst>
              </p:cNvPr>
              <p:cNvSpPr/>
              <p:nvPr/>
            </p:nvSpPr>
            <p:spPr bwMode="auto">
              <a:xfrm rot="20700000">
                <a:off x="1246409" y="2401587"/>
                <a:ext cx="553569" cy="196555"/>
              </a:xfrm>
              <a:prstGeom prst="donu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FFA6EF7D-AFA5-C0A9-D7A0-AF1503AF71FB}"/>
              </a:ext>
            </a:extLst>
          </p:cNvPr>
          <p:cNvGrpSpPr/>
          <p:nvPr/>
        </p:nvGrpSpPr>
        <p:grpSpPr>
          <a:xfrm>
            <a:off x="6758213" y="934338"/>
            <a:ext cx="2478100" cy="2523455"/>
            <a:chOff x="6758213" y="934338"/>
            <a:chExt cx="2478100" cy="2523455"/>
          </a:xfrm>
        </p:grpSpPr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659C5EC5-4219-0165-3C6E-D871C75F4EA3}"/>
                </a:ext>
              </a:extLst>
            </p:cNvPr>
            <p:cNvGrpSpPr/>
            <p:nvPr/>
          </p:nvGrpSpPr>
          <p:grpSpPr>
            <a:xfrm>
              <a:off x="6758213" y="934338"/>
              <a:ext cx="2478100" cy="2523455"/>
              <a:chOff x="6758213" y="934338"/>
              <a:chExt cx="2478100" cy="2523455"/>
            </a:xfrm>
          </p:grpSpPr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A01BA092-38D5-0016-DB16-A616E3801351}"/>
                  </a:ext>
                </a:extLst>
              </p:cNvPr>
              <p:cNvGrpSpPr/>
              <p:nvPr/>
            </p:nvGrpSpPr>
            <p:grpSpPr>
              <a:xfrm>
                <a:off x="6758213" y="1654123"/>
                <a:ext cx="1096652" cy="1803670"/>
                <a:chOff x="639760" y="3429000"/>
                <a:chExt cx="1197382" cy="1969343"/>
              </a:xfrm>
            </p:grpSpPr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C57E514E-B7E2-C17F-49E6-0998ECAB5F3F}"/>
                    </a:ext>
                  </a:extLst>
                </p:cNvPr>
                <p:cNvSpPr/>
                <p:nvPr/>
              </p:nvSpPr>
              <p:spPr bwMode="auto">
                <a:xfrm>
                  <a:off x="672782" y="3429000"/>
                  <a:ext cx="1120607" cy="793659"/>
                </a:xfrm>
                <a:custGeom>
                  <a:avLst/>
                  <a:gdLst>
                    <a:gd name="csX0" fmla="*/ 651247 w 1275813"/>
                    <a:gd name="csY0" fmla="*/ 0 h 903583"/>
                    <a:gd name="csX1" fmla="*/ 789030 w 1275813"/>
                    <a:gd name="csY1" fmla="*/ 57072 h 903583"/>
                    <a:gd name="csX2" fmla="*/ 816036 w 1275813"/>
                    <a:gd name="csY2" fmla="*/ 97127 h 903583"/>
                    <a:gd name="csX3" fmla="*/ 828352 w 1275813"/>
                    <a:gd name="csY3" fmla="*/ 88824 h 903583"/>
                    <a:gd name="csX4" fmla="*/ 904198 w 1275813"/>
                    <a:gd name="csY4" fmla="*/ 73511 h 903583"/>
                    <a:gd name="csX5" fmla="*/ 1099053 w 1275813"/>
                    <a:gd name="csY5" fmla="*/ 268366 h 903583"/>
                    <a:gd name="csX6" fmla="*/ 1097799 w 1275813"/>
                    <a:gd name="csY6" fmla="*/ 274576 h 903583"/>
                    <a:gd name="csX7" fmla="*/ 1101455 w 1275813"/>
                    <a:gd name="csY7" fmla="*/ 274945 h 903583"/>
                    <a:gd name="csX8" fmla="*/ 1257040 w 1275813"/>
                    <a:gd name="csY8" fmla="*/ 465841 h 903583"/>
                    <a:gd name="csX9" fmla="*/ 1241727 w 1275813"/>
                    <a:gd name="csY9" fmla="*/ 541687 h 903583"/>
                    <a:gd name="csX10" fmla="*/ 1220371 w 1275813"/>
                    <a:gd name="csY10" fmla="*/ 573363 h 903583"/>
                    <a:gd name="csX11" fmla="*/ 1260500 w 1275813"/>
                    <a:gd name="csY11" fmla="*/ 632882 h 903583"/>
                    <a:gd name="csX12" fmla="*/ 1275813 w 1275813"/>
                    <a:gd name="csY12" fmla="*/ 708728 h 903583"/>
                    <a:gd name="csX13" fmla="*/ 1080958 w 1275813"/>
                    <a:gd name="csY13" fmla="*/ 903583 h 903583"/>
                    <a:gd name="csX14" fmla="*/ 886103 w 1275813"/>
                    <a:gd name="csY14" fmla="*/ 708728 h 903583"/>
                    <a:gd name="csX15" fmla="*/ 901416 w 1275813"/>
                    <a:gd name="csY15" fmla="*/ 632882 h 903583"/>
                    <a:gd name="csX16" fmla="*/ 922772 w 1275813"/>
                    <a:gd name="csY16" fmla="*/ 601207 h 903583"/>
                    <a:gd name="csX17" fmla="*/ 882643 w 1275813"/>
                    <a:gd name="csY17" fmla="*/ 541687 h 903583"/>
                    <a:gd name="csX18" fmla="*/ 867330 w 1275813"/>
                    <a:gd name="csY18" fmla="*/ 465841 h 903583"/>
                    <a:gd name="csX19" fmla="*/ 868584 w 1275813"/>
                    <a:gd name="csY19" fmla="*/ 459631 h 903583"/>
                    <a:gd name="csX20" fmla="*/ 864928 w 1275813"/>
                    <a:gd name="csY20" fmla="*/ 459262 h 903583"/>
                    <a:gd name="csX21" fmla="*/ 766415 w 1275813"/>
                    <a:gd name="csY21" fmla="*/ 406149 h 903583"/>
                    <a:gd name="csX22" fmla="*/ 739409 w 1275813"/>
                    <a:gd name="csY22" fmla="*/ 366094 h 903583"/>
                    <a:gd name="csX23" fmla="*/ 727093 w 1275813"/>
                    <a:gd name="csY23" fmla="*/ 374397 h 903583"/>
                    <a:gd name="csX24" fmla="*/ 651247 w 1275813"/>
                    <a:gd name="csY24" fmla="*/ 389710 h 903583"/>
                    <a:gd name="csX25" fmla="*/ 575401 w 1275813"/>
                    <a:gd name="csY25" fmla="*/ 374397 h 903583"/>
                    <a:gd name="csX26" fmla="*/ 565301 w 1275813"/>
                    <a:gd name="csY26" fmla="*/ 367588 h 903583"/>
                    <a:gd name="csX27" fmla="*/ 528178 w 1275813"/>
                    <a:gd name="csY27" fmla="*/ 422648 h 903583"/>
                    <a:gd name="csX28" fmla="*/ 390395 w 1275813"/>
                    <a:gd name="csY28" fmla="*/ 479720 h 903583"/>
                    <a:gd name="csX29" fmla="*/ 386977 w 1275813"/>
                    <a:gd name="csY29" fmla="*/ 479376 h 903583"/>
                    <a:gd name="csX30" fmla="*/ 374397 w 1275813"/>
                    <a:gd name="csY30" fmla="*/ 541687 h 903583"/>
                    <a:gd name="csX31" fmla="*/ 345275 w 1275813"/>
                    <a:gd name="csY31" fmla="*/ 589687 h 903583"/>
                    <a:gd name="csX32" fmla="*/ 374397 w 1275813"/>
                    <a:gd name="csY32" fmla="*/ 632882 h 903583"/>
                    <a:gd name="csX33" fmla="*/ 389710 w 1275813"/>
                    <a:gd name="csY33" fmla="*/ 708728 h 903583"/>
                    <a:gd name="csX34" fmla="*/ 194855 w 1275813"/>
                    <a:gd name="csY34" fmla="*/ 903583 h 903583"/>
                    <a:gd name="csX35" fmla="*/ 0 w 1275813"/>
                    <a:gd name="csY35" fmla="*/ 708728 h 903583"/>
                    <a:gd name="csX36" fmla="*/ 15313 w 1275813"/>
                    <a:gd name="csY36" fmla="*/ 632882 h 903583"/>
                    <a:gd name="csX37" fmla="*/ 46055 w 1275813"/>
                    <a:gd name="csY37" fmla="*/ 587285 h 903583"/>
                    <a:gd name="csX38" fmla="*/ 15313 w 1275813"/>
                    <a:gd name="csY38" fmla="*/ 541687 h 903583"/>
                    <a:gd name="csX39" fmla="*/ 0 w 1275813"/>
                    <a:gd name="csY39" fmla="*/ 465841 h 903583"/>
                    <a:gd name="csX40" fmla="*/ 194855 w 1275813"/>
                    <a:gd name="csY40" fmla="*/ 270986 h 903583"/>
                    <a:gd name="csX41" fmla="*/ 198272 w 1275813"/>
                    <a:gd name="csY41" fmla="*/ 271331 h 903583"/>
                    <a:gd name="csX42" fmla="*/ 210853 w 1275813"/>
                    <a:gd name="csY42" fmla="*/ 209019 h 903583"/>
                    <a:gd name="csX43" fmla="*/ 390395 w 1275813"/>
                    <a:gd name="csY43" fmla="*/ 90010 h 903583"/>
                    <a:gd name="csX44" fmla="*/ 466241 w 1275813"/>
                    <a:gd name="csY44" fmla="*/ 105323 h 903583"/>
                    <a:gd name="csX45" fmla="*/ 476341 w 1275813"/>
                    <a:gd name="csY45" fmla="*/ 112132 h 903583"/>
                    <a:gd name="csX46" fmla="*/ 513464 w 1275813"/>
                    <a:gd name="csY46" fmla="*/ 57072 h 903583"/>
                    <a:gd name="csX47" fmla="*/ 651247 w 1275813"/>
                    <a:gd name="csY47" fmla="*/ 0 h 90358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</a:cxnLst>
                  <a:rect l="l" t="t" r="r" b="b"/>
                  <a:pathLst>
                    <a:path w="1275813" h="903583">
                      <a:moveTo>
                        <a:pt x="651247" y="0"/>
                      </a:moveTo>
                      <a:cubicBezTo>
                        <a:pt x="705055" y="0"/>
                        <a:pt x="753768" y="21810"/>
                        <a:pt x="789030" y="57072"/>
                      </a:cubicBezTo>
                      <a:lnTo>
                        <a:pt x="816036" y="97127"/>
                      </a:lnTo>
                      <a:lnTo>
                        <a:pt x="828352" y="88824"/>
                      </a:lnTo>
                      <a:cubicBezTo>
                        <a:pt x="851664" y="78964"/>
                        <a:pt x="877294" y="73511"/>
                        <a:pt x="904198" y="73511"/>
                      </a:cubicBezTo>
                      <a:cubicBezTo>
                        <a:pt x="1011813" y="73511"/>
                        <a:pt x="1099053" y="160751"/>
                        <a:pt x="1099053" y="268366"/>
                      </a:cubicBezTo>
                      <a:lnTo>
                        <a:pt x="1097799" y="274576"/>
                      </a:lnTo>
                      <a:lnTo>
                        <a:pt x="1101455" y="274945"/>
                      </a:lnTo>
                      <a:cubicBezTo>
                        <a:pt x="1190247" y="293114"/>
                        <a:pt x="1257040" y="371678"/>
                        <a:pt x="1257040" y="465841"/>
                      </a:cubicBezTo>
                      <a:cubicBezTo>
                        <a:pt x="1257040" y="492745"/>
                        <a:pt x="1251588" y="518375"/>
                        <a:pt x="1241727" y="541687"/>
                      </a:cubicBezTo>
                      <a:lnTo>
                        <a:pt x="1220371" y="573363"/>
                      </a:lnTo>
                      <a:lnTo>
                        <a:pt x="1260500" y="632882"/>
                      </a:lnTo>
                      <a:cubicBezTo>
                        <a:pt x="1270361" y="656194"/>
                        <a:pt x="1275813" y="681824"/>
                        <a:pt x="1275813" y="708728"/>
                      </a:cubicBezTo>
                      <a:cubicBezTo>
                        <a:pt x="1275813" y="816343"/>
                        <a:pt x="1188573" y="903583"/>
                        <a:pt x="1080958" y="903583"/>
                      </a:cubicBezTo>
                      <a:cubicBezTo>
                        <a:pt x="973343" y="903583"/>
                        <a:pt x="886103" y="816343"/>
                        <a:pt x="886103" y="708728"/>
                      </a:cubicBezTo>
                      <a:cubicBezTo>
                        <a:pt x="886103" y="681824"/>
                        <a:pt x="891556" y="656194"/>
                        <a:pt x="901416" y="632882"/>
                      </a:cubicBezTo>
                      <a:lnTo>
                        <a:pt x="922772" y="601207"/>
                      </a:lnTo>
                      <a:lnTo>
                        <a:pt x="882643" y="541687"/>
                      </a:lnTo>
                      <a:cubicBezTo>
                        <a:pt x="872783" y="518375"/>
                        <a:pt x="867330" y="492745"/>
                        <a:pt x="867330" y="465841"/>
                      </a:cubicBezTo>
                      <a:lnTo>
                        <a:pt x="868584" y="459631"/>
                      </a:lnTo>
                      <a:lnTo>
                        <a:pt x="864928" y="459262"/>
                      </a:lnTo>
                      <a:cubicBezTo>
                        <a:pt x="826874" y="451475"/>
                        <a:pt x="792861" y="432596"/>
                        <a:pt x="766415" y="406149"/>
                      </a:cubicBezTo>
                      <a:lnTo>
                        <a:pt x="739409" y="366094"/>
                      </a:lnTo>
                      <a:lnTo>
                        <a:pt x="727093" y="374397"/>
                      </a:lnTo>
                      <a:cubicBezTo>
                        <a:pt x="703781" y="384258"/>
                        <a:pt x="678151" y="389710"/>
                        <a:pt x="651247" y="389710"/>
                      </a:cubicBezTo>
                      <a:cubicBezTo>
                        <a:pt x="624343" y="389710"/>
                        <a:pt x="598713" y="384258"/>
                        <a:pt x="575401" y="374397"/>
                      </a:cubicBezTo>
                      <a:lnTo>
                        <a:pt x="565301" y="367588"/>
                      </a:lnTo>
                      <a:lnTo>
                        <a:pt x="528178" y="422648"/>
                      </a:lnTo>
                      <a:cubicBezTo>
                        <a:pt x="492916" y="457910"/>
                        <a:pt x="444202" y="479720"/>
                        <a:pt x="390395" y="479720"/>
                      </a:cubicBezTo>
                      <a:lnTo>
                        <a:pt x="386977" y="479376"/>
                      </a:lnTo>
                      <a:lnTo>
                        <a:pt x="374397" y="541687"/>
                      </a:lnTo>
                      <a:lnTo>
                        <a:pt x="345275" y="589687"/>
                      </a:lnTo>
                      <a:lnTo>
                        <a:pt x="374397" y="632882"/>
                      </a:lnTo>
                      <a:cubicBezTo>
                        <a:pt x="384257" y="656194"/>
                        <a:pt x="389710" y="681824"/>
                        <a:pt x="389710" y="708728"/>
                      </a:cubicBezTo>
                      <a:cubicBezTo>
                        <a:pt x="389710" y="816343"/>
                        <a:pt x="302470" y="903583"/>
                        <a:pt x="194855" y="903583"/>
                      </a:cubicBezTo>
                      <a:cubicBezTo>
                        <a:pt x="87240" y="903583"/>
                        <a:pt x="0" y="816343"/>
                        <a:pt x="0" y="708728"/>
                      </a:cubicBezTo>
                      <a:cubicBezTo>
                        <a:pt x="0" y="681824"/>
                        <a:pt x="5452" y="656194"/>
                        <a:pt x="15313" y="632882"/>
                      </a:cubicBezTo>
                      <a:lnTo>
                        <a:pt x="46055" y="587285"/>
                      </a:lnTo>
                      <a:lnTo>
                        <a:pt x="15313" y="541687"/>
                      </a:lnTo>
                      <a:cubicBezTo>
                        <a:pt x="5452" y="518375"/>
                        <a:pt x="0" y="492745"/>
                        <a:pt x="0" y="465841"/>
                      </a:cubicBezTo>
                      <a:cubicBezTo>
                        <a:pt x="0" y="358226"/>
                        <a:pt x="87240" y="270986"/>
                        <a:pt x="194855" y="270986"/>
                      </a:cubicBezTo>
                      <a:lnTo>
                        <a:pt x="198272" y="271331"/>
                      </a:lnTo>
                      <a:lnTo>
                        <a:pt x="210853" y="209019"/>
                      </a:lnTo>
                      <a:cubicBezTo>
                        <a:pt x="240433" y="139083"/>
                        <a:pt x="309684" y="90010"/>
                        <a:pt x="390395" y="90010"/>
                      </a:cubicBezTo>
                      <a:cubicBezTo>
                        <a:pt x="417299" y="90010"/>
                        <a:pt x="442929" y="95463"/>
                        <a:pt x="466241" y="105323"/>
                      </a:cubicBezTo>
                      <a:lnTo>
                        <a:pt x="476341" y="112132"/>
                      </a:lnTo>
                      <a:lnTo>
                        <a:pt x="513464" y="57072"/>
                      </a:lnTo>
                      <a:cubicBezTo>
                        <a:pt x="548726" y="21810"/>
                        <a:pt x="597440" y="0"/>
                        <a:pt x="651247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10" name="グループ化 509">
                  <a:extLst>
                    <a:ext uri="{FF2B5EF4-FFF2-40B4-BE49-F238E27FC236}">
                      <a16:creationId xmlns:a16="http://schemas.microsoft.com/office/drawing/2014/main" id="{7703982D-C954-595E-5575-692CB5648DA6}"/>
                    </a:ext>
                  </a:extLst>
                </p:cNvPr>
                <p:cNvGrpSpPr/>
                <p:nvPr/>
              </p:nvGrpSpPr>
              <p:grpSpPr>
                <a:xfrm>
                  <a:off x="639760" y="3668413"/>
                  <a:ext cx="1197382" cy="1729930"/>
                  <a:chOff x="7654547" y="3724767"/>
                  <a:chExt cx="1197382" cy="1729930"/>
                </a:xfrm>
              </p:grpSpPr>
              <p:grpSp>
                <p:nvGrpSpPr>
                  <p:cNvPr id="512" name="グループ化 511">
                    <a:extLst>
                      <a:ext uri="{FF2B5EF4-FFF2-40B4-BE49-F238E27FC236}">
                        <a16:creationId xmlns:a16="http://schemas.microsoft.com/office/drawing/2014/main" id="{76F64110-B554-459D-A11C-101E60758DB8}"/>
                      </a:ext>
                    </a:extLst>
                  </p:cNvPr>
                  <p:cNvGrpSpPr/>
                  <p:nvPr/>
                </p:nvGrpSpPr>
                <p:grpSpPr>
                  <a:xfrm>
                    <a:off x="7654547" y="3724767"/>
                    <a:ext cx="1197382" cy="1729930"/>
                    <a:chOff x="-821922" y="2055685"/>
                    <a:chExt cx="1197382" cy="1729930"/>
                  </a:xfrm>
                </p:grpSpPr>
                <p:sp>
                  <p:nvSpPr>
                    <p:cNvPr id="522" name="四角形: 上の 2 つの角を丸める 179">
                      <a:extLst>
                        <a:ext uri="{FF2B5EF4-FFF2-40B4-BE49-F238E27FC236}">
                          <a16:creationId xmlns:a16="http://schemas.microsoft.com/office/drawing/2014/main" id="{FC5EC106-16E1-C792-D329-2B90FCA73C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619936" y="2984500"/>
                      <a:ext cx="789470" cy="801115"/>
                    </a:xfrm>
                    <a:custGeom>
                      <a:avLst/>
                      <a:gdLst>
                        <a:gd name="csX0" fmla="*/ 231915 w 789470"/>
                        <a:gd name="csY0" fmla="*/ 0 h 801115"/>
                        <a:gd name="csX1" fmla="*/ 557555 w 789470"/>
                        <a:gd name="csY1" fmla="*/ 0 h 801115"/>
                        <a:gd name="csX2" fmla="*/ 789470 w 789470"/>
                        <a:gd name="csY2" fmla="*/ 231915 h 801115"/>
                        <a:gd name="csX3" fmla="*/ 789470 w 789470"/>
                        <a:gd name="csY3" fmla="*/ 801115 h 801115"/>
                        <a:gd name="csX4" fmla="*/ 789470 w 789470"/>
                        <a:gd name="csY4" fmla="*/ 801115 h 801115"/>
                        <a:gd name="csX5" fmla="*/ 0 w 789470"/>
                        <a:gd name="csY5" fmla="*/ 801115 h 801115"/>
                        <a:gd name="csX6" fmla="*/ 0 w 789470"/>
                        <a:gd name="csY6" fmla="*/ 801115 h 801115"/>
                        <a:gd name="csX7" fmla="*/ 0 w 789470"/>
                        <a:gd name="csY7" fmla="*/ 231915 h 801115"/>
                        <a:gd name="csX8" fmla="*/ 231915 w 789470"/>
                        <a:gd name="csY8" fmla="*/ 0 h 801115"/>
                        <a:gd name="csX0" fmla="*/ 231915 w 789470"/>
                        <a:gd name="csY0" fmla="*/ 0 h 1008103"/>
                        <a:gd name="csX1" fmla="*/ 557555 w 789470"/>
                        <a:gd name="csY1" fmla="*/ 0 h 1008103"/>
                        <a:gd name="csX2" fmla="*/ 789470 w 789470"/>
                        <a:gd name="csY2" fmla="*/ 231915 h 1008103"/>
                        <a:gd name="csX3" fmla="*/ 789470 w 789470"/>
                        <a:gd name="csY3" fmla="*/ 801115 h 1008103"/>
                        <a:gd name="csX4" fmla="*/ 789470 w 789470"/>
                        <a:gd name="csY4" fmla="*/ 801115 h 1008103"/>
                        <a:gd name="csX5" fmla="*/ 383550 w 789470"/>
                        <a:gd name="csY5" fmla="*/ 1008044 h 1008103"/>
                        <a:gd name="csX6" fmla="*/ 0 w 789470"/>
                        <a:gd name="csY6" fmla="*/ 801115 h 1008103"/>
                        <a:gd name="csX7" fmla="*/ 0 w 789470"/>
                        <a:gd name="csY7" fmla="*/ 801115 h 1008103"/>
                        <a:gd name="csX8" fmla="*/ 0 w 789470"/>
                        <a:gd name="csY8" fmla="*/ 231915 h 1008103"/>
                        <a:gd name="csX9" fmla="*/ 231915 w 789470"/>
                        <a:gd name="csY9" fmla="*/ 0 h 1008103"/>
                        <a:gd name="csX0" fmla="*/ 383550 w 789470"/>
                        <a:gd name="csY0" fmla="*/ 1008044 h 1099484"/>
                        <a:gd name="csX1" fmla="*/ 0 w 789470"/>
                        <a:gd name="csY1" fmla="*/ 801115 h 1099484"/>
                        <a:gd name="csX2" fmla="*/ 0 w 789470"/>
                        <a:gd name="csY2" fmla="*/ 801115 h 1099484"/>
                        <a:gd name="csX3" fmla="*/ 0 w 789470"/>
                        <a:gd name="csY3" fmla="*/ 231915 h 1099484"/>
                        <a:gd name="csX4" fmla="*/ 231915 w 789470"/>
                        <a:gd name="csY4" fmla="*/ 0 h 1099484"/>
                        <a:gd name="csX5" fmla="*/ 557555 w 789470"/>
                        <a:gd name="csY5" fmla="*/ 0 h 1099484"/>
                        <a:gd name="csX6" fmla="*/ 789470 w 789470"/>
                        <a:gd name="csY6" fmla="*/ 231915 h 1099484"/>
                        <a:gd name="csX7" fmla="*/ 789470 w 789470"/>
                        <a:gd name="csY7" fmla="*/ 801115 h 1099484"/>
                        <a:gd name="csX8" fmla="*/ 789470 w 789470"/>
                        <a:gd name="csY8" fmla="*/ 801115 h 1099484"/>
                        <a:gd name="csX9" fmla="*/ 474990 w 789470"/>
                        <a:gd name="csY9" fmla="*/ 1099484 h 1099484"/>
                        <a:gd name="csX0" fmla="*/ 383550 w 789470"/>
                        <a:gd name="csY0" fmla="*/ 1008044 h 1008044"/>
                        <a:gd name="csX1" fmla="*/ 0 w 789470"/>
                        <a:gd name="csY1" fmla="*/ 801115 h 1008044"/>
                        <a:gd name="csX2" fmla="*/ 0 w 789470"/>
                        <a:gd name="csY2" fmla="*/ 801115 h 1008044"/>
                        <a:gd name="csX3" fmla="*/ 0 w 789470"/>
                        <a:gd name="csY3" fmla="*/ 231915 h 1008044"/>
                        <a:gd name="csX4" fmla="*/ 231915 w 789470"/>
                        <a:gd name="csY4" fmla="*/ 0 h 1008044"/>
                        <a:gd name="csX5" fmla="*/ 557555 w 789470"/>
                        <a:gd name="csY5" fmla="*/ 0 h 1008044"/>
                        <a:gd name="csX6" fmla="*/ 789470 w 789470"/>
                        <a:gd name="csY6" fmla="*/ 231915 h 1008044"/>
                        <a:gd name="csX7" fmla="*/ 789470 w 789470"/>
                        <a:gd name="csY7" fmla="*/ 801115 h 1008044"/>
                        <a:gd name="csX8" fmla="*/ 789470 w 789470"/>
                        <a:gd name="csY8" fmla="*/ 801115 h 1008044"/>
                        <a:gd name="csX0" fmla="*/ 0 w 789470"/>
                        <a:gd name="csY0" fmla="*/ 801115 h 801115"/>
                        <a:gd name="csX1" fmla="*/ 0 w 789470"/>
                        <a:gd name="csY1" fmla="*/ 801115 h 801115"/>
                        <a:gd name="csX2" fmla="*/ 0 w 789470"/>
                        <a:gd name="csY2" fmla="*/ 231915 h 801115"/>
                        <a:gd name="csX3" fmla="*/ 231915 w 789470"/>
                        <a:gd name="csY3" fmla="*/ 0 h 801115"/>
                        <a:gd name="csX4" fmla="*/ 557555 w 789470"/>
                        <a:gd name="csY4" fmla="*/ 0 h 801115"/>
                        <a:gd name="csX5" fmla="*/ 789470 w 789470"/>
                        <a:gd name="csY5" fmla="*/ 231915 h 801115"/>
                        <a:gd name="csX6" fmla="*/ 789470 w 789470"/>
                        <a:gd name="csY6" fmla="*/ 801115 h 801115"/>
                        <a:gd name="csX7" fmla="*/ 789470 w 789470"/>
                        <a:gd name="csY7" fmla="*/ 801115 h 801115"/>
                      </a:gdLst>
                      <a:ahLst/>
                      <a:cxnLst>
                        <a:cxn ang="0">
                          <a:pos x="csX0" y="csY0"/>
                        </a:cxn>
                        <a:cxn ang="0">
                          <a:pos x="csX1" y="csY1"/>
                        </a:cxn>
                        <a:cxn ang="0">
                          <a:pos x="csX2" y="csY2"/>
                        </a:cxn>
                        <a:cxn ang="0">
                          <a:pos x="csX3" y="csY3"/>
                        </a:cxn>
                        <a:cxn ang="0">
                          <a:pos x="csX4" y="csY4"/>
                        </a:cxn>
                        <a:cxn ang="0">
                          <a:pos x="csX5" y="csY5"/>
                        </a:cxn>
                        <a:cxn ang="0">
                          <a:pos x="csX6" y="csY6"/>
                        </a:cxn>
                        <a:cxn ang="0">
                          <a:pos x="csX7" y="csY7"/>
                        </a:cxn>
                      </a:cxnLst>
                      <a:rect l="l" t="t" r="r" b="b"/>
                      <a:pathLst>
                        <a:path w="789470" h="801115">
                          <a:moveTo>
                            <a:pt x="0" y="801115"/>
                          </a:moveTo>
                          <a:lnTo>
                            <a:pt x="0" y="801115"/>
                          </a:lnTo>
                          <a:lnTo>
                            <a:pt x="0" y="231915"/>
                          </a:lnTo>
                          <a:cubicBezTo>
                            <a:pt x="0" y="103832"/>
                            <a:pt x="103832" y="0"/>
                            <a:pt x="231915" y="0"/>
                          </a:cubicBezTo>
                          <a:lnTo>
                            <a:pt x="557555" y="0"/>
                          </a:lnTo>
                          <a:cubicBezTo>
                            <a:pt x="685638" y="0"/>
                            <a:pt x="789470" y="103832"/>
                            <a:pt x="789470" y="231915"/>
                          </a:cubicBezTo>
                          <a:lnTo>
                            <a:pt x="789470" y="801115"/>
                          </a:lnTo>
                          <a:lnTo>
                            <a:pt x="789470" y="801115"/>
                          </a:lnTo>
                        </a:path>
                      </a:pathLst>
                    </a:custGeom>
                    <a:solidFill>
                      <a:srgbClr val="006666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23" name="楕円 522">
                      <a:extLst>
                        <a:ext uri="{FF2B5EF4-FFF2-40B4-BE49-F238E27FC236}">
                          <a16:creationId xmlns:a16="http://schemas.microsoft.com/office/drawing/2014/main" id="{C877ED3F-209A-36D9-0816-8C04AB35EE54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-821922" y="2398389"/>
                      <a:ext cx="285997" cy="340057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24" name="楕円 523">
                      <a:extLst>
                        <a:ext uri="{FF2B5EF4-FFF2-40B4-BE49-F238E27FC236}">
                          <a16:creationId xmlns:a16="http://schemas.microsoft.com/office/drawing/2014/main" id="{B87835D8-62F4-3738-F608-15BC16E0169A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89463" y="2398388"/>
                      <a:ext cx="285997" cy="340057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25" name="楕円 524">
                      <a:extLst>
                        <a:ext uri="{FF2B5EF4-FFF2-40B4-BE49-F238E27FC236}">
                          <a16:creationId xmlns:a16="http://schemas.microsoft.com/office/drawing/2014/main" id="{C26EF307-8235-B648-5246-E0C1647B7A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706425" y="2055685"/>
                      <a:ext cx="966387" cy="966386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26" name="二等辺三角形 71">
                      <a:extLst>
                        <a:ext uri="{FF2B5EF4-FFF2-40B4-BE49-F238E27FC236}">
                          <a16:creationId xmlns:a16="http://schemas.microsoft.com/office/drawing/2014/main" id="{DE6358F1-D85D-8085-13F3-8FACA6524530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-405742" y="2587089"/>
                      <a:ext cx="225025" cy="92227"/>
                    </a:xfrm>
                    <a:custGeom>
                      <a:avLst/>
                      <a:gdLst>
                        <a:gd name="connsiteX0" fmla="*/ 0 w 225025"/>
                        <a:gd name="connsiteY0" fmla="*/ 92227 h 92227"/>
                        <a:gd name="connsiteX1" fmla="*/ 52188 w 225025"/>
                        <a:gd name="connsiteY1" fmla="*/ 0 h 92227"/>
                        <a:gd name="connsiteX2" fmla="*/ 225025 w 225025"/>
                        <a:gd name="connsiteY2" fmla="*/ 92227 h 92227"/>
                        <a:gd name="connsiteX3" fmla="*/ 0 w 225025"/>
                        <a:gd name="connsiteY3" fmla="*/ 92227 h 92227"/>
                        <a:gd name="connsiteX0" fmla="*/ 0 w 225025"/>
                        <a:gd name="connsiteY0" fmla="*/ 92227 h 292106"/>
                        <a:gd name="connsiteX1" fmla="*/ 52188 w 225025"/>
                        <a:gd name="connsiteY1" fmla="*/ 0 h 292106"/>
                        <a:gd name="connsiteX2" fmla="*/ 225025 w 225025"/>
                        <a:gd name="connsiteY2" fmla="*/ 92227 h 292106"/>
                        <a:gd name="connsiteX3" fmla="*/ 62575 w 225025"/>
                        <a:gd name="connsiteY3" fmla="*/ 292106 h 292106"/>
                        <a:gd name="connsiteX4" fmla="*/ 0 w 225025"/>
                        <a:gd name="connsiteY4" fmla="*/ 92227 h 292106"/>
                        <a:gd name="connsiteX0" fmla="*/ 62575 w 225025"/>
                        <a:gd name="connsiteY0" fmla="*/ 292106 h 383546"/>
                        <a:gd name="connsiteX1" fmla="*/ 0 w 225025"/>
                        <a:gd name="connsiteY1" fmla="*/ 92227 h 383546"/>
                        <a:gd name="connsiteX2" fmla="*/ 52188 w 225025"/>
                        <a:gd name="connsiteY2" fmla="*/ 0 h 383546"/>
                        <a:gd name="connsiteX3" fmla="*/ 225025 w 225025"/>
                        <a:gd name="connsiteY3" fmla="*/ 92227 h 383546"/>
                        <a:gd name="connsiteX4" fmla="*/ 154015 w 225025"/>
                        <a:gd name="connsiteY4" fmla="*/ 383546 h 383546"/>
                        <a:gd name="connsiteX0" fmla="*/ 62575 w 225025"/>
                        <a:gd name="connsiteY0" fmla="*/ 292106 h 292106"/>
                        <a:gd name="connsiteX1" fmla="*/ 0 w 225025"/>
                        <a:gd name="connsiteY1" fmla="*/ 92227 h 292106"/>
                        <a:gd name="connsiteX2" fmla="*/ 52188 w 225025"/>
                        <a:gd name="connsiteY2" fmla="*/ 0 h 292106"/>
                        <a:gd name="connsiteX3" fmla="*/ 225025 w 225025"/>
                        <a:gd name="connsiteY3" fmla="*/ 92227 h 292106"/>
                        <a:gd name="connsiteX0" fmla="*/ 0 w 225025"/>
                        <a:gd name="connsiteY0" fmla="*/ 92227 h 92227"/>
                        <a:gd name="connsiteX1" fmla="*/ 52188 w 225025"/>
                        <a:gd name="connsiteY1" fmla="*/ 0 h 92227"/>
                        <a:gd name="connsiteX2" fmla="*/ 225025 w 225025"/>
                        <a:gd name="connsiteY2" fmla="*/ 92227 h 922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25025" h="92227">
                          <a:moveTo>
                            <a:pt x="0" y="92227"/>
                          </a:moveTo>
                          <a:lnTo>
                            <a:pt x="52188" y="0"/>
                          </a:lnTo>
                          <a:lnTo>
                            <a:pt x="225025" y="92227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27" name="フリーフォーム: 図形 526">
                      <a:extLst>
                        <a:ext uri="{FF2B5EF4-FFF2-40B4-BE49-F238E27FC236}">
                          <a16:creationId xmlns:a16="http://schemas.microsoft.com/office/drawing/2014/main" id="{C4FB3B9F-7003-2919-C8DD-C7041A9D6C05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-394509" y="2828748"/>
                      <a:ext cx="335444" cy="79767"/>
                    </a:xfrm>
                    <a:custGeom>
                      <a:avLst/>
                      <a:gdLst>
                        <a:gd name="connsiteX0" fmla="*/ 0 w 666252"/>
                        <a:gd name="connsiteY0" fmla="*/ 0 h 134474"/>
                        <a:gd name="connsiteX1" fmla="*/ 22230 w 666252"/>
                        <a:gd name="connsiteY1" fmla="*/ 7473 h 134474"/>
                        <a:gd name="connsiteX2" fmla="*/ 333126 w 666252"/>
                        <a:gd name="connsiteY2" fmla="*/ 46348 h 134474"/>
                        <a:gd name="connsiteX3" fmla="*/ 644023 w 666252"/>
                        <a:gd name="connsiteY3" fmla="*/ 7473 h 134474"/>
                        <a:gd name="connsiteX4" fmla="*/ 666252 w 666252"/>
                        <a:gd name="connsiteY4" fmla="*/ 0 h 134474"/>
                        <a:gd name="connsiteX5" fmla="*/ 603285 w 666252"/>
                        <a:gd name="connsiteY5" fmla="*/ 51952 h 134474"/>
                        <a:gd name="connsiteX6" fmla="*/ 333126 w 666252"/>
                        <a:gd name="connsiteY6" fmla="*/ 134474 h 134474"/>
                        <a:gd name="connsiteX7" fmla="*/ 62968 w 666252"/>
                        <a:gd name="connsiteY7" fmla="*/ 51952 h 1344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66252" h="134474">
                          <a:moveTo>
                            <a:pt x="0" y="0"/>
                          </a:moveTo>
                          <a:lnTo>
                            <a:pt x="22230" y="7473"/>
                          </a:lnTo>
                          <a:cubicBezTo>
                            <a:pt x="117787" y="32506"/>
                            <a:pt x="222846" y="46348"/>
                            <a:pt x="333126" y="46348"/>
                          </a:cubicBezTo>
                          <a:cubicBezTo>
                            <a:pt x="443406" y="46348"/>
                            <a:pt x="548466" y="32506"/>
                            <a:pt x="644023" y="7473"/>
                          </a:cubicBezTo>
                          <a:lnTo>
                            <a:pt x="666252" y="0"/>
                          </a:lnTo>
                          <a:lnTo>
                            <a:pt x="603285" y="51952"/>
                          </a:lnTo>
                          <a:cubicBezTo>
                            <a:pt x="526166" y="104052"/>
                            <a:pt x="433199" y="134474"/>
                            <a:pt x="333126" y="134474"/>
                          </a:cubicBezTo>
                          <a:cubicBezTo>
                            <a:pt x="233053" y="134474"/>
                            <a:pt x="140086" y="104052"/>
                            <a:pt x="62968" y="51952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513" name="四角形: 上の 2 つの角を丸める 130">
                    <a:extLst>
                      <a:ext uri="{FF2B5EF4-FFF2-40B4-BE49-F238E27FC236}">
                        <a16:creationId xmlns:a16="http://schemas.microsoft.com/office/drawing/2014/main" id="{A74BF4DD-BC0F-5D90-0673-F87F0A7E8C7F}"/>
                      </a:ext>
                    </a:extLst>
                  </p:cNvPr>
                  <p:cNvSpPr/>
                  <p:nvPr/>
                </p:nvSpPr>
                <p:spPr bwMode="auto">
                  <a:xfrm rot="756956">
                    <a:off x="7817183" y="4840488"/>
                    <a:ext cx="206850" cy="387931"/>
                  </a:xfrm>
                  <a:custGeom>
                    <a:avLst/>
                    <a:gdLst>
                      <a:gd name="csX0" fmla="*/ 0 w 206850"/>
                      <a:gd name="csY0" fmla="*/ 0 h 387931"/>
                      <a:gd name="csX1" fmla="*/ 206850 w 206850"/>
                      <a:gd name="csY1" fmla="*/ 0 h 387931"/>
                      <a:gd name="csX2" fmla="*/ 206850 w 206850"/>
                      <a:gd name="csY2" fmla="*/ 0 h 387931"/>
                      <a:gd name="csX3" fmla="*/ 206850 w 206850"/>
                      <a:gd name="csY3" fmla="*/ 284506 h 387931"/>
                      <a:gd name="csX4" fmla="*/ 103425 w 206850"/>
                      <a:gd name="csY4" fmla="*/ 387931 h 387931"/>
                      <a:gd name="csX5" fmla="*/ 103425 w 206850"/>
                      <a:gd name="csY5" fmla="*/ 387931 h 387931"/>
                      <a:gd name="csX6" fmla="*/ 0 w 206850"/>
                      <a:gd name="csY6" fmla="*/ 284506 h 387931"/>
                      <a:gd name="csX7" fmla="*/ 0 w 206850"/>
                      <a:gd name="csY7" fmla="*/ 0 h 387931"/>
                      <a:gd name="csX8" fmla="*/ 0 w 206850"/>
                      <a:gd name="csY8" fmla="*/ 0 h 387931"/>
                      <a:gd name="csX0" fmla="*/ 0 w 206850"/>
                      <a:gd name="csY0" fmla="*/ 76714 h 464645"/>
                      <a:gd name="csX1" fmla="*/ 99684 w 206850"/>
                      <a:gd name="csY1" fmla="*/ 0 h 464645"/>
                      <a:gd name="csX2" fmla="*/ 206850 w 206850"/>
                      <a:gd name="csY2" fmla="*/ 76714 h 464645"/>
                      <a:gd name="csX3" fmla="*/ 206850 w 206850"/>
                      <a:gd name="csY3" fmla="*/ 76714 h 464645"/>
                      <a:gd name="csX4" fmla="*/ 206850 w 206850"/>
                      <a:gd name="csY4" fmla="*/ 361220 h 464645"/>
                      <a:gd name="csX5" fmla="*/ 103425 w 206850"/>
                      <a:gd name="csY5" fmla="*/ 464645 h 464645"/>
                      <a:gd name="csX6" fmla="*/ 103425 w 206850"/>
                      <a:gd name="csY6" fmla="*/ 464645 h 464645"/>
                      <a:gd name="csX7" fmla="*/ 0 w 206850"/>
                      <a:gd name="csY7" fmla="*/ 361220 h 464645"/>
                      <a:gd name="csX8" fmla="*/ 0 w 206850"/>
                      <a:gd name="csY8" fmla="*/ 76714 h 464645"/>
                      <a:gd name="csX9" fmla="*/ 0 w 206850"/>
                      <a:gd name="csY9" fmla="*/ 76714 h 464645"/>
                      <a:gd name="csX0" fmla="*/ 99684 w 206850"/>
                      <a:gd name="csY0" fmla="*/ 0 h 464645"/>
                      <a:gd name="csX1" fmla="*/ 206850 w 206850"/>
                      <a:gd name="csY1" fmla="*/ 76714 h 464645"/>
                      <a:gd name="csX2" fmla="*/ 206850 w 206850"/>
                      <a:gd name="csY2" fmla="*/ 76714 h 464645"/>
                      <a:gd name="csX3" fmla="*/ 206850 w 206850"/>
                      <a:gd name="csY3" fmla="*/ 361220 h 464645"/>
                      <a:gd name="csX4" fmla="*/ 103425 w 206850"/>
                      <a:gd name="csY4" fmla="*/ 464645 h 464645"/>
                      <a:gd name="csX5" fmla="*/ 103425 w 206850"/>
                      <a:gd name="csY5" fmla="*/ 464645 h 464645"/>
                      <a:gd name="csX6" fmla="*/ 0 w 206850"/>
                      <a:gd name="csY6" fmla="*/ 361220 h 464645"/>
                      <a:gd name="csX7" fmla="*/ 0 w 206850"/>
                      <a:gd name="csY7" fmla="*/ 76714 h 464645"/>
                      <a:gd name="csX8" fmla="*/ 0 w 206850"/>
                      <a:gd name="csY8" fmla="*/ 76714 h 464645"/>
                      <a:gd name="csX9" fmla="*/ 191124 w 206850"/>
                      <a:gd name="csY9" fmla="*/ 91440 h 464645"/>
                      <a:gd name="csX0" fmla="*/ 206850 w 206850"/>
                      <a:gd name="csY0" fmla="*/ 29944 h 417875"/>
                      <a:gd name="csX1" fmla="*/ 206850 w 206850"/>
                      <a:gd name="csY1" fmla="*/ 29944 h 417875"/>
                      <a:gd name="csX2" fmla="*/ 206850 w 206850"/>
                      <a:gd name="csY2" fmla="*/ 314450 h 417875"/>
                      <a:gd name="csX3" fmla="*/ 103425 w 206850"/>
                      <a:gd name="csY3" fmla="*/ 417875 h 417875"/>
                      <a:gd name="csX4" fmla="*/ 103425 w 206850"/>
                      <a:gd name="csY4" fmla="*/ 417875 h 417875"/>
                      <a:gd name="csX5" fmla="*/ 0 w 206850"/>
                      <a:gd name="csY5" fmla="*/ 314450 h 417875"/>
                      <a:gd name="csX6" fmla="*/ 0 w 206850"/>
                      <a:gd name="csY6" fmla="*/ 29944 h 417875"/>
                      <a:gd name="csX7" fmla="*/ 0 w 206850"/>
                      <a:gd name="csY7" fmla="*/ 29944 h 417875"/>
                      <a:gd name="csX8" fmla="*/ 191124 w 206850"/>
                      <a:gd name="csY8" fmla="*/ 44670 h 417875"/>
                      <a:gd name="csX0" fmla="*/ 206850 w 206850"/>
                      <a:gd name="csY0" fmla="*/ 29944 h 417875"/>
                      <a:gd name="csX1" fmla="*/ 206850 w 206850"/>
                      <a:gd name="csY1" fmla="*/ 314450 h 417875"/>
                      <a:gd name="csX2" fmla="*/ 103425 w 206850"/>
                      <a:gd name="csY2" fmla="*/ 417875 h 417875"/>
                      <a:gd name="csX3" fmla="*/ 103425 w 206850"/>
                      <a:gd name="csY3" fmla="*/ 417875 h 417875"/>
                      <a:gd name="csX4" fmla="*/ 0 w 206850"/>
                      <a:gd name="csY4" fmla="*/ 314450 h 417875"/>
                      <a:gd name="csX5" fmla="*/ 0 w 206850"/>
                      <a:gd name="csY5" fmla="*/ 29944 h 417875"/>
                      <a:gd name="csX6" fmla="*/ 0 w 206850"/>
                      <a:gd name="csY6" fmla="*/ 29944 h 417875"/>
                      <a:gd name="csX7" fmla="*/ 191124 w 206850"/>
                      <a:gd name="csY7" fmla="*/ 44670 h 417875"/>
                      <a:gd name="csX0" fmla="*/ 206850 w 206850"/>
                      <a:gd name="csY0" fmla="*/ 0 h 387931"/>
                      <a:gd name="csX1" fmla="*/ 206850 w 206850"/>
                      <a:gd name="csY1" fmla="*/ 284506 h 387931"/>
                      <a:gd name="csX2" fmla="*/ 103425 w 206850"/>
                      <a:gd name="csY2" fmla="*/ 387931 h 387931"/>
                      <a:gd name="csX3" fmla="*/ 103425 w 206850"/>
                      <a:gd name="csY3" fmla="*/ 387931 h 387931"/>
                      <a:gd name="csX4" fmla="*/ 0 w 206850"/>
                      <a:gd name="csY4" fmla="*/ 284506 h 387931"/>
                      <a:gd name="csX5" fmla="*/ 0 w 206850"/>
                      <a:gd name="csY5" fmla="*/ 0 h 387931"/>
                      <a:gd name="csX6" fmla="*/ 0 w 206850"/>
                      <a:gd name="csY6" fmla="*/ 0 h 38793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</a:cxnLst>
                    <a:rect l="l" t="t" r="r" b="b"/>
                    <a:pathLst>
                      <a:path w="206850" h="387931">
                        <a:moveTo>
                          <a:pt x="206850" y="0"/>
                        </a:moveTo>
                        <a:lnTo>
                          <a:pt x="206850" y="284506"/>
                        </a:lnTo>
                        <a:cubicBezTo>
                          <a:pt x="206850" y="341626"/>
                          <a:pt x="160545" y="387931"/>
                          <a:pt x="103425" y="387931"/>
                        </a:cubicBezTo>
                        <a:lnTo>
                          <a:pt x="103425" y="387931"/>
                        </a:lnTo>
                        <a:cubicBezTo>
                          <a:pt x="46305" y="387931"/>
                          <a:pt x="0" y="341626"/>
                          <a:pt x="0" y="284506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006666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4" name="フリーフォーム: 図形 513">
                    <a:extLst>
                      <a:ext uri="{FF2B5EF4-FFF2-40B4-BE49-F238E27FC236}">
                        <a16:creationId xmlns:a16="http://schemas.microsoft.com/office/drawing/2014/main" id="{70D2F85D-E195-F74E-64AC-7D35ADA034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51536" y="4476871"/>
                    <a:ext cx="180020" cy="294535"/>
                  </a:xfrm>
                  <a:custGeom>
                    <a:avLst/>
                    <a:gdLst>
                      <a:gd name="csX0" fmla="*/ 46756 w 180020"/>
                      <a:gd name="csY0" fmla="*/ 0 h 294535"/>
                      <a:gd name="csX1" fmla="*/ 75471 w 180020"/>
                      <a:gd name="csY1" fmla="*/ 28715 h 294535"/>
                      <a:gd name="csX2" fmla="*/ 75471 w 180020"/>
                      <a:gd name="csY2" fmla="*/ 114515 h 294535"/>
                      <a:gd name="csX3" fmla="*/ 116678 w 180020"/>
                      <a:gd name="csY3" fmla="*/ 114515 h 294535"/>
                      <a:gd name="csX4" fmla="*/ 180020 w 180020"/>
                      <a:gd name="csY4" fmla="*/ 177857 h 294535"/>
                      <a:gd name="csX5" fmla="*/ 180020 w 180020"/>
                      <a:gd name="csY5" fmla="*/ 231193 h 294535"/>
                      <a:gd name="csX6" fmla="*/ 116678 w 180020"/>
                      <a:gd name="csY6" fmla="*/ 294535 h 294535"/>
                      <a:gd name="csX7" fmla="*/ 63342 w 180020"/>
                      <a:gd name="csY7" fmla="*/ 294535 h 294535"/>
                      <a:gd name="csX8" fmla="*/ 0 w 180020"/>
                      <a:gd name="csY8" fmla="*/ 231193 h 294535"/>
                      <a:gd name="csX9" fmla="*/ 0 w 180020"/>
                      <a:gd name="csY9" fmla="*/ 177857 h 294535"/>
                      <a:gd name="csX10" fmla="*/ 4978 w 180020"/>
                      <a:gd name="csY10" fmla="*/ 153202 h 294535"/>
                      <a:gd name="csX11" fmla="*/ 18041 w 180020"/>
                      <a:gd name="csY11" fmla="*/ 133826 h 294535"/>
                      <a:gd name="csX12" fmla="*/ 18041 w 180020"/>
                      <a:gd name="csY12" fmla="*/ 28715 h 294535"/>
                      <a:gd name="csX13" fmla="*/ 46756 w 180020"/>
                      <a:gd name="csY13" fmla="*/ 0 h 29453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</a:cxnLst>
                    <a:rect l="l" t="t" r="r" b="b"/>
                    <a:pathLst>
                      <a:path w="180020" h="294535">
                        <a:moveTo>
                          <a:pt x="46756" y="0"/>
                        </a:moveTo>
                        <a:cubicBezTo>
                          <a:pt x="62615" y="0"/>
                          <a:pt x="75471" y="12856"/>
                          <a:pt x="75471" y="28715"/>
                        </a:cubicBezTo>
                        <a:lnTo>
                          <a:pt x="75471" y="114515"/>
                        </a:lnTo>
                        <a:lnTo>
                          <a:pt x="116678" y="114515"/>
                        </a:lnTo>
                        <a:cubicBezTo>
                          <a:pt x="151661" y="114515"/>
                          <a:pt x="180020" y="142874"/>
                          <a:pt x="180020" y="177857"/>
                        </a:cubicBezTo>
                        <a:lnTo>
                          <a:pt x="180020" y="231193"/>
                        </a:lnTo>
                        <a:cubicBezTo>
                          <a:pt x="180020" y="266176"/>
                          <a:pt x="151661" y="294535"/>
                          <a:pt x="116678" y="294535"/>
                        </a:cubicBezTo>
                        <a:lnTo>
                          <a:pt x="63342" y="294535"/>
                        </a:lnTo>
                        <a:cubicBezTo>
                          <a:pt x="28359" y="294535"/>
                          <a:pt x="0" y="266176"/>
                          <a:pt x="0" y="231193"/>
                        </a:cubicBezTo>
                        <a:lnTo>
                          <a:pt x="0" y="177857"/>
                        </a:lnTo>
                        <a:cubicBezTo>
                          <a:pt x="0" y="169112"/>
                          <a:pt x="1773" y="160780"/>
                          <a:pt x="4978" y="153202"/>
                        </a:cubicBezTo>
                        <a:lnTo>
                          <a:pt x="18041" y="133826"/>
                        </a:lnTo>
                        <a:lnTo>
                          <a:pt x="18041" y="28715"/>
                        </a:lnTo>
                        <a:cubicBezTo>
                          <a:pt x="18041" y="12856"/>
                          <a:pt x="30897" y="0"/>
                          <a:pt x="4675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5" name="四角形: 上の 2 つの角を丸める 131">
                    <a:extLst>
                      <a:ext uri="{FF2B5EF4-FFF2-40B4-BE49-F238E27FC236}">
                        <a16:creationId xmlns:a16="http://schemas.microsoft.com/office/drawing/2014/main" id="{FF11D1A9-CD6E-8B10-5484-DD5F17D07DE3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7890940" y="4697085"/>
                    <a:ext cx="198095" cy="552418"/>
                  </a:xfrm>
                  <a:custGeom>
                    <a:avLst/>
                    <a:gdLst>
                      <a:gd name="csX0" fmla="*/ 0 w 197260"/>
                      <a:gd name="csY0" fmla="*/ 0 h 588196"/>
                      <a:gd name="csX1" fmla="*/ 197260 w 197260"/>
                      <a:gd name="csY1" fmla="*/ 0 h 588196"/>
                      <a:gd name="csX2" fmla="*/ 197260 w 197260"/>
                      <a:gd name="csY2" fmla="*/ 0 h 588196"/>
                      <a:gd name="csX3" fmla="*/ 197260 w 197260"/>
                      <a:gd name="csY3" fmla="*/ 489566 h 588196"/>
                      <a:gd name="csX4" fmla="*/ 98630 w 197260"/>
                      <a:gd name="csY4" fmla="*/ 588196 h 588196"/>
                      <a:gd name="csX5" fmla="*/ 98630 w 197260"/>
                      <a:gd name="csY5" fmla="*/ 588196 h 588196"/>
                      <a:gd name="csX6" fmla="*/ 0 w 197260"/>
                      <a:gd name="csY6" fmla="*/ 489566 h 588196"/>
                      <a:gd name="csX7" fmla="*/ 0 w 197260"/>
                      <a:gd name="csY7" fmla="*/ 0 h 588196"/>
                      <a:gd name="csX8" fmla="*/ 0 w 197260"/>
                      <a:gd name="csY8" fmla="*/ 0 h 588196"/>
                      <a:gd name="csX0" fmla="*/ 835 w 198095"/>
                      <a:gd name="csY0" fmla="*/ 0 h 588196"/>
                      <a:gd name="csX1" fmla="*/ 198095 w 198095"/>
                      <a:gd name="csY1" fmla="*/ 0 h 588196"/>
                      <a:gd name="csX2" fmla="*/ 198095 w 198095"/>
                      <a:gd name="csY2" fmla="*/ 0 h 588196"/>
                      <a:gd name="csX3" fmla="*/ 198095 w 198095"/>
                      <a:gd name="csY3" fmla="*/ 489566 h 588196"/>
                      <a:gd name="csX4" fmla="*/ 99465 w 198095"/>
                      <a:gd name="csY4" fmla="*/ 588196 h 588196"/>
                      <a:gd name="csX5" fmla="*/ 99465 w 198095"/>
                      <a:gd name="csY5" fmla="*/ 588196 h 588196"/>
                      <a:gd name="csX6" fmla="*/ 835 w 198095"/>
                      <a:gd name="csY6" fmla="*/ 489566 h 588196"/>
                      <a:gd name="csX7" fmla="*/ 0 w 198095"/>
                      <a:gd name="csY7" fmla="*/ 321284 h 588196"/>
                      <a:gd name="csX8" fmla="*/ 835 w 198095"/>
                      <a:gd name="csY8" fmla="*/ 0 h 588196"/>
                      <a:gd name="csX9" fmla="*/ 835 w 198095"/>
                      <a:gd name="csY9" fmla="*/ 0 h 588196"/>
                      <a:gd name="csX0" fmla="*/ 8240 w 205500"/>
                      <a:gd name="csY0" fmla="*/ 0 h 588196"/>
                      <a:gd name="csX1" fmla="*/ 205500 w 205500"/>
                      <a:gd name="csY1" fmla="*/ 0 h 588196"/>
                      <a:gd name="csX2" fmla="*/ 205500 w 205500"/>
                      <a:gd name="csY2" fmla="*/ 0 h 588196"/>
                      <a:gd name="csX3" fmla="*/ 205500 w 205500"/>
                      <a:gd name="csY3" fmla="*/ 489566 h 588196"/>
                      <a:gd name="csX4" fmla="*/ 106870 w 205500"/>
                      <a:gd name="csY4" fmla="*/ 588196 h 588196"/>
                      <a:gd name="csX5" fmla="*/ 106870 w 205500"/>
                      <a:gd name="csY5" fmla="*/ 588196 h 588196"/>
                      <a:gd name="csX6" fmla="*/ 8240 w 205500"/>
                      <a:gd name="csY6" fmla="*/ 489566 h 588196"/>
                      <a:gd name="csX7" fmla="*/ 5538 w 205500"/>
                      <a:gd name="csY7" fmla="*/ 432347 h 588196"/>
                      <a:gd name="csX8" fmla="*/ 7405 w 205500"/>
                      <a:gd name="csY8" fmla="*/ 321284 h 588196"/>
                      <a:gd name="csX9" fmla="*/ 8240 w 205500"/>
                      <a:gd name="csY9" fmla="*/ 0 h 588196"/>
                      <a:gd name="csX10" fmla="*/ 8240 w 205500"/>
                      <a:gd name="csY10" fmla="*/ 0 h 588196"/>
                      <a:gd name="csX0" fmla="*/ 3442 w 203404"/>
                      <a:gd name="csY0" fmla="*/ 432347 h 588196"/>
                      <a:gd name="csX1" fmla="*/ 5309 w 203404"/>
                      <a:gd name="csY1" fmla="*/ 321284 h 588196"/>
                      <a:gd name="csX2" fmla="*/ 6144 w 203404"/>
                      <a:gd name="csY2" fmla="*/ 0 h 588196"/>
                      <a:gd name="csX3" fmla="*/ 6144 w 203404"/>
                      <a:gd name="csY3" fmla="*/ 0 h 588196"/>
                      <a:gd name="csX4" fmla="*/ 203404 w 203404"/>
                      <a:gd name="csY4" fmla="*/ 0 h 588196"/>
                      <a:gd name="csX5" fmla="*/ 203404 w 203404"/>
                      <a:gd name="csY5" fmla="*/ 0 h 588196"/>
                      <a:gd name="csX6" fmla="*/ 203404 w 203404"/>
                      <a:gd name="csY6" fmla="*/ 489566 h 588196"/>
                      <a:gd name="csX7" fmla="*/ 104774 w 203404"/>
                      <a:gd name="csY7" fmla="*/ 588196 h 588196"/>
                      <a:gd name="csX8" fmla="*/ 104774 w 203404"/>
                      <a:gd name="csY8" fmla="*/ 588196 h 588196"/>
                      <a:gd name="csX9" fmla="*/ 6144 w 203404"/>
                      <a:gd name="csY9" fmla="*/ 489566 h 588196"/>
                      <a:gd name="csX10" fmla="*/ 94882 w 203404"/>
                      <a:gd name="csY10" fmla="*/ 523787 h 588196"/>
                      <a:gd name="csX0" fmla="*/ 5309 w 203404"/>
                      <a:gd name="csY0" fmla="*/ 321284 h 588196"/>
                      <a:gd name="csX1" fmla="*/ 6144 w 203404"/>
                      <a:gd name="csY1" fmla="*/ 0 h 588196"/>
                      <a:gd name="csX2" fmla="*/ 6144 w 203404"/>
                      <a:gd name="csY2" fmla="*/ 0 h 588196"/>
                      <a:gd name="csX3" fmla="*/ 203404 w 203404"/>
                      <a:gd name="csY3" fmla="*/ 0 h 588196"/>
                      <a:gd name="csX4" fmla="*/ 203404 w 203404"/>
                      <a:gd name="csY4" fmla="*/ 0 h 588196"/>
                      <a:gd name="csX5" fmla="*/ 203404 w 203404"/>
                      <a:gd name="csY5" fmla="*/ 489566 h 588196"/>
                      <a:gd name="csX6" fmla="*/ 104774 w 203404"/>
                      <a:gd name="csY6" fmla="*/ 588196 h 588196"/>
                      <a:gd name="csX7" fmla="*/ 104774 w 203404"/>
                      <a:gd name="csY7" fmla="*/ 588196 h 588196"/>
                      <a:gd name="csX8" fmla="*/ 6144 w 203404"/>
                      <a:gd name="csY8" fmla="*/ 489566 h 588196"/>
                      <a:gd name="csX9" fmla="*/ 94882 w 203404"/>
                      <a:gd name="csY9" fmla="*/ 523787 h 588196"/>
                      <a:gd name="csX0" fmla="*/ 0 w 198095"/>
                      <a:gd name="csY0" fmla="*/ 321284 h 588196"/>
                      <a:gd name="csX1" fmla="*/ 835 w 198095"/>
                      <a:gd name="csY1" fmla="*/ 0 h 588196"/>
                      <a:gd name="csX2" fmla="*/ 835 w 198095"/>
                      <a:gd name="csY2" fmla="*/ 0 h 588196"/>
                      <a:gd name="csX3" fmla="*/ 198095 w 198095"/>
                      <a:gd name="csY3" fmla="*/ 0 h 588196"/>
                      <a:gd name="csX4" fmla="*/ 198095 w 198095"/>
                      <a:gd name="csY4" fmla="*/ 0 h 588196"/>
                      <a:gd name="csX5" fmla="*/ 198095 w 198095"/>
                      <a:gd name="csY5" fmla="*/ 489566 h 588196"/>
                      <a:gd name="csX6" fmla="*/ 99465 w 198095"/>
                      <a:gd name="csY6" fmla="*/ 588196 h 588196"/>
                      <a:gd name="csX7" fmla="*/ 99465 w 198095"/>
                      <a:gd name="csY7" fmla="*/ 588196 h 588196"/>
                      <a:gd name="csX8" fmla="*/ 835 w 198095"/>
                      <a:gd name="csY8" fmla="*/ 489566 h 588196"/>
                      <a:gd name="csX0" fmla="*/ 0 w 198095"/>
                      <a:gd name="csY0" fmla="*/ 321284 h 588196"/>
                      <a:gd name="csX1" fmla="*/ 835 w 198095"/>
                      <a:gd name="csY1" fmla="*/ 0 h 588196"/>
                      <a:gd name="csX2" fmla="*/ 835 w 198095"/>
                      <a:gd name="csY2" fmla="*/ 0 h 588196"/>
                      <a:gd name="csX3" fmla="*/ 198095 w 198095"/>
                      <a:gd name="csY3" fmla="*/ 0 h 588196"/>
                      <a:gd name="csX4" fmla="*/ 198095 w 198095"/>
                      <a:gd name="csY4" fmla="*/ 0 h 588196"/>
                      <a:gd name="csX5" fmla="*/ 198095 w 198095"/>
                      <a:gd name="csY5" fmla="*/ 489566 h 588196"/>
                      <a:gd name="csX6" fmla="*/ 99465 w 198095"/>
                      <a:gd name="csY6" fmla="*/ 588196 h 588196"/>
                      <a:gd name="csX7" fmla="*/ 99465 w 198095"/>
                      <a:gd name="csY7" fmla="*/ 588196 h 588196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198095" h="588196">
                        <a:moveTo>
                          <a:pt x="0" y="321284"/>
                        </a:moveTo>
                        <a:cubicBezTo>
                          <a:pt x="278" y="214189"/>
                          <a:pt x="557" y="107095"/>
                          <a:pt x="835" y="0"/>
                        </a:cubicBezTo>
                        <a:lnTo>
                          <a:pt x="835" y="0"/>
                        </a:lnTo>
                        <a:lnTo>
                          <a:pt x="198095" y="0"/>
                        </a:lnTo>
                        <a:lnTo>
                          <a:pt x="198095" y="0"/>
                        </a:lnTo>
                        <a:lnTo>
                          <a:pt x="198095" y="489566"/>
                        </a:lnTo>
                        <a:cubicBezTo>
                          <a:pt x="198095" y="544038"/>
                          <a:pt x="153937" y="588196"/>
                          <a:pt x="99465" y="588196"/>
                        </a:cubicBezTo>
                        <a:lnTo>
                          <a:pt x="99465" y="588196"/>
                        </a:lnTo>
                      </a:path>
                    </a:pathLst>
                  </a:custGeom>
                  <a:solidFill>
                    <a:srgbClr val="006666"/>
                  </a:solidFill>
                  <a:ln w="38100" cap="rnd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6" name="角丸四角形 4">
                    <a:extLst>
                      <a:ext uri="{FF2B5EF4-FFF2-40B4-BE49-F238E27FC236}">
                        <a16:creationId xmlns:a16="http://schemas.microsoft.com/office/drawing/2014/main" id="{5C276B3F-85E5-2DDC-C411-46251D8070E6}"/>
                      </a:ext>
                    </a:extLst>
                  </p:cNvPr>
                  <p:cNvSpPr/>
                  <p:nvPr/>
                </p:nvSpPr>
                <p:spPr>
                  <a:xfrm rot="2441923">
                    <a:off x="7843234" y="4930344"/>
                    <a:ext cx="331596" cy="2899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7" name="フリーフォーム: 図形 516">
                    <a:extLst>
                      <a:ext uri="{FF2B5EF4-FFF2-40B4-BE49-F238E27FC236}">
                        <a16:creationId xmlns:a16="http://schemas.microsoft.com/office/drawing/2014/main" id="{AF612C2C-F782-5F28-5720-79B3ED948188}"/>
                      </a:ext>
                    </a:extLst>
                  </p:cNvPr>
                  <p:cNvSpPr/>
                  <p:nvPr/>
                </p:nvSpPr>
                <p:spPr bwMode="auto">
                  <a:xfrm rot="17100000">
                    <a:off x="8119641" y="4787981"/>
                    <a:ext cx="451771" cy="482059"/>
                  </a:xfrm>
                  <a:custGeom>
                    <a:avLst/>
                    <a:gdLst>
                      <a:gd name="csX0" fmla="*/ 547069 w 555196"/>
                      <a:gd name="csY0" fmla="*/ 336502 h 482059"/>
                      <a:gd name="csX1" fmla="*/ 555196 w 555196"/>
                      <a:gd name="csY1" fmla="*/ 376760 h 482059"/>
                      <a:gd name="csX2" fmla="*/ 451771 w 555196"/>
                      <a:gd name="csY2" fmla="*/ 480185 h 482059"/>
                      <a:gd name="csX3" fmla="*/ 107730 w 555196"/>
                      <a:gd name="csY3" fmla="*/ 480185 h 482059"/>
                      <a:gd name="csX4" fmla="*/ 98449 w 555196"/>
                      <a:gd name="csY4" fmla="*/ 482059 h 482059"/>
                      <a:gd name="csX5" fmla="*/ 98450 w 555196"/>
                      <a:gd name="csY5" fmla="*/ 482058 h 482059"/>
                      <a:gd name="csX6" fmla="*/ 0 w 555196"/>
                      <a:gd name="csY6" fmla="*/ 383608 h 482059"/>
                      <a:gd name="csX7" fmla="*/ 0 w 555196"/>
                      <a:gd name="csY7" fmla="*/ 0 h 482059"/>
                      <a:gd name="csX8" fmla="*/ 196899 w 555196"/>
                      <a:gd name="csY8" fmla="*/ 0 h 482059"/>
                      <a:gd name="csX9" fmla="*/ 196899 w 555196"/>
                      <a:gd name="csY9" fmla="*/ 273335 h 482059"/>
                      <a:gd name="csX10" fmla="*/ 451771 w 555196"/>
                      <a:gd name="csY10" fmla="*/ 273335 h 482059"/>
                      <a:gd name="csX11" fmla="*/ 547069 w 555196"/>
                      <a:gd name="csY11" fmla="*/ 336502 h 482059"/>
                      <a:gd name="csX0" fmla="*/ 555196 w 646636"/>
                      <a:gd name="csY0" fmla="*/ 376760 h 482059"/>
                      <a:gd name="csX1" fmla="*/ 451771 w 646636"/>
                      <a:gd name="csY1" fmla="*/ 480185 h 482059"/>
                      <a:gd name="csX2" fmla="*/ 107730 w 646636"/>
                      <a:gd name="csY2" fmla="*/ 480185 h 482059"/>
                      <a:gd name="csX3" fmla="*/ 98449 w 646636"/>
                      <a:gd name="csY3" fmla="*/ 482059 h 482059"/>
                      <a:gd name="csX4" fmla="*/ 98450 w 646636"/>
                      <a:gd name="csY4" fmla="*/ 482058 h 482059"/>
                      <a:gd name="csX5" fmla="*/ 0 w 646636"/>
                      <a:gd name="csY5" fmla="*/ 383608 h 482059"/>
                      <a:gd name="csX6" fmla="*/ 0 w 646636"/>
                      <a:gd name="csY6" fmla="*/ 0 h 482059"/>
                      <a:gd name="csX7" fmla="*/ 196899 w 646636"/>
                      <a:gd name="csY7" fmla="*/ 0 h 482059"/>
                      <a:gd name="csX8" fmla="*/ 196899 w 646636"/>
                      <a:gd name="csY8" fmla="*/ 273335 h 482059"/>
                      <a:gd name="csX9" fmla="*/ 451771 w 646636"/>
                      <a:gd name="csY9" fmla="*/ 273335 h 482059"/>
                      <a:gd name="csX10" fmla="*/ 547069 w 646636"/>
                      <a:gd name="csY10" fmla="*/ 336502 h 482059"/>
                      <a:gd name="csX11" fmla="*/ 646636 w 646636"/>
                      <a:gd name="csY11" fmla="*/ 468200 h 482059"/>
                      <a:gd name="csX0" fmla="*/ 555196 w 555196"/>
                      <a:gd name="csY0" fmla="*/ 376760 h 482059"/>
                      <a:gd name="csX1" fmla="*/ 451771 w 555196"/>
                      <a:gd name="csY1" fmla="*/ 480185 h 482059"/>
                      <a:gd name="csX2" fmla="*/ 107730 w 555196"/>
                      <a:gd name="csY2" fmla="*/ 480185 h 482059"/>
                      <a:gd name="csX3" fmla="*/ 98449 w 555196"/>
                      <a:gd name="csY3" fmla="*/ 482059 h 482059"/>
                      <a:gd name="csX4" fmla="*/ 98450 w 555196"/>
                      <a:gd name="csY4" fmla="*/ 482058 h 482059"/>
                      <a:gd name="csX5" fmla="*/ 0 w 555196"/>
                      <a:gd name="csY5" fmla="*/ 383608 h 482059"/>
                      <a:gd name="csX6" fmla="*/ 0 w 555196"/>
                      <a:gd name="csY6" fmla="*/ 0 h 482059"/>
                      <a:gd name="csX7" fmla="*/ 196899 w 555196"/>
                      <a:gd name="csY7" fmla="*/ 0 h 482059"/>
                      <a:gd name="csX8" fmla="*/ 196899 w 555196"/>
                      <a:gd name="csY8" fmla="*/ 273335 h 482059"/>
                      <a:gd name="csX9" fmla="*/ 451771 w 555196"/>
                      <a:gd name="csY9" fmla="*/ 273335 h 482059"/>
                      <a:gd name="csX10" fmla="*/ 547069 w 555196"/>
                      <a:gd name="csY10" fmla="*/ 336502 h 482059"/>
                      <a:gd name="csX0" fmla="*/ 451771 w 547069"/>
                      <a:gd name="csY0" fmla="*/ 480185 h 482059"/>
                      <a:gd name="csX1" fmla="*/ 107730 w 547069"/>
                      <a:gd name="csY1" fmla="*/ 480185 h 482059"/>
                      <a:gd name="csX2" fmla="*/ 98449 w 547069"/>
                      <a:gd name="csY2" fmla="*/ 482059 h 482059"/>
                      <a:gd name="csX3" fmla="*/ 98450 w 547069"/>
                      <a:gd name="csY3" fmla="*/ 482058 h 482059"/>
                      <a:gd name="csX4" fmla="*/ 0 w 547069"/>
                      <a:gd name="csY4" fmla="*/ 383608 h 482059"/>
                      <a:gd name="csX5" fmla="*/ 0 w 547069"/>
                      <a:gd name="csY5" fmla="*/ 0 h 482059"/>
                      <a:gd name="csX6" fmla="*/ 196899 w 547069"/>
                      <a:gd name="csY6" fmla="*/ 0 h 482059"/>
                      <a:gd name="csX7" fmla="*/ 196899 w 547069"/>
                      <a:gd name="csY7" fmla="*/ 273335 h 482059"/>
                      <a:gd name="csX8" fmla="*/ 451771 w 547069"/>
                      <a:gd name="csY8" fmla="*/ 273335 h 482059"/>
                      <a:gd name="csX9" fmla="*/ 547069 w 547069"/>
                      <a:gd name="csY9" fmla="*/ 336502 h 482059"/>
                      <a:gd name="csX0" fmla="*/ 451771 w 451771"/>
                      <a:gd name="csY0" fmla="*/ 480185 h 482059"/>
                      <a:gd name="csX1" fmla="*/ 107730 w 451771"/>
                      <a:gd name="csY1" fmla="*/ 480185 h 482059"/>
                      <a:gd name="csX2" fmla="*/ 98449 w 451771"/>
                      <a:gd name="csY2" fmla="*/ 482059 h 482059"/>
                      <a:gd name="csX3" fmla="*/ 98450 w 451771"/>
                      <a:gd name="csY3" fmla="*/ 482058 h 482059"/>
                      <a:gd name="csX4" fmla="*/ 0 w 451771"/>
                      <a:gd name="csY4" fmla="*/ 383608 h 482059"/>
                      <a:gd name="csX5" fmla="*/ 0 w 451771"/>
                      <a:gd name="csY5" fmla="*/ 0 h 482059"/>
                      <a:gd name="csX6" fmla="*/ 196899 w 451771"/>
                      <a:gd name="csY6" fmla="*/ 0 h 482059"/>
                      <a:gd name="csX7" fmla="*/ 196899 w 451771"/>
                      <a:gd name="csY7" fmla="*/ 273335 h 482059"/>
                      <a:gd name="csX8" fmla="*/ 451771 w 451771"/>
                      <a:gd name="csY8" fmla="*/ 273335 h 482059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</a:cxnLst>
                    <a:rect l="l" t="t" r="r" b="b"/>
                    <a:pathLst>
                      <a:path w="451771" h="482059">
                        <a:moveTo>
                          <a:pt x="451771" y="480185"/>
                        </a:moveTo>
                        <a:lnTo>
                          <a:pt x="107730" y="480185"/>
                        </a:lnTo>
                        <a:lnTo>
                          <a:pt x="98449" y="482059"/>
                        </a:lnTo>
                        <a:lnTo>
                          <a:pt x="98450" y="482058"/>
                        </a:lnTo>
                        <a:cubicBezTo>
                          <a:pt x="44078" y="482058"/>
                          <a:pt x="0" y="437980"/>
                          <a:pt x="0" y="383608"/>
                        </a:cubicBezTo>
                        <a:lnTo>
                          <a:pt x="0" y="0"/>
                        </a:lnTo>
                        <a:lnTo>
                          <a:pt x="196899" y="0"/>
                        </a:lnTo>
                        <a:lnTo>
                          <a:pt x="196899" y="273335"/>
                        </a:lnTo>
                        <a:lnTo>
                          <a:pt x="451771" y="273335"/>
                        </a:lnTo>
                      </a:path>
                    </a:pathLst>
                  </a:custGeom>
                  <a:solidFill>
                    <a:srgbClr val="006666"/>
                  </a:solidFill>
                  <a:ln w="38100" cap="rnd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8" name="楕円 517">
                    <a:extLst>
                      <a:ext uri="{FF2B5EF4-FFF2-40B4-BE49-F238E27FC236}">
                        <a16:creationId xmlns:a16="http://schemas.microsoft.com/office/drawing/2014/main" id="{1A396BE4-A96E-2A58-5099-4C79BABAA9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98581" y="4096392"/>
                    <a:ext cx="117247" cy="16828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9" name="楕円 518">
                    <a:extLst>
                      <a:ext uri="{FF2B5EF4-FFF2-40B4-BE49-F238E27FC236}">
                        <a16:creationId xmlns:a16="http://schemas.microsoft.com/office/drawing/2014/main" id="{320CF307-207B-6155-A53F-CFE01D8EBB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925506" y="4096392"/>
                    <a:ext cx="117247" cy="16828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0" name="月 519">
                    <a:extLst>
                      <a:ext uri="{FF2B5EF4-FFF2-40B4-BE49-F238E27FC236}">
                        <a16:creationId xmlns:a16="http://schemas.microsoft.com/office/drawing/2014/main" id="{0B76EE30-ED0E-C4B6-BD53-4097850E47E4}"/>
                      </a:ext>
                    </a:extLst>
                  </p:cNvPr>
                  <p:cNvSpPr/>
                  <p:nvPr/>
                </p:nvSpPr>
                <p:spPr bwMode="auto">
                  <a:xfrm rot="17100000">
                    <a:off x="8412469" y="3892529"/>
                    <a:ext cx="45719" cy="230535"/>
                  </a:xfrm>
                  <a:prstGeom prst="moon">
                    <a:avLst>
                      <a:gd name="adj" fmla="val 55729"/>
                    </a:avLst>
                  </a:prstGeom>
                  <a:solidFill>
                    <a:srgbClr val="000000"/>
                  </a:solidFill>
                  <a:ln w="9525" cap="rnd">
                    <a:solidFill>
                      <a:srgbClr val="000000"/>
                    </a:solidFill>
                    <a:bevel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1" name="月 520">
                    <a:extLst>
                      <a:ext uri="{FF2B5EF4-FFF2-40B4-BE49-F238E27FC236}">
                        <a16:creationId xmlns:a16="http://schemas.microsoft.com/office/drawing/2014/main" id="{9AD9D830-E74E-B458-6945-89283C63DC64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7974319" y="3892530"/>
                    <a:ext cx="45719" cy="230535"/>
                  </a:xfrm>
                  <a:prstGeom prst="moon">
                    <a:avLst>
                      <a:gd name="adj" fmla="val 55729"/>
                    </a:avLst>
                  </a:prstGeom>
                  <a:solidFill>
                    <a:srgbClr val="000000"/>
                  </a:solidFill>
                  <a:ln w="9525" cap="rnd">
                    <a:solidFill>
                      <a:srgbClr val="000000"/>
                    </a:solidFill>
                    <a:bevel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FB94738B-5542-01C8-B492-22C3C306C36A}"/>
                    </a:ext>
                  </a:extLst>
                </p:cNvPr>
                <p:cNvSpPr/>
                <p:nvPr/>
              </p:nvSpPr>
              <p:spPr bwMode="auto">
                <a:xfrm>
                  <a:off x="664932" y="3564015"/>
                  <a:ext cx="1109664" cy="434576"/>
                </a:xfrm>
                <a:custGeom>
                  <a:avLst/>
                  <a:gdLst>
                    <a:gd name="csX0" fmla="*/ 564950 w 1109664"/>
                    <a:gd name="csY0" fmla="*/ 0 h 434576"/>
                    <a:gd name="csX1" fmla="*/ 668621 w 1109664"/>
                    <a:gd name="csY1" fmla="*/ 68718 h 434576"/>
                    <a:gd name="csX2" fmla="*/ 673212 w 1109664"/>
                    <a:gd name="csY2" fmla="*/ 91457 h 434576"/>
                    <a:gd name="csX3" fmla="*/ 690180 w 1109664"/>
                    <a:gd name="csY3" fmla="*/ 66292 h 434576"/>
                    <a:gd name="csX4" fmla="*/ 769738 w 1109664"/>
                    <a:gd name="csY4" fmla="*/ 33337 h 434576"/>
                    <a:gd name="csX5" fmla="*/ 873409 w 1109664"/>
                    <a:gd name="csY5" fmla="*/ 102055 h 434576"/>
                    <a:gd name="csX6" fmla="*/ 874175 w 1109664"/>
                    <a:gd name="csY6" fmla="*/ 105849 h 434576"/>
                    <a:gd name="csX7" fmla="*/ 903088 w 1109664"/>
                    <a:gd name="csY7" fmla="*/ 100012 h 434576"/>
                    <a:gd name="csX8" fmla="*/ 1015601 w 1109664"/>
                    <a:gd name="csY8" fmla="*/ 212525 h 434576"/>
                    <a:gd name="csX9" fmla="*/ 1006759 w 1109664"/>
                    <a:gd name="csY9" fmla="*/ 256320 h 434576"/>
                    <a:gd name="csX10" fmla="*/ 1002834 w 1109664"/>
                    <a:gd name="csY10" fmla="*/ 262142 h 434576"/>
                    <a:gd name="csX11" fmla="*/ 1021557 w 1109664"/>
                    <a:gd name="csY11" fmla="*/ 258362 h 434576"/>
                    <a:gd name="csX12" fmla="*/ 1109664 w 1109664"/>
                    <a:gd name="csY12" fmla="*/ 346469 h 434576"/>
                    <a:gd name="csX13" fmla="*/ 1021557 w 1109664"/>
                    <a:gd name="csY13" fmla="*/ 434576 h 434576"/>
                    <a:gd name="csX14" fmla="*/ 933450 w 1109664"/>
                    <a:gd name="csY14" fmla="*/ 346469 h 434576"/>
                    <a:gd name="csX15" fmla="*/ 939251 w 1109664"/>
                    <a:gd name="csY15" fmla="*/ 317737 h 434576"/>
                    <a:gd name="csX16" fmla="*/ 903088 w 1109664"/>
                    <a:gd name="csY16" fmla="*/ 325038 h 434576"/>
                    <a:gd name="csX17" fmla="*/ 799417 w 1109664"/>
                    <a:gd name="csY17" fmla="*/ 256320 h 434576"/>
                    <a:gd name="csX18" fmla="*/ 798651 w 1109664"/>
                    <a:gd name="csY18" fmla="*/ 252526 h 434576"/>
                    <a:gd name="csX19" fmla="*/ 769738 w 1109664"/>
                    <a:gd name="csY19" fmla="*/ 258363 h 434576"/>
                    <a:gd name="csX20" fmla="*/ 666067 w 1109664"/>
                    <a:gd name="csY20" fmla="*/ 189645 h 434576"/>
                    <a:gd name="csX21" fmla="*/ 661476 w 1109664"/>
                    <a:gd name="csY21" fmla="*/ 166906 h 434576"/>
                    <a:gd name="csX22" fmla="*/ 644509 w 1109664"/>
                    <a:gd name="csY22" fmla="*/ 192072 h 434576"/>
                    <a:gd name="csX23" fmla="*/ 564950 w 1109664"/>
                    <a:gd name="csY23" fmla="*/ 225026 h 434576"/>
                    <a:gd name="csX24" fmla="*/ 461279 w 1109664"/>
                    <a:gd name="csY24" fmla="*/ 156308 h 434576"/>
                    <a:gd name="csX25" fmla="*/ 460656 w 1109664"/>
                    <a:gd name="csY25" fmla="*/ 153222 h 434576"/>
                    <a:gd name="csX26" fmla="*/ 459071 w 1109664"/>
                    <a:gd name="csY26" fmla="*/ 161070 h 434576"/>
                    <a:gd name="csX27" fmla="*/ 355400 w 1109664"/>
                    <a:gd name="csY27" fmla="*/ 229788 h 434576"/>
                    <a:gd name="csX28" fmla="*/ 311605 w 1109664"/>
                    <a:gd name="csY28" fmla="*/ 220946 h 434576"/>
                    <a:gd name="csX29" fmla="*/ 286132 w 1109664"/>
                    <a:gd name="csY29" fmla="*/ 203772 h 434576"/>
                    <a:gd name="csX30" fmla="*/ 286938 w 1109664"/>
                    <a:gd name="csY30" fmla="*/ 207763 h 434576"/>
                    <a:gd name="csX31" fmla="*/ 174425 w 1109664"/>
                    <a:gd name="csY31" fmla="*/ 320276 h 434576"/>
                    <a:gd name="csX32" fmla="*/ 170777 w 1109664"/>
                    <a:gd name="csY32" fmla="*/ 319540 h 434576"/>
                    <a:gd name="csX33" fmla="*/ 176214 w 1109664"/>
                    <a:gd name="csY33" fmla="*/ 346469 h 434576"/>
                    <a:gd name="csX34" fmla="*/ 88107 w 1109664"/>
                    <a:gd name="csY34" fmla="*/ 434576 h 434576"/>
                    <a:gd name="csX35" fmla="*/ 0 w 1109664"/>
                    <a:gd name="csY35" fmla="*/ 346469 h 434576"/>
                    <a:gd name="csX36" fmla="*/ 53812 w 1109664"/>
                    <a:gd name="csY36" fmla="*/ 265286 h 434576"/>
                    <a:gd name="csX37" fmla="*/ 76871 w 1109664"/>
                    <a:gd name="csY37" fmla="*/ 260631 h 434576"/>
                    <a:gd name="csX38" fmla="*/ 70754 w 1109664"/>
                    <a:gd name="csY38" fmla="*/ 251558 h 434576"/>
                    <a:gd name="csX39" fmla="*/ 61912 w 1109664"/>
                    <a:gd name="csY39" fmla="*/ 207763 h 434576"/>
                    <a:gd name="csX40" fmla="*/ 174425 w 1109664"/>
                    <a:gd name="csY40" fmla="*/ 95250 h 434576"/>
                    <a:gd name="csX41" fmla="*/ 218220 w 1109664"/>
                    <a:gd name="csY41" fmla="*/ 104092 h 434576"/>
                    <a:gd name="csX42" fmla="*/ 243693 w 1109664"/>
                    <a:gd name="csY42" fmla="*/ 121266 h 434576"/>
                    <a:gd name="csX43" fmla="*/ 242887 w 1109664"/>
                    <a:gd name="csY43" fmla="*/ 117275 h 434576"/>
                    <a:gd name="csX44" fmla="*/ 355400 w 1109664"/>
                    <a:gd name="csY44" fmla="*/ 4762 h 434576"/>
                    <a:gd name="csX45" fmla="*/ 459071 w 1109664"/>
                    <a:gd name="csY45" fmla="*/ 73480 h 434576"/>
                    <a:gd name="csX46" fmla="*/ 459694 w 1109664"/>
                    <a:gd name="csY46" fmla="*/ 76567 h 434576"/>
                    <a:gd name="csX47" fmla="*/ 461279 w 1109664"/>
                    <a:gd name="csY47" fmla="*/ 68718 h 434576"/>
                    <a:gd name="csX48" fmla="*/ 564950 w 1109664"/>
                    <a:gd name="csY48" fmla="*/ 0 h 43457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  <a:cxn ang="0">
                      <a:pos x="csX38" y="csY38"/>
                    </a:cxn>
                    <a:cxn ang="0">
                      <a:pos x="csX39" y="csY39"/>
                    </a:cxn>
                    <a:cxn ang="0">
                      <a:pos x="csX40" y="csY40"/>
                    </a:cxn>
                    <a:cxn ang="0">
                      <a:pos x="csX41" y="csY41"/>
                    </a:cxn>
                    <a:cxn ang="0">
                      <a:pos x="csX42" y="csY42"/>
                    </a:cxn>
                    <a:cxn ang="0">
                      <a:pos x="csX43" y="csY43"/>
                    </a:cxn>
                    <a:cxn ang="0">
                      <a:pos x="csX44" y="csY44"/>
                    </a:cxn>
                    <a:cxn ang="0">
                      <a:pos x="csX45" y="csY45"/>
                    </a:cxn>
                    <a:cxn ang="0">
                      <a:pos x="csX46" y="csY46"/>
                    </a:cxn>
                    <a:cxn ang="0">
                      <a:pos x="csX47" y="csY47"/>
                    </a:cxn>
                    <a:cxn ang="0">
                      <a:pos x="csX48" y="csY48"/>
                    </a:cxn>
                  </a:cxnLst>
                  <a:rect l="l" t="t" r="r" b="b"/>
                  <a:pathLst>
                    <a:path w="1109664" h="434576">
                      <a:moveTo>
                        <a:pt x="564950" y="0"/>
                      </a:moveTo>
                      <a:cubicBezTo>
                        <a:pt x="611554" y="0"/>
                        <a:pt x="651541" y="28336"/>
                        <a:pt x="668621" y="68718"/>
                      </a:cubicBezTo>
                      <a:lnTo>
                        <a:pt x="673212" y="91457"/>
                      </a:lnTo>
                      <a:lnTo>
                        <a:pt x="690180" y="66292"/>
                      </a:lnTo>
                      <a:cubicBezTo>
                        <a:pt x="710540" y="45931"/>
                        <a:pt x="738669" y="33337"/>
                        <a:pt x="769738" y="33337"/>
                      </a:cubicBezTo>
                      <a:cubicBezTo>
                        <a:pt x="816342" y="33337"/>
                        <a:pt x="856329" y="61673"/>
                        <a:pt x="873409" y="102055"/>
                      </a:cubicBezTo>
                      <a:lnTo>
                        <a:pt x="874175" y="105849"/>
                      </a:lnTo>
                      <a:lnTo>
                        <a:pt x="903088" y="100012"/>
                      </a:lnTo>
                      <a:cubicBezTo>
                        <a:pt x="965227" y="100012"/>
                        <a:pt x="1015601" y="150386"/>
                        <a:pt x="1015601" y="212525"/>
                      </a:cubicBezTo>
                      <a:cubicBezTo>
                        <a:pt x="1015601" y="228060"/>
                        <a:pt x="1012453" y="242859"/>
                        <a:pt x="1006759" y="256320"/>
                      </a:cubicBezTo>
                      <a:lnTo>
                        <a:pt x="1002834" y="262142"/>
                      </a:lnTo>
                      <a:lnTo>
                        <a:pt x="1021557" y="258362"/>
                      </a:lnTo>
                      <a:cubicBezTo>
                        <a:pt x="1070217" y="258362"/>
                        <a:pt x="1109664" y="297809"/>
                        <a:pt x="1109664" y="346469"/>
                      </a:cubicBezTo>
                      <a:cubicBezTo>
                        <a:pt x="1109664" y="395129"/>
                        <a:pt x="1070217" y="434576"/>
                        <a:pt x="1021557" y="434576"/>
                      </a:cubicBezTo>
                      <a:cubicBezTo>
                        <a:pt x="972897" y="434576"/>
                        <a:pt x="933450" y="395129"/>
                        <a:pt x="933450" y="346469"/>
                      </a:cubicBezTo>
                      <a:lnTo>
                        <a:pt x="939251" y="317737"/>
                      </a:lnTo>
                      <a:lnTo>
                        <a:pt x="903088" y="325038"/>
                      </a:lnTo>
                      <a:cubicBezTo>
                        <a:pt x="856484" y="325038"/>
                        <a:pt x="816497" y="296703"/>
                        <a:pt x="799417" y="256320"/>
                      </a:cubicBezTo>
                      <a:lnTo>
                        <a:pt x="798651" y="252526"/>
                      </a:lnTo>
                      <a:lnTo>
                        <a:pt x="769738" y="258363"/>
                      </a:lnTo>
                      <a:cubicBezTo>
                        <a:pt x="723134" y="258363"/>
                        <a:pt x="683147" y="230028"/>
                        <a:pt x="666067" y="189645"/>
                      </a:cubicBezTo>
                      <a:lnTo>
                        <a:pt x="661476" y="166906"/>
                      </a:lnTo>
                      <a:lnTo>
                        <a:pt x="644509" y="192072"/>
                      </a:lnTo>
                      <a:cubicBezTo>
                        <a:pt x="624148" y="212433"/>
                        <a:pt x="596020" y="225026"/>
                        <a:pt x="564950" y="225026"/>
                      </a:cubicBezTo>
                      <a:cubicBezTo>
                        <a:pt x="518346" y="225026"/>
                        <a:pt x="478359" y="196691"/>
                        <a:pt x="461279" y="156308"/>
                      </a:cubicBezTo>
                      <a:lnTo>
                        <a:pt x="460656" y="153222"/>
                      </a:lnTo>
                      <a:lnTo>
                        <a:pt x="459071" y="161070"/>
                      </a:lnTo>
                      <a:cubicBezTo>
                        <a:pt x="441991" y="201453"/>
                        <a:pt x="402004" y="229788"/>
                        <a:pt x="355400" y="229788"/>
                      </a:cubicBezTo>
                      <a:cubicBezTo>
                        <a:pt x="339865" y="229788"/>
                        <a:pt x="325066" y="226640"/>
                        <a:pt x="311605" y="220946"/>
                      </a:cubicBezTo>
                      <a:lnTo>
                        <a:pt x="286132" y="203772"/>
                      </a:lnTo>
                      <a:lnTo>
                        <a:pt x="286938" y="207763"/>
                      </a:lnTo>
                      <a:cubicBezTo>
                        <a:pt x="286938" y="269902"/>
                        <a:pt x="236564" y="320276"/>
                        <a:pt x="174425" y="320276"/>
                      </a:cubicBezTo>
                      <a:lnTo>
                        <a:pt x="170777" y="319540"/>
                      </a:lnTo>
                      <a:lnTo>
                        <a:pt x="176214" y="346469"/>
                      </a:lnTo>
                      <a:cubicBezTo>
                        <a:pt x="176214" y="395129"/>
                        <a:pt x="136767" y="434576"/>
                        <a:pt x="88107" y="434576"/>
                      </a:cubicBezTo>
                      <a:cubicBezTo>
                        <a:pt x="39447" y="434576"/>
                        <a:pt x="0" y="395129"/>
                        <a:pt x="0" y="346469"/>
                      </a:cubicBezTo>
                      <a:cubicBezTo>
                        <a:pt x="0" y="309974"/>
                        <a:pt x="22189" y="278661"/>
                        <a:pt x="53812" y="265286"/>
                      </a:cubicBezTo>
                      <a:lnTo>
                        <a:pt x="76871" y="260631"/>
                      </a:lnTo>
                      <a:lnTo>
                        <a:pt x="70754" y="251558"/>
                      </a:lnTo>
                      <a:cubicBezTo>
                        <a:pt x="65060" y="238097"/>
                        <a:pt x="61912" y="223298"/>
                        <a:pt x="61912" y="207763"/>
                      </a:cubicBezTo>
                      <a:cubicBezTo>
                        <a:pt x="61912" y="145624"/>
                        <a:pt x="112286" y="95250"/>
                        <a:pt x="174425" y="95250"/>
                      </a:cubicBezTo>
                      <a:cubicBezTo>
                        <a:pt x="189960" y="95250"/>
                        <a:pt x="204759" y="98399"/>
                        <a:pt x="218220" y="104092"/>
                      </a:cubicBezTo>
                      <a:lnTo>
                        <a:pt x="243693" y="121266"/>
                      </a:lnTo>
                      <a:lnTo>
                        <a:pt x="242887" y="117275"/>
                      </a:lnTo>
                      <a:cubicBezTo>
                        <a:pt x="242887" y="55136"/>
                        <a:pt x="293261" y="4762"/>
                        <a:pt x="355400" y="4762"/>
                      </a:cubicBezTo>
                      <a:cubicBezTo>
                        <a:pt x="402004" y="4762"/>
                        <a:pt x="441991" y="33098"/>
                        <a:pt x="459071" y="73480"/>
                      </a:cubicBezTo>
                      <a:lnTo>
                        <a:pt x="459694" y="76567"/>
                      </a:lnTo>
                      <a:lnTo>
                        <a:pt x="461279" y="68718"/>
                      </a:lnTo>
                      <a:cubicBezTo>
                        <a:pt x="478359" y="28336"/>
                        <a:pt x="518346" y="0"/>
                        <a:pt x="56495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B3B55D04-FB53-8EDF-3D18-7E3C614800FD}"/>
                  </a:ext>
                </a:extLst>
              </p:cNvPr>
              <p:cNvGrpSpPr/>
              <p:nvPr/>
            </p:nvGrpSpPr>
            <p:grpSpPr>
              <a:xfrm>
                <a:off x="7855670" y="934338"/>
                <a:ext cx="1380643" cy="1613215"/>
                <a:chOff x="1899731" y="3801044"/>
                <a:chExt cx="1380643" cy="1613215"/>
              </a:xfrm>
              <a:solidFill>
                <a:schemeClr val="bg1"/>
              </a:solidFill>
            </p:grpSpPr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4C5051D8-7D2C-E323-305A-08768D19C4A4}"/>
                    </a:ext>
                  </a:extLst>
                </p:cNvPr>
                <p:cNvSpPr/>
                <p:nvPr/>
              </p:nvSpPr>
              <p:spPr>
                <a:xfrm>
                  <a:off x="1899731" y="3801044"/>
                  <a:ext cx="1380643" cy="1380643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EBA127D0-2239-0FAB-18DF-62826A59F177}"/>
                    </a:ext>
                  </a:extLst>
                </p:cNvPr>
                <p:cNvSpPr/>
                <p:nvPr/>
              </p:nvSpPr>
              <p:spPr>
                <a:xfrm>
                  <a:off x="2170269" y="4967504"/>
                  <a:ext cx="294356" cy="294356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B9F4ACAA-D476-E8D5-532E-9D7F9D8B3B97}"/>
                    </a:ext>
                  </a:extLst>
                </p:cNvPr>
                <p:cNvSpPr/>
                <p:nvPr/>
              </p:nvSpPr>
              <p:spPr>
                <a:xfrm>
                  <a:off x="2036919" y="5226824"/>
                  <a:ext cx="187435" cy="187435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3B600BA9-0B75-D830-2D2E-D5432F1C7A06}"/>
                </a:ext>
              </a:extLst>
            </p:cNvPr>
            <p:cNvGrpSpPr/>
            <p:nvPr/>
          </p:nvGrpSpPr>
          <p:grpSpPr>
            <a:xfrm>
              <a:off x="7985760" y="1576771"/>
              <a:ext cx="529854" cy="355399"/>
              <a:chOff x="2108685" y="2921908"/>
              <a:chExt cx="521177" cy="296176"/>
            </a:xfrm>
          </p:grpSpPr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60FD2088-B10A-405E-D674-8CE13C709812}"/>
                  </a:ext>
                </a:extLst>
              </p:cNvPr>
              <p:cNvGrpSpPr/>
              <p:nvPr/>
            </p:nvGrpSpPr>
            <p:grpSpPr>
              <a:xfrm>
                <a:off x="2108685" y="3092336"/>
                <a:ext cx="198647" cy="125748"/>
                <a:chOff x="6533532" y="1563124"/>
                <a:chExt cx="1012429" cy="640889"/>
              </a:xfrm>
              <a:solidFill>
                <a:schemeClr val="bg1"/>
              </a:solidFill>
            </p:grpSpPr>
            <p:sp>
              <p:nvSpPr>
                <p:cNvPr id="636" name="楕円 175">
                  <a:extLst>
                    <a:ext uri="{FF2B5EF4-FFF2-40B4-BE49-F238E27FC236}">
                      <a16:creationId xmlns:a16="http://schemas.microsoft.com/office/drawing/2014/main" id="{BFFD6AB3-BB0F-820B-9DAF-C9E859E45275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8191B739-7AD1-AD27-EFD9-08F88E0B5286}"/>
                    </a:ext>
                  </a:extLst>
                </p:cNvPr>
                <p:cNvSpPr/>
                <p:nvPr/>
              </p:nvSpPr>
              <p:spPr>
                <a:xfrm>
                  <a:off x="6533532" y="1626662"/>
                  <a:ext cx="1012423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楕円 175">
                  <a:extLst>
                    <a:ext uri="{FF2B5EF4-FFF2-40B4-BE49-F238E27FC236}">
                      <a16:creationId xmlns:a16="http://schemas.microsoft.com/office/drawing/2014/main" id="{31F042CF-32C6-1D77-050D-5D5CD4896E59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B01D5984-8A0D-2325-C368-AB36C666FC3F}"/>
                  </a:ext>
                </a:extLst>
              </p:cNvPr>
              <p:cNvGrpSpPr/>
              <p:nvPr/>
            </p:nvGrpSpPr>
            <p:grpSpPr>
              <a:xfrm>
                <a:off x="2431216" y="3092336"/>
                <a:ext cx="198646" cy="125748"/>
                <a:chOff x="6533537" y="1563124"/>
                <a:chExt cx="1012424" cy="640889"/>
              </a:xfrm>
              <a:solidFill>
                <a:schemeClr val="bg1"/>
              </a:solidFill>
            </p:grpSpPr>
            <p:sp>
              <p:nvSpPr>
                <p:cNvPr id="633" name="楕円 175">
                  <a:extLst>
                    <a:ext uri="{FF2B5EF4-FFF2-40B4-BE49-F238E27FC236}">
                      <a16:creationId xmlns:a16="http://schemas.microsoft.com/office/drawing/2014/main" id="{B595D505-0FCD-6677-C538-2189A801A5E4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4D10FB24-CDC1-F921-96BD-3A9FA0D316EE}"/>
                    </a:ext>
                  </a:extLst>
                </p:cNvPr>
                <p:cNvSpPr/>
                <p:nvPr/>
              </p:nvSpPr>
              <p:spPr>
                <a:xfrm>
                  <a:off x="6533537" y="1626657"/>
                  <a:ext cx="1012422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楕円 175">
                  <a:extLst>
                    <a:ext uri="{FF2B5EF4-FFF2-40B4-BE49-F238E27FC236}">
                      <a16:creationId xmlns:a16="http://schemas.microsoft.com/office/drawing/2014/main" id="{F31DCA59-E746-2595-21CD-A461C2B9A570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03355DB9-B582-E931-01B0-937640C7AB52}"/>
                  </a:ext>
                </a:extLst>
              </p:cNvPr>
              <p:cNvGrpSpPr/>
              <p:nvPr/>
            </p:nvGrpSpPr>
            <p:grpSpPr>
              <a:xfrm>
                <a:off x="2288276" y="2921908"/>
                <a:ext cx="198646" cy="125748"/>
                <a:chOff x="6533537" y="1563124"/>
                <a:chExt cx="1012424" cy="640889"/>
              </a:xfrm>
              <a:solidFill>
                <a:schemeClr val="bg1"/>
              </a:solidFill>
            </p:grpSpPr>
            <p:sp>
              <p:nvSpPr>
                <p:cNvPr id="630" name="楕円 175">
                  <a:extLst>
                    <a:ext uri="{FF2B5EF4-FFF2-40B4-BE49-F238E27FC236}">
                      <a16:creationId xmlns:a16="http://schemas.microsoft.com/office/drawing/2014/main" id="{E2E750F9-9861-E5F2-04C8-8297FC69DBD1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6A728512-5C42-1819-F302-966F37C929E3}"/>
                    </a:ext>
                  </a:extLst>
                </p:cNvPr>
                <p:cNvSpPr/>
                <p:nvPr/>
              </p:nvSpPr>
              <p:spPr>
                <a:xfrm>
                  <a:off x="6533537" y="1626657"/>
                  <a:ext cx="1012422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楕円 175">
                  <a:extLst>
                    <a:ext uri="{FF2B5EF4-FFF2-40B4-BE49-F238E27FC236}">
                      <a16:creationId xmlns:a16="http://schemas.microsoft.com/office/drawing/2014/main" id="{F326820C-F83D-78BB-742B-1660687139ED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4570E1FA-A607-6616-E8A7-4ABFBEF2FE7C}"/>
                </a:ext>
              </a:extLst>
            </p:cNvPr>
            <p:cNvGrpSpPr/>
            <p:nvPr/>
          </p:nvGrpSpPr>
          <p:grpSpPr>
            <a:xfrm>
              <a:off x="8487396" y="1144675"/>
              <a:ext cx="582047" cy="681934"/>
              <a:chOff x="3308039" y="3879050"/>
              <a:chExt cx="1814939" cy="2126405"/>
            </a:xfrm>
          </p:grpSpPr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5DD1CA77-20E9-3CE9-9F68-A71A2F7C6852}"/>
                  </a:ext>
                </a:extLst>
              </p:cNvPr>
              <p:cNvGrpSpPr/>
              <p:nvPr/>
            </p:nvGrpSpPr>
            <p:grpSpPr>
              <a:xfrm>
                <a:off x="3308039" y="3879050"/>
                <a:ext cx="1814939" cy="2126405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78E2EC15-D9F4-9F08-AA63-73589C251D14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42EECCF2-8EAE-E7EA-6433-718A1608746E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57AEFA58-8D29-9231-9E43-07C22FF04547}"/>
                  </a:ext>
                </a:extLst>
              </p:cNvPr>
              <p:cNvSpPr/>
              <p:nvPr/>
            </p:nvSpPr>
            <p:spPr bwMode="auto">
              <a:xfrm>
                <a:off x="3497795" y="4620954"/>
                <a:ext cx="1435429" cy="1310399"/>
              </a:xfrm>
              <a:custGeom>
                <a:avLst/>
                <a:gdLst>
                  <a:gd name="connsiteX0" fmla="*/ 868088 w 1736178"/>
                  <a:gd name="connsiteY0" fmla="*/ 0 h 1584952"/>
                  <a:gd name="connsiteX1" fmla="*/ 1687838 w 1736178"/>
                  <a:gd name="connsiteY1" fmla="*/ 175215 h 1584952"/>
                  <a:gd name="connsiteX2" fmla="*/ 1736178 w 1736178"/>
                  <a:gd name="connsiteY2" fmla="*/ 207202 h 1584952"/>
                  <a:gd name="connsiteX3" fmla="*/ 1481979 w 1736178"/>
                  <a:gd name="connsiteY3" fmla="*/ 1362590 h 1584952"/>
                  <a:gd name="connsiteX4" fmla="*/ 868089 w 1736178"/>
                  <a:gd name="connsiteY4" fmla="*/ 1584952 h 1584952"/>
                  <a:gd name="connsiteX5" fmla="*/ 254200 w 1736178"/>
                  <a:gd name="connsiteY5" fmla="*/ 1362590 h 1584952"/>
                  <a:gd name="connsiteX6" fmla="*/ 0 w 1736178"/>
                  <a:gd name="connsiteY6" fmla="*/ 207201 h 1584952"/>
                  <a:gd name="connsiteX7" fmla="*/ 48339 w 1736178"/>
                  <a:gd name="connsiteY7" fmla="*/ 175215 h 1584952"/>
                  <a:gd name="connsiteX8" fmla="*/ 868088 w 1736178"/>
                  <a:gd name="connsiteY8" fmla="*/ 0 h 158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6178" h="1584952">
                    <a:moveTo>
                      <a:pt x="868088" y="0"/>
                    </a:moveTo>
                    <a:cubicBezTo>
                      <a:pt x="1209326" y="0"/>
                      <a:pt x="1510182" y="69503"/>
                      <a:pt x="1687838" y="175215"/>
                    </a:cubicBezTo>
                    <a:lnTo>
                      <a:pt x="1736178" y="207202"/>
                    </a:lnTo>
                    <a:lnTo>
                      <a:pt x="1481979" y="1362590"/>
                    </a:lnTo>
                    <a:cubicBezTo>
                      <a:pt x="1423548" y="1489492"/>
                      <a:pt x="1170903" y="1584952"/>
                      <a:pt x="868089" y="1584952"/>
                    </a:cubicBezTo>
                    <a:cubicBezTo>
                      <a:pt x="565275" y="1584952"/>
                      <a:pt x="312630" y="1489492"/>
                      <a:pt x="254200" y="1362590"/>
                    </a:cubicBezTo>
                    <a:lnTo>
                      <a:pt x="0" y="207201"/>
                    </a:lnTo>
                    <a:lnTo>
                      <a:pt x="48339" y="175215"/>
                    </a:lnTo>
                    <a:cubicBezTo>
                      <a:pt x="225994" y="69503"/>
                      <a:pt x="526851" y="0"/>
                      <a:pt x="868088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2" name="楕円 641">
                <a:extLst>
                  <a:ext uri="{FF2B5EF4-FFF2-40B4-BE49-F238E27FC236}">
                    <a16:creationId xmlns:a16="http://schemas.microsoft.com/office/drawing/2014/main" id="{9A847619-DD9A-5C41-701E-A9402801D0EF}"/>
                  </a:ext>
                </a:extLst>
              </p:cNvPr>
              <p:cNvSpPr/>
              <p:nvPr/>
            </p:nvSpPr>
            <p:spPr bwMode="auto">
              <a:xfrm>
                <a:off x="3501072" y="4599808"/>
                <a:ext cx="1428872" cy="409501"/>
              </a:xfrm>
              <a:prstGeom prst="ellipse">
                <a:avLst/>
              </a:prstGeom>
              <a:solidFill>
                <a:srgbClr val="66CCFF"/>
              </a:solidFill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4D5E8199-2F5E-13C3-81DD-0736565054EF}"/>
                  </a:ext>
                </a:extLst>
              </p:cNvPr>
              <p:cNvSpPr/>
              <p:nvPr/>
            </p:nvSpPr>
            <p:spPr>
              <a:xfrm rot="605836">
                <a:off x="4604803" y="5332029"/>
                <a:ext cx="96227" cy="369637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40CF1B20-8B98-6F33-3066-800F70A728B9}"/>
                  </a:ext>
                </a:extLst>
              </p:cNvPr>
              <p:cNvSpPr/>
              <p:nvPr/>
            </p:nvSpPr>
            <p:spPr bwMode="auto">
              <a:xfrm>
                <a:off x="3385570" y="4224834"/>
                <a:ext cx="1659874" cy="304347"/>
              </a:xfrm>
              <a:custGeom>
                <a:avLst/>
                <a:gdLst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22324 w 1659874"/>
                  <a:gd name="connsiteY7" fmla="*/ 120804 h 603059"/>
                  <a:gd name="connsiteX8" fmla="*/ 667330 w 1659874"/>
                  <a:gd name="connsiteY8" fmla="*/ 165810 h 603059"/>
                  <a:gd name="connsiteX9" fmla="*/ 937358 w 1659874"/>
                  <a:gd name="connsiteY9" fmla="*/ 165810 h 603059"/>
                  <a:gd name="connsiteX10" fmla="*/ 982364 w 1659874"/>
                  <a:gd name="connsiteY10" fmla="*/ 120804 h 603059"/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67330 w 1659874"/>
                  <a:gd name="connsiteY7" fmla="*/ 165810 h 603059"/>
                  <a:gd name="connsiteX8" fmla="*/ 937358 w 1659874"/>
                  <a:gd name="connsiteY8" fmla="*/ 165810 h 603059"/>
                  <a:gd name="connsiteX9" fmla="*/ 982364 w 1659874"/>
                  <a:gd name="connsiteY9" fmla="*/ 120804 h 603059"/>
                  <a:gd name="connsiteX10" fmla="*/ 982364 w 1659874"/>
                  <a:gd name="connsiteY10" fmla="*/ 0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10" fmla="*/ 713764 w 1659874"/>
                  <a:gd name="connsiteY10" fmla="*/ 965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0" fmla="*/ 667330 w 1659874"/>
                  <a:gd name="connsiteY0" fmla="*/ 165810 h 603059"/>
                  <a:gd name="connsiteX1" fmla="*/ 937358 w 1659874"/>
                  <a:gd name="connsiteY1" fmla="*/ 165810 h 603059"/>
                  <a:gd name="connsiteX2" fmla="*/ 982364 w 1659874"/>
                  <a:gd name="connsiteY2" fmla="*/ 120804 h 603059"/>
                  <a:gd name="connsiteX3" fmla="*/ 982364 w 1659874"/>
                  <a:gd name="connsiteY3" fmla="*/ 0 h 603059"/>
                  <a:gd name="connsiteX4" fmla="*/ 997199 w 1659874"/>
                  <a:gd name="connsiteY4" fmla="*/ 548 h 603059"/>
                  <a:gd name="connsiteX5" fmla="*/ 1659874 w 1659874"/>
                  <a:gd name="connsiteY5" fmla="*/ 298712 h 603059"/>
                  <a:gd name="connsiteX6" fmla="*/ 829937 w 1659874"/>
                  <a:gd name="connsiteY6" fmla="*/ 603059 h 603059"/>
                  <a:gd name="connsiteX7" fmla="*/ 0 w 1659874"/>
                  <a:gd name="connsiteY7" fmla="*/ 298712 h 603059"/>
                  <a:gd name="connsiteX0" fmla="*/ 937358 w 1659874"/>
                  <a:gd name="connsiteY0" fmla="*/ 165810 h 603059"/>
                  <a:gd name="connsiteX1" fmla="*/ 982364 w 1659874"/>
                  <a:gd name="connsiteY1" fmla="*/ 120804 h 603059"/>
                  <a:gd name="connsiteX2" fmla="*/ 982364 w 1659874"/>
                  <a:gd name="connsiteY2" fmla="*/ 0 h 603059"/>
                  <a:gd name="connsiteX3" fmla="*/ 997199 w 1659874"/>
                  <a:gd name="connsiteY3" fmla="*/ 548 h 603059"/>
                  <a:gd name="connsiteX4" fmla="*/ 1659874 w 1659874"/>
                  <a:gd name="connsiteY4" fmla="*/ 298712 h 603059"/>
                  <a:gd name="connsiteX5" fmla="*/ 829937 w 1659874"/>
                  <a:gd name="connsiteY5" fmla="*/ 603059 h 603059"/>
                  <a:gd name="connsiteX6" fmla="*/ 0 w 1659874"/>
                  <a:gd name="connsiteY6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997199 w 1659874"/>
                  <a:gd name="connsiteY2" fmla="*/ 548 h 603059"/>
                  <a:gd name="connsiteX3" fmla="*/ 1659874 w 1659874"/>
                  <a:gd name="connsiteY3" fmla="*/ 298712 h 603059"/>
                  <a:gd name="connsiteX4" fmla="*/ 829937 w 1659874"/>
                  <a:gd name="connsiteY4" fmla="*/ 603059 h 603059"/>
                  <a:gd name="connsiteX5" fmla="*/ 0 w 1659874"/>
                  <a:gd name="connsiteY5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0" fmla="*/ 982364 w 1659874"/>
                  <a:gd name="connsiteY0" fmla="*/ 0 h 482255"/>
                  <a:gd name="connsiteX1" fmla="*/ 1659874 w 1659874"/>
                  <a:gd name="connsiteY1" fmla="*/ 177908 h 482255"/>
                  <a:gd name="connsiteX2" fmla="*/ 829937 w 1659874"/>
                  <a:gd name="connsiteY2" fmla="*/ 482255 h 482255"/>
                  <a:gd name="connsiteX3" fmla="*/ 0 w 1659874"/>
                  <a:gd name="connsiteY3" fmla="*/ 177908 h 482255"/>
                  <a:gd name="connsiteX0" fmla="*/ 1659874 w 1659874"/>
                  <a:gd name="connsiteY0" fmla="*/ 0 h 304347"/>
                  <a:gd name="connsiteX1" fmla="*/ 829937 w 1659874"/>
                  <a:gd name="connsiteY1" fmla="*/ 304347 h 304347"/>
                  <a:gd name="connsiteX2" fmla="*/ 0 w 1659874"/>
                  <a:gd name="connsiteY2" fmla="*/ 0 h 304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59874" h="304347">
                    <a:moveTo>
                      <a:pt x="1659874" y="0"/>
                    </a:moveTo>
                    <a:cubicBezTo>
                      <a:pt x="1659874" y="168086"/>
                      <a:pt x="1288299" y="304347"/>
                      <a:pt x="829937" y="304347"/>
                    </a:cubicBezTo>
                    <a:cubicBezTo>
                      <a:pt x="371575" y="304347"/>
                      <a:pt x="0" y="168086"/>
                      <a:pt x="0" y="0"/>
                    </a:cubicBezTo>
                  </a:path>
                </a:pathLst>
              </a:cu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89" name="グループ化 688">
            <a:extLst>
              <a:ext uri="{FF2B5EF4-FFF2-40B4-BE49-F238E27FC236}">
                <a16:creationId xmlns:a16="http://schemas.microsoft.com/office/drawing/2014/main" id="{B06D3DD5-20A4-ED45-75BF-80BD42BD5813}"/>
              </a:ext>
            </a:extLst>
          </p:cNvPr>
          <p:cNvGrpSpPr/>
          <p:nvPr/>
        </p:nvGrpSpPr>
        <p:grpSpPr>
          <a:xfrm>
            <a:off x="6758213" y="3820413"/>
            <a:ext cx="2478100" cy="2523455"/>
            <a:chOff x="6758213" y="3820413"/>
            <a:chExt cx="2478100" cy="2523455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A531B28B-D838-D4A4-6136-3E91C1E6BD2D}"/>
                </a:ext>
              </a:extLst>
            </p:cNvPr>
            <p:cNvGrpSpPr/>
            <p:nvPr/>
          </p:nvGrpSpPr>
          <p:grpSpPr>
            <a:xfrm>
              <a:off x="6758213" y="4540198"/>
              <a:ext cx="1096652" cy="1803670"/>
              <a:chOff x="639760" y="3429000"/>
              <a:chExt cx="1197382" cy="1969343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3BF56C1-DE26-2D72-94DD-2971658483D5}"/>
                  </a:ext>
                </a:extLst>
              </p:cNvPr>
              <p:cNvSpPr/>
              <p:nvPr/>
            </p:nvSpPr>
            <p:spPr bwMode="auto">
              <a:xfrm>
                <a:off x="672782" y="3429000"/>
                <a:ext cx="1120607" cy="793659"/>
              </a:xfrm>
              <a:custGeom>
                <a:avLst/>
                <a:gdLst>
                  <a:gd name="csX0" fmla="*/ 651247 w 1275813"/>
                  <a:gd name="csY0" fmla="*/ 0 h 903583"/>
                  <a:gd name="csX1" fmla="*/ 789030 w 1275813"/>
                  <a:gd name="csY1" fmla="*/ 57072 h 903583"/>
                  <a:gd name="csX2" fmla="*/ 816036 w 1275813"/>
                  <a:gd name="csY2" fmla="*/ 97127 h 903583"/>
                  <a:gd name="csX3" fmla="*/ 828352 w 1275813"/>
                  <a:gd name="csY3" fmla="*/ 88824 h 903583"/>
                  <a:gd name="csX4" fmla="*/ 904198 w 1275813"/>
                  <a:gd name="csY4" fmla="*/ 73511 h 903583"/>
                  <a:gd name="csX5" fmla="*/ 1099053 w 1275813"/>
                  <a:gd name="csY5" fmla="*/ 268366 h 903583"/>
                  <a:gd name="csX6" fmla="*/ 1097799 w 1275813"/>
                  <a:gd name="csY6" fmla="*/ 274576 h 903583"/>
                  <a:gd name="csX7" fmla="*/ 1101455 w 1275813"/>
                  <a:gd name="csY7" fmla="*/ 274945 h 903583"/>
                  <a:gd name="csX8" fmla="*/ 1257040 w 1275813"/>
                  <a:gd name="csY8" fmla="*/ 465841 h 903583"/>
                  <a:gd name="csX9" fmla="*/ 1241727 w 1275813"/>
                  <a:gd name="csY9" fmla="*/ 541687 h 903583"/>
                  <a:gd name="csX10" fmla="*/ 1220371 w 1275813"/>
                  <a:gd name="csY10" fmla="*/ 573363 h 903583"/>
                  <a:gd name="csX11" fmla="*/ 1260500 w 1275813"/>
                  <a:gd name="csY11" fmla="*/ 632882 h 903583"/>
                  <a:gd name="csX12" fmla="*/ 1275813 w 1275813"/>
                  <a:gd name="csY12" fmla="*/ 708728 h 903583"/>
                  <a:gd name="csX13" fmla="*/ 1080958 w 1275813"/>
                  <a:gd name="csY13" fmla="*/ 903583 h 903583"/>
                  <a:gd name="csX14" fmla="*/ 886103 w 1275813"/>
                  <a:gd name="csY14" fmla="*/ 708728 h 903583"/>
                  <a:gd name="csX15" fmla="*/ 901416 w 1275813"/>
                  <a:gd name="csY15" fmla="*/ 632882 h 903583"/>
                  <a:gd name="csX16" fmla="*/ 922772 w 1275813"/>
                  <a:gd name="csY16" fmla="*/ 601207 h 903583"/>
                  <a:gd name="csX17" fmla="*/ 882643 w 1275813"/>
                  <a:gd name="csY17" fmla="*/ 541687 h 903583"/>
                  <a:gd name="csX18" fmla="*/ 867330 w 1275813"/>
                  <a:gd name="csY18" fmla="*/ 465841 h 903583"/>
                  <a:gd name="csX19" fmla="*/ 868584 w 1275813"/>
                  <a:gd name="csY19" fmla="*/ 459631 h 903583"/>
                  <a:gd name="csX20" fmla="*/ 864928 w 1275813"/>
                  <a:gd name="csY20" fmla="*/ 459262 h 903583"/>
                  <a:gd name="csX21" fmla="*/ 766415 w 1275813"/>
                  <a:gd name="csY21" fmla="*/ 406149 h 903583"/>
                  <a:gd name="csX22" fmla="*/ 739409 w 1275813"/>
                  <a:gd name="csY22" fmla="*/ 366094 h 903583"/>
                  <a:gd name="csX23" fmla="*/ 727093 w 1275813"/>
                  <a:gd name="csY23" fmla="*/ 374397 h 903583"/>
                  <a:gd name="csX24" fmla="*/ 651247 w 1275813"/>
                  <a:gd name="csY24" fmla="*/ 389710 h 903583"/>
                  <a:gd name="csX25" fmla="*/ 575401 w 1275813"/>
                  <a:gd name="csY25" fmla="*/ 374397 h 903583"/>
                  <a:gd name="csX26" fmla="*/ 565301 w 1275813"/>
                  <a:gd name="csY26" fmla="*/ 367588 h 903583"/>
                  <a:gd name="csX27" fmla="*/ 528178 w 1275813"/>
                  <a:gd name="csY27" fmla="*/ 422648 h 903583"/>
                  <a:gd name="csX28" fmla="*/ 390395 w 1275813"/>
                  <a:gd name="csY28" fmla="*/ 479720 h 903583"/>
                  <a:gd name="csX29" fmla="*/ 386977 w 1275813"/>
                  <a:gd name="csY29" fmla="*/ 479376 h 903583"/>
                  <a:gd name="csX30" fmla="*/ 374397 w 1275813"/>
                  <a:gd name="csY30" fmla="*/ 541687 h 903583"/>
                  <a:gd name="csX31" fmla="*/ 345275 w 1275813"/>
                  <a:gd name="csY31" fmla="*/ 589687 h 903583"/>
                  <a:gd name="csX32" fmla="*/ 374397 w 1275813"/>
                  <a:gd name="csY32" fmla="*/ 632882 h 903583"/>
                  <a:gd name="csX33" fmla="*/ 389710 w 1275813"/>
                  <a:gd name="csY33" fmla="*/ 708728 h 903583"/>
                  <a:gd name="csX34" fmla="*/ 194855 w 1275813"/>
                  <a:gd name="csY34" fmla="*/ 903583 h 903583"/>
                  <a:gd name="csX35" fmla="*/ 0 w 1275813"/>
                  <a:gd name="csY35" fmla="*/ 708728 h 903583"/>
                  <a:gd name="csX36" fmla="*/ 15313 w 1275813"/>
                  <a:gd name="csY36" fmla="*/ 632882 h 903583"/>
                  <a:gd name="csX37" fmla="*/ 46055 w 1275813"/>
                  <a:gd name="csY37" fmla="*/ 587285 h 903583"/>
                  <a:gd name="csX38" fmla="*/ 15313 w 1275813"/>
                  <a:gd name="csY38" fmla="*/ 541687 h 903583"/>
                  <a:gd name="csX39" fmla="*/ 0 w 1275813"/>
                  <a:gd name="csY39" fmla="*/ 465841 h 903583"/>
                  <a:gd name="csX40" fmla="*/ 194855 w 1275813"/>
                  <a:gd name="csY40" fmla="*/ 270986 h 903583"/>
                  <a:gd name="csX41" fmla="*/ 198272 w 1275813"/>
                  <a:gd name="csY41" fmla="*/ 271331 h 903583"/>
                  <a:gd name="csX42" fmla="*/ 210853 w 1275813"/>
                  <a:gd name="csY42" fmla="*/ 209019 h 903583"/>
                  <a:gd name="csX43" fmla="*/ 390395 w 1275813"/>
                  <a:gd name="csY43" fmla="*/ 90010 h 903583"/>
                  <a:gd name="csX44" fmla="*/ 466241 w 1275813"/>
                  <a:gd name="csY44" fmla="*/ 105323 h 903583"/>
                  <a:gd name="csX45" fmla="*/ 476341 w 1275813"/>
                  <a:gd name="csY45" fmla="*/ 112132 h 903583"/>
                  <a:gd name="csX46" fmla="*/ 513464 w 1275813"/>
                  <a:gd name="csY46" fmla="*/ 57072 h 903583"/>
                  <a:gd name="csX47" fmla="*/ 651247 w 1275813"/>
                  <a:gd name="csY47" fmla="*/ 0 h 9035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75813" h="903583">
                    <a:moveTo>
                      <a:pt x="651247" y="0"/>
                    </a:moveTo>
                    <a:cubicBezTo>
                      <a:pt x="705055" y="0"/>
                      <a:pt x="753768" y="21810"/>
                      <a:pt x="789030" y="57072"/>
                    </a:cubicBezTo>
                    <a:lnTo>
                      <a:pt x="816036" y="97127"/>
                    </a:lnTo>
                    <a:lnTo>
                      <a:pt x="828352" y="88824"/>
                    </a:lnTo>
                    <a:cubicBezTo>
                      <a:pt x="851664" y="78964"/>
                      <a:pt x="877294" y="73511"/>
                      <a:pt x="904198" y="73511"/>
                    </a:cubicBezTo>
                    <a:cubicBezTo>
                      <a:pt x="1011813" y="73511"/>
                      <a:pt x="1099053" y="160751"/>
                      <a:pt x="1099053" y="268366"/>
                    </a:cubicBezTo>
                    <a:lnTo>
                      <a:pt x="1097799" y="274576"/>
                    </a:lnTo>
                    <a:lnTo>
                      <a:pt x="1101455" y="274945"/>
                    </a:lnTo>
                    <a:cubicBezTo>
                      <a:pt x="1190247" y="293114"/>
                      <a:pt x="1257040" y="371678"/>
                      <a:pt x="1257040" y="465841"/>
                    </a:cubicBezTo>
                    <a:cubicBezTo>
                      <a:pt x="1257040" y="492745"/>
                      <a:pt x="1251588" y="518375"/>
                      <a:pt x="1241727" y="541687"/>
                    </a:cubicBezTo>
                    <a:lnTo>
                      <a:pt x="1220371" y="573363"/>
                    </a:lnTo>
                    <a:lnTo>
                      <a:pt x="1260500" y="632882"/>
                    </a:lnTo>
                    <a:cubicBezTo>
                      <a:pt x="1270361" y="656194"/>
                      <a:pt x="1275813" y="681824"/>
                      <a:pt x="1275813" y="708728"/>
                    </a:cubicBezTo>
                    <a:cubicBezTo>
                      <a:pt x="1275813" y="816343"/>
                      <a:pt x="1188573" y="903583"/>
                      <a:pt x="1080958" y="903583"/>
                    </a:cubicBezTo>
                    <a:cubicBezTo>
                      <a:pt x="973343" y="903583"/>
                      <a:pt x="886103" y="816343"/>
                      <a:pt x="886103" y="708728"/>
                    </a:cubicBezTo>
                    <a:cubicBezTo>
                      <a:pt x="886103" y="681824"/>
                      <a:pt x="891556" y="656194"/>
                      <a:pt x="901416" y="632882"/>
                    </a:cubicBezTo>
                    <a:lnTo>
                      <a:pt x="922772" y="601207"/>
                    </a:lnTo>
                    <a:lnTo>
                      <a:pt x="882643" y="541687"/>
                    </a:lnTo>
                    <a:cubicBezTo>
                      <a:pt x="872783" y="518375"/>
                      <a:pt x="867330" y="492745"/>
                      <a:pt x="867330" y="465841"/>
                    </a:cubicBezTo>
                    <a:lnTo>
                      <a:pt x="868584" y="459631"/>
                    </a:lnTo>
                    <a:lnTo>
                      <a:pt x="864928" y="459262"/>
                    </a:lnTo>
                    <a:cubicBezTo>
                      <a:pt x="826874" y="451475"/>
                      <a:pt x="792861" y="432596"/>
                      <a:pt x="766415" y="406149"/>
                    </a:cubicBezTo>
                    <a:lnTo>
                      <a:pt x="739409" y="366094"/>
                    </a:lnTo>
                    <a:lnTo>
                      <a:pt x="727093" y="374397"/>
                    </a:lnTo>
                    <a:cubicBezTo>
                      <a:pt x="703781" y="384258"/>
                      <a:pt x="678151" y="389710"/>
                      <a:pt x="651247" y="389710"/>
                    </a:cubicBezTo>
                    <a:cubicBezTo>
                      <a:pt x="624343" y="389710"/>
                      <a:pt x="598713" y="384258"/>
                      <a:pt x="575401" y="374397"/>
                    </a:cubicBezTo>
                    <a:lnTo>
                      <a:pt x="565301" y="367588"/>
                    </a:lnTo>
                    <a:lnTo>
                      <a:pt x="528178" y="422648"/>
                    </a:lnTo>
                    <a:cubicBezTo>
                      <a:pt x="492916" y="457910"/>
                      <a:pt x="444202" y="479720"/>
                      <a:pt x="390395" y="479720"/>
                    </a:cubicBezTo>
                    <a:lnTo>
                      <a:pt x="386977" y="479376"/>
                    </a:lnTo>
                    <a:lnTo>
                      <a:pt x="374397" y="541687"/>
                    </a:lnTo>
                    <a:lnTo>
                      <a:pt x="345275" y="589687"/>
                    </a:lnTo>
                    <a:lnTo>
                      <a:pt x="374397" y="632882"/>
                    </a:lnTo>
                    <a:cubicBezTo>
                      <a:pt x="384257" y="656194"/>
                      <a:pt x="389710" y="681824"/>
                      <a:pt x="389710" y="708728"/>
                    </a:cubicBezTo>
                    <a:cubicBezTo>
                      <a:pt x="389710" y="816343"/>
                      <a:pt x="302470" y="903583"/>
                      <a:pt x="194855" y="903583"/>
                    </a:cubicBezTo>
                    <a:cubicBezTo>
                      <a:pt x="87240" y="903583"/>
                      <a:pt x="0" y="816343"/>
                      <a:pt x="0" y="708728"/>
                    </a:cubicBezTo>
                    <a:cubicBezTo>
                      <a:pt x="0" y="681824"/>
                      <a:pt x="5452" y="656194"/>
                      <a:pt x="15313" y="632882"/>
                    </a:cubicBezTo>
                    <a:lnTo>
                      <a:pt x="46055" y="587285"/>
                    </a:lnTo>
                    <a:lnTo>
                      <a:pt x="15313" y="541687"/>
                    </a:lnTo>
                    <a:cubicBezTo>
                      <a:pt x="5452" y="518375"/>
                      <a:pt x="0" y="492745"/>
                      <a:pt x="0" y="465841"/>
                    </a:cubicBezTo>
                    <a:cubicBezTo>
                      <a:pt x="0" y="358226"/>
                      <a:pt x="87240" y="270986"/>
                      <a:pt x="194855" y="270986"/>
                    </a:cubicBezTo>
                    <a:lnTo>
                      <a:pt x="198272" y="271331"/>
                    </a:lnTo>
                    <a:lnTo>
                      <a:pt x="210853" y="209019"/>
                    </a:lnTo>
                    <a:cubicBezTo>
                      <a:pt x="240433" y="139083"/>
                      <a:pt x="309684" y="90010"/>
                      <a:pt x="390395" y="90010"/>
                    </a:cubicBezTo>
                    <a:cubicBezTo>
                      <a:pt x="417299" y="90010"/>
                      <a:pt x="442929" y="95463"/>
                      <a:pt x="466241" y="105323"/>
                    </a:cubicBezTo>
                    <a:lnTo>
                      <a:pt x="476341" y="112132"/>
                    </a:lnTo>
                    <a:lnTo>
                      <a:pt x="513464" y="57072"/>
                    </a:lnTo>
                    <a:cubicBezTo>
                      <a:pt x="548726" y="21810"/>
                      <a:pt x="597440" y="0"/>
                      <a:pt x="65124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F2BB0167-11ED-D76C-AFA3-C347BD8B9CCF}"/>
                  </a:ext>
                </a:extLst>
              </p:cNvPr>
              <p:cNvGrpSpPr/>
              <p:nvPr/>
            </p:nvGrpSpPr>
            <p:grpSpPr>
              <a:xfrm>
                <a:off x="639760" y="3668413"/>
                <a:ext cx="1197382" cy="1729930"/>
                <a:chOff x="7654547" y="3724767"/>
                <a:chExt cx="1197382" cy="1729930"/>
              </a:xfrm>
            </p:grpSpPr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3C8299B4-C807-7641-287C-74DEB6668ED6}"/>
                    </a:ext>
                  </a:extLst>
                </p:cNvPr>
                <p:cNvGrpSpPr/>
                <p:nvPr/>
              </p:nvGrpSpPr>
              <p:grpSpPr>
                <a:xfrm>
                  <a:off x="7654547" y="3724767"/>
                  <a:ext cx="1197382" cy="1729930"/>
                  <a:chOff x="-821922" y="2055685"/>
                  <a:chExt cx="1197382" cy="1729930"/>
                </a:xfrm>
              </p:grpSpPr>
              <p:sp>
                <p:nvSpPr>
                  <p:cNvPr id="441" name="四角形: 上の 2 つの角を丸める 179">
                    <a:extLst>
                      <a:ext uri="{FF2B5EF4-FFF2-40B4-BE49-F238E27FC236}">
                        <a16:creationId xmlns:a16="http://schemas.microsoft.com/office/drawing/2014/main" id="{4957CBE1-B15C-E246-E296-5EE0A4DB9B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19936" y="2984500"/>
                    <a:ext cx="789470" cy="801115"/>
                  </a:xfrm>
                  <a:custGeom>
                    <a:avLst/>
                    <a:gdLst>
                      <a:gd name="csX0" fmla="*/ 231915 w 789470"/>
                      <a:gd name="csY0" fmla="*/ 0 h 801115"/>
                      <a:gd name="csX1" fmla="*/ 557555 w 789470"/>
                      <a:gd name="csY1" fmla="*/ 0 h 801115"/>
                      <a:gd name="csX2" fmla="*/ 789470 w 789470"/>
                      <a:gd name="csY2" fmla="*/ 231915 h 801115"/>
                      <a:gd name="csX3" fmla="*/ 789470 w 789470"/>
                      <a:gd name="csY3" fmla="*/ 801115 h 801115"/>
                      <a:gd name="csX4" fmla="*/ 789470 w 789470"/>
                      <a:gd name="csY4" fmla="*/ 801115 h 801115"/>
                      <a:gd name="csX5" fmla="*/ 0 w 789470"/>
                      <a:gd name="csY5" fmla="*/ 801115 h 801115"/>
                      <a:gd name="csX6" fmla="*/ 0 w 789470"/>
                      <a:gd name="csY6" fmla="*/ 801115 h 801115"/>
                      <a:gd name="csX7" fmla="*/ 0 w 789470"/>
                      <a:gd name="csY7" fmla="*/ 231915 h 801115"/>
                      <a:gd name="csX8" fmla="*/ 231915 w 789470"/>
                      <a:gd name="csY8" fmla="*/ 0 h 801115"/>
                      <a:gd name="csX0" fmla="*/ 231915 w 789470"/>
                      <a:gd name="csY0" fmla="*/ 0 h 1008103"/>
                      <a:gd name="csX1" fmla="*/ 557555 w 789470"/>
                      <a:gd name="csY1" fmla="*/ 0 h 1008103"/>
                      <a:gd name="csX2" fmla="*/ 789470 w 789470"/>
                      <a:gd name="csY2" fmla="*/ 231915 h 1008103"/>
                      <a:gd name="csX3" fmla="*/ 789470 w 789470"/>
                      <a:gd name="csY3" fmla="*/ 801115 h 1008103"/>
                      <a:gd name="csX4" fmla="*/ 789470 w 789470"/>
                      <a:gd name="csY4" fmla="*/ 801115 h 1008103"/>
                      <a:gd name="csX5" fmla="*/ 383550 w 789470"/>
                      <a:gd name="csY5" fmla="*/ 1008044 h 1008103"/>
                      <a:gd name="csX6" fmla="*/ 0 w 789470"/>
                      <a:gd name="csY6" fmla="*/ 801115 h 1008103"/>
                      <a:gd name="csX7" fmla="*/ 0 w 789470"/>
                      <a:gd name="csY7" fmla="*/ 801115 h 1008103"/>
                      <a:gd name="csX8" fmla="*/ 0 w 789470"/>
                      <a:gd name="csY8" fmla="*/ 231915 h 1008103"/>
                      <a:gd name="csX9" fmla="*/ 231915 w 789470"/>
                      <a:gd name="csY9" fmla="*/ 0 h 1008103"/>
                      <a:gd name="csX0" fmla="*/ 383550 w 789470"/>
                      <a:gd name="csY0" fmla="*/ 1008044 h 1099484"/>
                      <a:gd name="csX1" fmla="*/ 0 w 789470"/>
                      <a:gd name="csY1" fmla="*/ 801115 h 1099484"/>
                      <a:gd name="csX2" fmla="*/ 0 w 789470"/>
                      <a:gd name="csY2" fmla="*/ 801115 h 1099484"/>
                      <a:gd name="csX3" fmla="*/ 0 w 789470"/>
                      <a:gd name="csY3" fmla="*/ 231915 h 1099484"/>
                      <a:gd name="csX4" fmla="*/ 231915 w 789470"/>
                      <a:gd name="csY4" fmla="*/ 0 h 1099484"/>
                      <a:gd name="csX5" fmla="*/ 557555 w 789470"/>
                      <a:gd name="csY5" fmla="*/ 0 h 1099484"/>
                      <a:gd name="csX6" fmla="*/ 789470 w 789470"/>
                      <a:gd name="csY6" fmla="*/ 231915 h 1099484"/>
                      <a:gd name="csX7" fmla="*/ 789470 w 789470"/>
                      <a:gd name="csY7" fmla="*/ 801115 h 1099484"/>
                      <a:gd name="csX8" fmla="*/ 789470 w 789470"/>
                      <a:gd name="csY8" fmla="*/ 801115 h 1099484"/>
                      <a:gd name="csX9" fmla="*/ 474990 w 789470"/>
                      <a:gd name="csY9" fmla="*/ 1099484 h 1099484"/>
                      <a:gd name="csX0" fmla="*/ 383550 w 789470"/>
                      <a:gd name="csY0" fmla="*/ 1008044 h 1008044"/>
                      <a:gd name="csX1" fmla="*/ 0 w 789470"/>
                      <a:gd name="csY1" fmla="*/ 801115 h 1008044"/>
                      <a:gd name="csX2" fmla="*/ 0 w 789470"/>
                      <a:gd name="csY2" fmla="*/ 801115 h 1008044"/>
                      <a:gd name="csX3" fmla="*/ 0 w 789470"/>
                      <a:gd name="csY3" fmla="*/ 231915 h 1008044"/>
                      <a:gd name="csX4" fmla="*/ 231915 w 789470"/>
                      <a:gd name="csY4" fmla="*/ 0 h 1008044"/>
                      <a:gd name="csX5" fmla="*/ 557555 w 789470"/>
                      <a:gd name="csY5" fmla="*/ 0 h 1008044"/>
                      <a:gd name="csX6" fmla="*/ 789470 w 789470"/>
                      <a:gd name="csY6" fmla="*/ 231915 h 1008044"/>
                      <a:gd name="csX7" fmla="*/ 789470 w 789470"/>
                      <a:gd name="csY7" fmla="*/ 801115 h 1008044"/>
                      <a:gd name="csX8" fmla="*/ 789470 w 789470"/>
                      <a:gd name="csY8" fmla="*/ 801115 h 1008044"/>
                      <a:gd name="csX0" fmla="*/ 0 w 789470"/>
                      <a:gd name="csY0" fmla="*/ 801115 h 801115"/>
                      <a:gd name="csX1" fmla="*/ 0 w 789470"/>
                      <a:gd name="csY1" fmla="*/ 801115 h 801115"/>
                      <a:gd name="csX2" fmla="*/ 0 w 789470"/>
                      <a:gd name="csY2" fmla="*/ 231915 h 801115"/>
                      <a:gd name="csX3" fmla="*/ 231915 w 789470"/>
                      <a:gd name="csY3" fmla="*/ 0 h 801115"/>
                      <a:gd name="csX4" fmla="*/ 557555 w 789470"/>
                      <a:gd name="csY4" fmla="*/ 0 h 801115"/>
                      <a:gd name="csX5" fmla="*/ 789470 w 789470"/>
                      <a:gd name="csY5" fmla="*/ 231915 h 801115"/>
                      <a:gd name="csX6" fmla="*/ 789470 w 789470"/>
                      <a:gd name="csY6" fmla="*/ 801115 h 801115"/>
                      <a:gd name="csX7" fmla="*/ 789470 w 789470"/>
                      <a:gd name="csY7" fmla="*/ 801115 h 80111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789470" h="801115">
                        <a:moveTo>
                          <a:pt x="0" y="801115"/>
                        </a:moveTo>
                        <a:lnTo>
                          <a:pt x="0" y="801115"/>
                        </a:lnTo>
                        <a:lnTo>
                          <a:pt x="0" y="231915"/>
                        </a:lnTo>
                        <a:cubicBezTo>
                          <a:pt x="0" y="103832"/>
                          <a:pt x="103832" y="0"/>
                          <a:pt x="231915" y="0"/>
                        </a:cubicBezTo>
                        <a:lnTo>
                          <a:pt x="557555" y="0"/>
                        </a:lnTo>
                        <a:cubicBezTo>
                          <a:pt x="685638" y="0"/>
                          <a:pt x="789470" y="103832"/>
                          <a:pt x="789470" y="231915"/>
                        </a:cubicBezTo>
                        <a:lnTo>
                          <a:pt x="789470" y="801115"/>
                        </a:lnTo>
                        <a:lnTo>
                          <a:pt x="789470" y="801115"/>
                        </a:lnTo>
                      </a:path>
                    </a:pathLst>
                  </a:custGeom>
                  <a:solidFill>
                    <a:srgbClr val="006666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2" name="楕円 441">
                    <a:extLst>
                      <a:ext uri="{FF2B5EF4-FFF2-40B4-BE49-F238E27FC236}">
                        <a16:creationId xmlns:a16="http://schemas.microsoft.com/office/drawing/2014/main" id="{CB68A452-FC74-986A-DF3E-58ED36ECCFA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3" name="楕円 442">
                    <a:extLst>
                      <a:ext uri="{FF2B5EF4-FFF2-40B4-BE49-F238E27FC236}">
                        <a16:creationId xmlns:a16="http://schemas.microsoft.com/office/drawing/2014/main" id="{156DFD77-DAA8-8514-0273-0E06E0A88722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4" name="楕円 443">
                    <a:extLst>
                      <a:ext uri="{FF2B5EF4-FFF2-40B4-BE49-F238E27FC236}">
                        <a16:creationId xmlns:a16="http://schemas.microsoft.com/office/drawing/2014/main" id="{7364DDAB-DB37-2106-27E4-E97D555B81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5" name="二等辺三角形 71">
                    <a:extLst>
                      <a:ext uri="{FF2B5EF4-FFF2-40B4-BE49-F238E27FC236}">
                        <a16:creationId xmlns:a16="http://schemas.microsoft.com/office/drawing/2014/main" id="{AEF2254B-9FCD-89A5-2EC6-6E692E35466A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09D58CB5-7E59-8DA1-209D-0580F064E81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394509" y="2828748"/>
                    <a:ext cx="335444" cy="79767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9" name="四角形: 上の 2 つの角を丸める 130">
                  <a:extLst>
                    <a:ext uri="{FF2B5EF4-FFF2-40B4-BE49-F238E27FC236}">
                      <a16:creationId xmlns:a16="http://schemas.microsoft.com/office/drawing/2014/main" id="{0A94FB11-CB34-7835-8A33-4BC4B47ED65A}"/>
                    </a:ext>
                  </a:extLst>
                </p:cNvPr>
                <p:cNvSpPr/>
                <p:nvPr/>
              </p:nvSpPr>
              <p:spPr bwMode="auto">
                <a:xfrm rot="756956">
                  <a:off x="7817183" y="4840488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6666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2925A440-2D5F-00F3-F4D2-02D350F4945F}"/>
                    </a:ext>
                  </a:extLst>
                </p:cNvPr>
                <p:cNvSpPr/>
                <p:nvPr/>
              </p:nvSpPr>
              <p:spPr bwMode="auto">
                <a:xfrm>
                  <a:off x="8051536" y="4476871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四角形: 上の 2 つの角を丸める 131">
                  <a:extLst>
                    <a:ext uri="{FF2B5EF4-FFF2-40B4-BE49-F238E27FC236}">
                      <a16:creationId xmlns:a16="http://schemas.microsoft.com/office/drawing/2014/main" id="{E2AFE928-C778-0396-03FE-A23789F1CA54}"/>
                    </a:ext>
                  </a:extLst>
                </p:cNvPr>
                <p:cNvSpPr/>
                <p:nvPr/>
              </p:nvSpPr>
              <p:spPr bwMode="auto">
                <a:xfrm rot="1800000">
                  <a:off x="7890940" y="4697085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006666"/>
                </a:solidFill>
                <a:ln w="38100" cap="rnd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8" name="角丸四角形 4">
                  <a:extLst>
                    <a:ext uri="{FF2B5EF4-FFF2-40B4-BE49-F238E27FC236}">
                      <a16:creationId xmlns:a16="http://schemas.microsoft.com/office/drawing/2014/main" id="{31D66774-87D3-2F08-55BC-833802410A18}"/>
                    </a:ext>
                  </a:extLst>
                </p:cNvPr>
                <p:cNvSpPr/>
                <p:nvPr/>
              </p:nvSpPr>
              <p:spPr>
                <a:xfrm rot="2441923">
                  <a:off x="7843234" y="4930344"/>
                  <a:ext cx="331596" cy="289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BA07636E-A51A-D5C3-C693-D306A2EB8423}"/>
                    </a:ext>
                  </a:extLst>
                </p:cNvPr>
                <p:cNvSpPr/>
                <p:nvPr/>
              </p:nvSpPr>
              <p:spPr bwMode="auto">
                <a:xfrm rot="17100000">
                  <a:off x="8119641" y="4787981"/>
                  <a:ext cx="451771" cy="482059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51771" h="482059">
                      <a:moveTo>
                        <a:pt x="451771" y="480185"/>
                      </a:moveTo>
                      <a:lnTo>
                        <a:pt x="107730" y="480185"/>
                      </a:lnTo>
                      <a:lnTo>
                        <a:pt x="98449" y="482059"/>
                      </a:lnTo>
                      <a:lnTo>
                        <a:pt x="98450" y="482058"/>
                      </a:lnTo>
                      <a:cubicBezTo>
                        <a:pt x="44078" y="482058"/>
                        <a:pt x="0" y="437980"/>
                        <a:pt x="0" y="383608"/>
                      </a:cubicBezTo>
                      <a:lnTo>
                        <a:pt x="0" y="0"/>
                      </a:lnTo>
                      <a:lnTo>
                        <a:pt x="196899" y="0"/>
                      </a:lnTo>
                      <a:lnTo>
                        <a:pt x="196899" y="273335"/>
                      </a:lnTo>
                      <a:lnTo>
                        <a:pt x="451771" y="273335"/>
                      </a:lnTo>
                    </a:path>
                  </a:pathLst>
                </a:custGeom>
                <a:solidFill>
                  <a:srgbClr val="006666"/>
                </a:solidFill>
                <a:ln w="38100" cap="rnd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2" name="月 291">
                  <a:extLst>
                    <a:ext uri="{FF2B5EF4-FFF2-40B4-BE49-F238E27FC236}">
                      <a16:creationId xmlns:a16="http://schemas.microsoft.com/office/drawing/2014/main" id="{7D9A9409-C03A-D812-B125-F8D261C49536}"/>
                    </a:ext>
                  </a:extLst>
                </p:cNvPr>
                <p:cNvSpPr/>
                <p:nvPr/>
              </p:nvSpPr>
              <p:spPr bwMode="auto">
                <a:xfrm rot="17100000">
                  <a:off x="8412469" y="3892529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rgbClr val="000000"/>
                </a:solidFill>
                <a:ln w="9525" cap="rnd">
                  <a:solidFill>
                    <a:srgbClr val="000000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E5570284-2E82-EE0C-B25A-4ACDDADC4968}"/>
                    </a:ext>
                  </a:extLst>
                </p:cNvPr>
                <p:cNvSpPr/>
                <p:nvPr/>
              </p:nvSpPr>
              <p:spPr bwMode="auto">
                <a:xfrm rot="15300000">
                  <a:off x="7974319" y="3892530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rgbClr val="000000"/>
                </a:solidFill>
                <a:ln w="9525" cap="rnd">
                  <a:solidFill>
                    <a:srgbClr val="000000"/>
                  </a:solidFill>
                  <a:bevel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C3D846B-5E11-E60F-FFC5-295C781A3539}"/>
                  </a:ext>
                </a:extLst>
              </p:cNvPr>
              <p:cNvSpPr/>
              <p:nvPr/>
            </p:nvSpPr>
            <p:spPr bwMode="auto">
              <a:xfrm>
                <a:off x="664932" y="3564015"/>
                <a:ext cx="1109664" cy="434576"/>
              </a:xfrm>
              <a:custGeom>
                <a:avLst/>
                <a:gdLst>
                  <a:gd name="csX0" fmla="*/ 564950 w 1109664"/>
                  <a:gd name="csY0" fmla="*/ 0 h 434576"/>
                  <a:gd name="csX1" fmla="*/ 668621 w 1109664"/>
                  <a:gd name="csY1" fmla="*/ 68718 h 434576"/>
                  <a:gd name="csX2" fmla="*/ 673212 w 1109664"/>
                  <a:gd name="csY2" fmla="*/ 91457 h 434576"/>
                  <a:gd name="csX3" fmla="*/ 690180 w 1109664"/>
                  <a:gd name="csY3" fmla="*/ 66292 h 434576"/>
                  <a:gd name="csX4" fmla="*/ 769738 w 1109664"/>
                  <a:gd name="csY4" fmla="*/ 33337 h 434576"/>
                  <a:gd name="csX5" fmla="*/ 873409 w 1109664"/>
                  <a:gd name="csY5" fmla="*/ 102055 h 434576"/>
                  <a:gd name="csX6" fmla="*/ 874175 w 1109664"/>
                  <a:gd name="csY6" fmla="*/ 105849 h 434576"/>
                  <a:gd name="csX7" fmla="*/ 903088 w 1109664"/>
                  <a:gd name="csY7" fmla="*/ 100012 h 434576"/>
                  <a:gd name="csX8" fmla="*/ 1015601 w 1109664"/>
                  <a:gd name="csY8" fmla="*/ 212525 h 434576"/>
                  <a:gd name="csX9" fmla="*/ 1006759 w 1109664"/>
                  <a:gd name="csY9" fmla="*/ 256320 h 434576"/>
                  <a:gd name="csX10" fmla="*/ 1002834 w 1109664"/>
                  <a:gd name="csY10" fmla="*/ 262142 h 434576"/>
                  <a:gd name="csX11" fmla="*/ 1021557 w 1109664"/>
                  <a:gd name="csY11" fmla="*/ 258362 h 434576"/>
                  <a:gd name="csX12" fmla="*/ 1109664 w 1109664"/>
                  <a:gd name="csY12" fmla="*/ 346469 h 434576"/>
                  <a:gd name="csX13" fmla="*/ 1021557 w 1109664"/>
                  <a:gd name="csY13" fmla="*/ 434576 h 434576"/>
                  <a:gd name="csX14" fmla="*/ 933450 w 1109664"/>
                  <a:gd name="csY14" fmla="*/ 346469 h 434576"/>
                  <a:gd name="csX15" fmla="*/ 939251 w 1109664"/>
                  <a:gd name="csY15" fmla="*/ 317737 h 434576"/>
                  <a:gd name="csX16" fmla="*/ 903088 w 1109664"/>
                  <a:gd name="csY16" fmla="*/ 325038 h 434576"/>
                  <a:gd name="csX17" fmla="*/ 799417 w 1109664"/>
                  <a:gd name="csY17" fmla="*/ 256320 h 434576"/>
                  <a:gd name="csX18" fmla="*/ 798651 w 1109664"/>
                  <a:gd name="csY18" fmla="*/ 252526 h 434576"/>
                  <a:gd name="csX19" fmla="*/ 769738 w 1109664"/>
                  <a:gd name="csY19" fmla="*/ 258363 h 434576"/>
                  <a:gd name="csX20" fmla="*/ 666067 w 1109664"/>
                  <a:gd name="csY20" fmla="*/ 189645 h 434576"/>
                  <a:gd name="csX21" fmla="*/ 661476 w 1109664"/>
                  <a:gd name="csY21" fmla="*/ 166906 h 434576"/>
                  <a:gd name="csX22" fmla="*/ 644509 w 1109664"/>
                  <a:gd name="csY22" fmla="*/ 192072 h 434576"/>
                  <a:gd name="csX23" fmla="*/ 564950 w 1109664"/>
                  <a:gd name="csY23" fmla="*/ 225026 h 434576"/>
                  <a:gd name="csX24" fmla="*/ 461279 w 1109664"/>
                  <a:gd name="csY24" fmla="*/ 156308 h 434576"/>
                  <a:gd name="csX25" fmla="*/ 460656 w 1109664"/>
                  <a:gd name="csY25" fmla="*/ 153222 h 434576"/>
                  <a:gd name="csX26" fmla="*/ 459071 w 1109664"/>
                  <a:gd name="csY26" fmla="*/ 161070 h 434576"/>
                  <a:gd name="csX27" fmla="*/ 355400 w 1109664"/>
                  <a:gd name="csY27" fmla="*/ 229788 h 434576"/>
                  <a:gd name="csX28" fmla="*/ 311605 w 1109664"/>
                  <a:gd name="csY28" fmla="*/ 220946 h 434576"/>
                  <a:gd name="csX29" fmla="*/ 286132 w 1109664"/>
                  <a:gd name="csY29" fmla="*/ 203772 h 434576"/>
                  <a:gd name="csX30" fmla="*/ 286938 w 1109664"/>
                  <a:gd name="csY30" fmla="*/ 207763 h 434576"/>
                  <a:gd name="csX31" fmla="*/ 174425 w 1109664"/>
                  <a:gd name="csY31" fmla="*/ 320276 h 434576"/>
                  <a:gd name="csX32" fmla="*/ 170777 w 1109664"/>
                  <a:gd name="csY32" fmla="*/ 319540 h 434576"/>
                  <a:gd name="csX33" fmla="*/ 176214 w 1109664"/>
                  <a:gd name="csY33" fmla="*/ 346469 h 434576"/>
                  <a:gd name="csX34" fmla="*/ 88107 w 1109664"/>
                  <a:gd name="csY34" fmla="*/ 434576 h 434576"/>
                  <a:gd name="csX35" fmla="*/ 0 w 1109664"/>
                  <a:gd name="csY35" fmla="*/ 346469 h 434576"/>
                  <a:gd name="csX36" fmla="*/ 53812 w 1109664"/>
                  <a:gd name="csY36" fmla="*/ 265286 h 434576"/>
                  <a:gd name="csX37" fmla="*/ 76871 w 1109664"/>
                  <a:gd name="csY37" fmla="*/ 260631 h 434576"/>
                  <a:gd name="csX38" fmla="*/ 70754 w 1109664"/>
                  <a:gd name="csY38" fmla="*/ 251558 h 434576"/>
                  <a:gd name="csX39" fmla="*/ 61912 w 1109664"/>
                  <a:gd name="csY39" fmla="*/ 207763 h 434576"/>
                  <a:gd name="csX40" fmla="*/ 174425 w 1109664"/>
                  <a:gd name="csY40" fmla="*/ 95250 h 434576"/>
                  <a:gd name="csX41" fmla="*/ 218220 w 1109664"/>
                  <a:gd name="csY41" fmla="*/ 104092 h 434576"/>
                  <a:gd name="csX42" fmla="*/ 243693 w 1109664"/>
                  <a:gd name="csY42" fmla="*/ 121266 h 434576"/>
                  <a:gd name="csX43" fmla="*/ 242887 w 1109664"/>
                  <a:gd name="csY43" fmla="*/ 117275 h 434576"/>
                  <a:gd name="csX44" fmla="*/ 355400 w 1109664"/>
                  <a:gd name="csY44" fmla="*/ 4762 h 434576"/>
                  <a:gd name="csX45" fmla="*/ 459071 w 1109664"/>
                  <a:gd name="csY45" fmla="*/ 73480 h 434576"/>
                  <a:gd name="csX46" fmla="*/ 459694 w 1109664"/>
                  <a:gd name="csY46" fmla="*/ 76567 h 434576"/>
                  <a:gd name="csX47" fmla="*/ 461279 w 1109664"/>
                  <a:gd name="csY47" fmla="*/ 68718 h 434576"/>
                  <a:gd name="csX48" fmla="*/ 564950 w 1109664"/>
                  <a:gd name="csY48" fmla="*/ 0 h 4345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1109664" h="434576">
                    <a:moveTo>
                      <a:pt x="564950" y="0"/>
                    </a:moveTo>
                    <a:cubicBezTo>
                      <a:pt x="611554" y="0"/>
                      <a:pt x="651541" y="28336"/>
                      <a:pt x="668621" y="68718"/>
                    </a:cubicBezTo>
                    <a:lnTo>
                      <a:pt x="673212" y="91457"/>
                    </a:lnTo>
                    <a:lnTo>
                      <a:pt x="690180" y="66292"/>
                    </a:lnTo>
                    <a:cubicBezTo>
                      <a:pt x="710540" y="45931"/>
                      <a:pt x="738669" y="33337"/>
                      <a:pt x="769738" y="33337"/>
                    </a:cubicBezTo>
                    <a:cubicBezTo>
                      <a:pt x="816342" y="33337"/>
                      <a:pt x="856329" y="61673"/>
                      <a:pt x="873409" y="102055"/>
                    </a:cubicBezTo>
                    <a:lnTo>
                      <a:pt x="874175" y="105849"/>
                    </a:lnTo>
                    <a:lnTo>
                      <a:pt x="903088" y="100012"/>
                    </a:lnTo>
                    <a:cubicBezTo>
                      <a:pt x="965227" y="100012"/>
                      <a:pt x="1015601" y="150386"/>
                      <a:pt x="1015601" y="212525"/>
                    </a:cubicBezTo>
                    <a:cubicBezTo>
                      <a:pt x="1015601" y="228060"/>
                      <a:pt x="1012453" y="242859"/>
                      <a:pt x="1006759" y="256320"/>
                    </a:cubicBezTo>
                    <a:lnTo>
                      <a:pt x="1002834" y="262142"/>
                    </a:lnTo>
                    <a:lnTo>
                      <a:pt x="1021557" y="258362"/>
                    </a:lnTo>
                    <a:cubicBezTo>
                      <a:pt x="1070217" y="258362"/>
                      <a:pt x="1109664" y="297809"/>
                      <a:pt x="1109664" y="346469"/>
                    </a:cubicBezTo>
                    <a:cubicBezTo>
                      <a:pt x="1109664" y="395129"/>
                      <a:pt x="1070217" y="434576"/>
                      <a:pt x="1021557" y="434576"/>
                    </a:cubicBezTo>
                    <a:cubicBezTo>
                      <a:pt x="972897" y="434576"/>
                      <a:pt x="933450" y="395129"/>
                      <a:pt x="933450" y="346469"/>
                    </a:cubicBezTo>
                    <a:lnTo>
                      <a:pt x="939251" y="317737"/>
                    </a:lnTo>
                    <a:lnTo>
                      <a:pt x="903088" y="325038"/>
                    </a:lnTo>
                    <a:cubicBezTo>
                      <a:pt x="856484" y="325038"/>
                      <a:pt x="816497" y="296703"/>
                      <a:pt x="799417" y="256320"/>
                    </a:cubicBezTo>
                    <a:lnTo>
                      <a:pt x="798651" y="252526"/>
                    </a:lnTo>
                    <a:lnTo>
                      <a:pt x="769738" y="258363"/>
                    </a:lnTo>
                    <a:cubicBezTo>
                      <a:pt x="723134" y="258363"/>
                      <a:pt x="683147" y="230028"/>
                      <a:pt x="666067" y="189645"/>
                    </a:cubicBezTo>
                    <a:lnTo>
                      <a:pt x="661476" y="166906"/>
                    </a:lnTo>
                    <a:lnTo>
                      <a:pt x="644509" y="192072"/>
                    </a:lnTo>
                    <a:cubicBezTo>
                      <a:pt x="624148" y="212433"/>
                      <a:pt x="596020" y="225026"/>
                      <a:pt x="564950" y="225026"/>
                    </a:cubicBezTo>
                    <a:cubicBezTo>
                      <a:pt x="518346" y="225026"/>
                      <a:pt x="478359" y="196691"/>
                      <a:pt x="461279" y="156308"/>
                    </a:cubicBezTo>
                    <a:lnTo>
                      <a:pt x="460656" y="153222"/>
                    </a:lnTo>
                    <a:lnTo>
                      <a:pt x="459071" y="161070"/>
                    </a:lnTo>
                    <a:cubicBezTo>
                      <a:pt x="441991" y="201453"/>
                      <a:pt x="402004" y="229788"/>
                      <a:pt x="355400" y="229788"/>
                    </a:cubicBezTo>
                    <a:cubicBezTo>
                      <a:pt x="339865" y="229788"/>
                      <a:pt x="325066" y="226640"/>
                      <a:pt x="311605" y="220946"/>
                    </a:cubicBezTo>
                    <a:lnTo>
                      <a:pt x="286132" y="203772"/>
                    </a:lnTo>
                    <a:lnTo>
                      <a:pt x="286938" y="207763"/>
                    </a:lnTo>
                    <a:cubicBezTo>
                      <a:pt x="286938" y="269902"/>
                      <a:pt x="236564" y="320276"/>
                      <a:pt x="174425" y="320276"/>
                    </a:cubicBezTo>
                    <a:lnTo>
                      <a:pt x="170777" y="319540"/>
                    </a:lnTo>
                    <a:lnTo>
                      <a:pt x="176214" y="346469"/>
                    </a:lnTo>
                    <a:cubicBezTo>
                      <a:pt x="176214" y="395129"/>
                      <a:pt x="136767" y="434576"/>
                      <a:pt x="88107" y="434576"/>
                    </a:cubicBezTo>
                    <a:cubicBezTo>
                      <a:pt x="39447" y="434576"/>
                      <a:pt x="0" y="395129"/>
                      <a:pt x="0" y="346469"/>
                    </a:cubicBezTo>
                    <a:cubicBezTo>
                      <a:pt x="0" y="309974"/>
                      <a:pt x="22189" y="278661"/>
                      <a:pt x="53812" y="265286"/>
                    </a:cubicBezTo>
                    <a:lnTo>
                      <a:pt x="76871" y="260631"/>
                    </a:lnTo>
                    <a:lnTo>
                      <a:pt x="70754" y="251558"/>
                    </a:lnTo>
                    <a:cubicBezTo>
                      <a:pt x="65060" y="238097"/>
                      <a:pt x="61912" y="223298"/>
                      <a:pt x="61912" y="207763"/>
                    </a:cubicBezTo>
                    <a:cubicBezTo>
                      <a:pt x="61912" y="145624"/>
                      <a:pt x="112286" y="95250"/>
                      <a:pt x="174425" y="95250"/>
                    </a:cubicBezTo>
                    <a:cubicBezTo>
                      <a:pt x="189960" y="95250"/>
                      <a:pt x="204759" y="98399"/>
                      <a:pt x="218220" y="104092"/>
                    </a:cubicBezTo>
                    <a:lnTo>
                      <a:pt x="243693" y="121266"/>
                    </a:lnTo>
                    <a:lnTo>
                      <a:pt x="242887" y="117275"/>
                    </a:lnTo>
                    <a:cubicBezTo>
                      <a:pt x="242887" y="55136"/>
                      <a:pt x="293261" y="4762"/>
                      <a:pt x="355400" y="4762"/>
                    </a:cubicBezTo>
                    <a:cubicBezTo>
                      <a:pt x="402004" y="4762"/>
                      <a:pt x="441991" y="33098"/>
                      <a:pt x="459071" y="73480"/>
                    </a:cubicBezTo>
                    <a:lnTo>
                      <a:pt x="459694" y="76567"/>
                    </a:lnTo>
                    <a:lnTo>
                      <a:pt x="461279" y="68718"/>
                    </a:lnTo>
                    <a:cubicBezTo>
                      <a:pt x="478359" y="28336"/>
                      <a:pt x="518346" y="0"/>
                      <a:pt x="56495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1B069964-E279-3E00-0F2A-290583CD4822}"/>
                </a:ext>
              </a:extLst>
            </p:cNvPr>
            <p:cNvGrpSpPr/>
            <p:nvPr/>
          </p:nvGrpSpPr>
          <p:grpSpPr>
            <a:xfrm>
              <a:off x="7855670" y="3820413"/>
              <a:ext cx="1380643" cy="1613215"/>
              <a:chOff x="1899731" y="3801044"/>
              <a:chExt cx="1380643" cy="1613215"/>
            </a:xfrm>
            <a:solidFill>
              <a:schemeClr val="bg1"/>
            </a:solidFill>
          </p:grpSpPr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51AF538D-B792-4EC8-942E-C96E3C6DAADC}"/>
                  </a:ext>
                </a:extLst>
              </p:cNvPr>
              <p:cNvSpPr/>
              <p:nvPr/>
            </p:nvSpPr>
            <p:spPr>
              <a:xfrm>
                <a:off x="1899731" y="3801044"/>
                <a:ext cx="1380643" cy="1380643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E69130FE-051B-048F-7C83-DE696BF440E7}"/>
                  </a:ext>
                </a:extLst>
              </p:cNvPr>
              <p:cNvSpPr/>
              <p:nvPr/>
            </p:nvSpPr>
            <p:spPr>
              <a:xfrm>
                <a:off x="2170269" y="4967504"/>
                <a:ext cx="294356" cy="294356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29276889-0FCE-BA0C-A7E3-A856A0F41DCE}"/>
                  </a:ext>
                </a:extLst>
              </p:cNvPr>
              <p:cNvSpPr/>
              <p:nvPr/>
            </p:nvSpPr>
            <p:spPr>
              <a:xfrm>
                <a:off x="2036919" y="5226824"/>
                <a:ext cx="187435" cy="187435"/>
              </a:xfrm>
              <a:prstGeom prst="ellips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72" name="二等辺三角形 181">
              <a:extLst>
                <a:ext uri="{FF2B5EF4-FFF2-40B4-BE49-F238E27FC236}">
                  <a16:creationId xmlns:a16="http://schemas.microsoft.com/office/drawing/2014/main" id="{D05D5407-F1BF-0A6C-DD4C-6D9BDA6B3943}"/>
                </a:ext>
              </a:extLst>
            </p:cNvPr>
            <p:cNvSpPr/>
            <p:nvPr/>
          </p:nvSpPr>
          <p:spPr>
            <a:xfrm rot="5400000">
              <a:off x="7035711" y="5072363"/>
              <a:ext cx="112045" cy="154654"/>
            </a:xfrm>
            <a:custGeom>
              <a:avLst/>
              <a:gdLst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  <a:gd name="csX3" fmla="*/ 0 w 162179"/>
                <a:gd name="csY3" fmla="*/ 166688 h 166688"/>
                <a:gd name="csX0" fmla="*/ 0 w 162179"/>
                <a:gd name="csY0" fmla="*/ 166688 h 309563"/>
                <a:gd name="csX1" fmla="*/ 81090 w 162179"/>
                <a:gd name="csY1" fmla="*/ 0 h 309563"/>
                <a:gd name="csX2" fmla="*/ 162179 w 162179"/>
                <a:gd name="csY2" fmla="*/ 166688 h 309563"/>
                <a:gd name="csX3" fmla="*/ 85725 w 162179"/>
                <a:gd name="csY3" fmla="*/ 309563 h 309563"/>
                <a:gd name="csX4" fmla="*/ 0 w 162179"/>
                <a:gd name="csY4" fmla="*/ 166688 h 309563"/>
                <a:gd name="csX0" fmla="*/ 85725 w 177165"/>
                <a:gd name="csY0" fmla="*/ 309563 h 401003"/>
                <a:gd name="csX1" fmla="*/ 0 w 177165"/>
                <a:gd name="csY1" fmla="*/ 166688 h 401003"/>
                <a:gd name="csX2" fmla="*/ 81090 w 177165"/>
                <a:gd name="csY2" fmla="*/ 0 h 401003"/>
                <a:gd name="csX3" fmla="*/ 162179 w 177165"/>
                <a:gd name="csY3" fmla="*/ 166688 h 401003"/>
                <a:gd name="csX4" fmla="*/ 177165 w 177165"/>
                <a:gd name="csY4" fmla="*/ 401003 h 401003"/>
                <a:gd name="csX0" fmla="*/ 85725 w 162179"/>
                <a:gd name="csY0" fmla="*/ 309563 h 309563"/>
                <a:gd name="csX1" fmla="*/ 0 w 162179"/>
                <a:gd name="csY1" fmla="*/ 166688 h 309563"/>
                <a:gd name="csX2" fmla="*/ 81090 w 162179"/>
                <a:gd name="csY2" fmla="*/ 0 h 309563"/>
                <a:gd name="csX3" fmla="*/ 162179 w 162179"/>
                <a:gd name="csY3" fmla="*/ 166688 h 309563"/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62179" h="166688">
                  <a:moveTo>
                    <a:pt x="0" y="166688"/>
                  </a:moveTo>
                  <a:lnTo>
                    <a:pt x="81090" y="0"/>
                  </a:lnTo>
                  <a:lnTo>
                    <a:pt x="162179" y="166688"/>
                  </a:lnTo>
                </a:path>
              </a:pathLst>
            </a:custGeom>
            <a:noFill/>
            <a:ln w="349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二等辺三角形 181">
              <a:extLst>
                <a:ext uri="{FF2B5EF4-FFF2-40B4-BE49-F238E27FC236}">
                  <a16:creationId xmlns:a16="http://schemas.microsoft.com/office/drawing/2014/main" id="{C0ED2BDE-4A23-9AD4-C8A9-9B53A69815F4}"/>
                </a:ext>
              </a:extLst>
            </p:cNvPr>
            <p:cNvSpPr/>
            <p:nvPr/>
          </p:nvSpPr>
          <p:spPr>
            <a:xfrm rot="16200000" flipH="1">
              <a:off x="7436025" y="5072365"/>
              <a:ext cx="112045" cy="154654"/>
            </a:xfrm>
            <a:custGeom>
              <a:avLst/>
              <a:gdLst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  <a:gd name="csX3" fmla="*/ 0 w 162179"/>
                <a:gd name="csY3" fmla="*/ 166688 h 166688"/>
                <a:gd name="csX0" fmla="*/ 0 w 162179"/>
                <a:gd name="csY0" fmla="*/ 166688 h 309563"/>
                <a:gd name="csX1" fmla="*/ 81090 w 162179"/>
                <a:gd name="csY1" fmla="*/ 0 h 309563"/>
                <a:gd name="csX2" fmla="*/ 162179 w 162179"/>
                <a:gd name="csY2" fmla="*/ 166688 h 309563"/>
                <a:gd name="csX3" fmla="*/ 85725 w 162179"/>
                <a:gd name="csY3" fmla="*/ 309563 h 309563"/>
                <a:gd name="csX4" fmla="*/ 0 w 162179"/>
                <a:gd name="csY4" fmla="*/ 166688 h 309563"/>
                <a:gd name="csX0" fmla="*/ 85725 w 177165"/>
                <a:gd name="csY0" fmla="*/ 309563 h 401003"/>
                <a:gd name="csX1" fmla="*/ 0 w 177165"/>
                <a:gd name="csY1" fmla="*/ 166688 h 401003"/>
                <a:gd name="csX2" fmla="*/ 81090 w 177165"/>
                <a:gd name="csY2" fmla="*/ 0 h 401003"/>
                <a:gd name="csX3" fmla="*/ 162179 w 177165"/>
                <a:gd name="csY3" fmla="*/ 166688 h 401003"/>
                <a:gd name="csX4" fmla="*/ 177165 w 177165"/>
                <a:gd name="csY4" fmla="*/ 401003 h 401003"/>
                <a:gd name="csX0" fmla="*/ 85725 w 162179"/>
                <a:gd name="csY0" fmla="*/ 309563 h 309563"/>
                <a:gd name="csX1" fmla="*/ 0 w 162179"/>
                <a:gd name="csY1" fmla="*/ 166688 h 309563"/>
                <a:gd name="csX2" fmla="*/ 81090 w 162179"/>
                <a:gd name="csY2" fmla="*/ 0 h 309563"/>
                <a:gd name="csX3" fmla="*/ 162179 w 162179"/>
                <a:gd name="csY3" fmla="*/ 166688 h 309563"/>
                <a:gd name="csX0" fmla="*/ 0 w 162179"/>
                <a:gd name="csY0" fmla="*/ 166688 h 166688"/>
                <a:gd name="csX1" fmla="*/ 81090 w 162179"/>
                <a:gd name="csY1" fmla="*/ 0 h 166688"/>
                <a:gd name="csX2" fmla="*/ 162179 w 162179"/>
                <a:gd name="csY2" fmla="*/ 166688 h 16668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</a:cxnLst>
              <a:rect l="l" t="t" r="r" b="b"/>
              <a:pathLst>
                <a:path w="162179" h="166688">
                  <a:moveTo>
                    <a:pt x="0" y="166688"/>
                  </a:moveTo>
                  <a:lnTo>
                    <a:pt x="81090" y="0"/>
                  </a:lnTo>
                  <a:lnTo>
                    <a:pt x="162179" y="166688"/>
                  </a:lnTo>
                </a:path>
              </a:pathLst>
            </a:custGeom>
            <a:noFill/>
            <a:ln w="34925"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47" name="グループ化 646">
              <a:extLst>
                <a:ext uri="{FF2B5EF4-FFF2-40B4-BE49-F238E27FC236}">
                  <a16:creationId xmlns:a16="http://schemas.microsoft.com/office/drawing/2014/main" id="{BD9C498D-1DCD-9A45-914C-AAD580A888F2}"/>
                </a:ext>
              </a:extLst>
            </p:cNvPr>
            <p:cNvGrpSpPr/>
            <p:nvPr/>
          </p:nvGrpSpPr>
          <p:grpSpPr>
            <a:xfrm>
              <a:off x="7963691" y="4016304"/>
              <a:ext cx="1087085" cy="912002"/>
              <a:chOff x="8414617" y="4712977"/>
              <a:chExt cx="2163797" cy="1815301"/>
            </a:xfrm>
          </p:grpSpPr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15362692-2E0E-EFDE-D32C-783AB190D0F0}"/>
                  </a:ext>
                </a:extLst>
              </p:cNvPr>
              <p:cNvGrpSpPr/>
              <p:nvPr/>
            </p:nvGrpSpPr>
            <p:grpSpPr>
              <a:xfrm rot="18000000">
                <a:off x="8831015" y="4780879"/>
                <a:ext cx="1657321" cy="1837477"/>
                <a:chOff x="-806042" y="728700"/>
                <a:chExt cx="1657321" cy="1837477"/>
              </a:xfrm>
              <a:solidFill>
                <a:srgbClr val="FFCC99"/>
              </a:solidFill>
            </p:grpSpPr>
            <p:grpSp>
              <p:nvGrpSpPr>
                <p:cNvPr id="657" name="グループ化 656">
                  <a:extLst>
                    <a:ext uri="{FF2B5EF4-FFF2-40B4-BE49-F238E27FC236}">
                      <a16:creationId xmlns:a16="http://schemas.microsoft.com/office/drawing/2014/main" id="{0B0BF100-826D-F037-0C2F-0DF59A4F34D2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-806042" y="983164"/>
                  <a:ext cx="246188" cy="220522"/>
                  <a:chOff x="597606" y="942194"/>
                  <a:chExt cx="689395" cy="617524"/>
                </a:xfrm>
                <a:grpFill/>
              </p:grpSpPr>
              <p:sp>
                <p:nvSpPr>
                  <p:cNvPr id="681" name="フリーフォーム: 図形 680">
                    <a:extLst>
                      <a:ext uri="{FF2B5EF4-FFF2-40B4-BE49-F238E27FC236}">
                        <a16:creationId xmlns:a16="http://schemas.microsoft.com/office/drawing/2014/main" id="{963D2873-A451-AC99-2485-69C5C5A564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82" name="グループ化 681">
                    <a:extLst>
                      <a:ext uri="{FF2B5EF4-FFF2-40B4-BE49-F238E27FC236}">
                        <a16:creationId xmlns:a16="http://schemas.microsoft.com/office/drawing/2014/main" id="{12C95F9F-C73C-8DEC-50E9-C1F3D814DA85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  <a:grpFill/>
                </p:grpSpPr>
                <p:sp>
                  <p:nvSpPr>
                    <p:cNvPr id="684" name="四角形: 上の 2 つの角を丸める 683">
                      <a:extLst>
                        <a:ext uri="{FF2B5EF4-FFF2-40B4-BE49-F238E27FC236}">
                          <a16:creationId xmlns:a16="http://schemas.microsoft.com/office/drawing/2014/main" id="{E4B4CAA6-847A-1938-02A6-27390995C3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85" name="四角形: 上の 2 つの角を丸める 684">
                      <a:extLst>
                        <a:ext uri="{FF2B5EF4-FFF2-40B4-BE49-F238E27FC236}">
                          <a16:creationId xmlns:a16="http://schemas.microsoft.com/office/drawing/2014/main" id="{24EA368A-65A0-AC5F-BA76-B522285F28E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86" name="四角形: 上の 2 つの角を丸める 685">
                      <a:extLst>
                        <a:ext uri="{FF2B5EF4-FFF2-40B4-BE49-F238E27FC236}">
                          <a16:creationId xmlns:a16="http://schemas.microsoft.com/office/drawing/2014/main" id="{0524B9B9-052D-DEAC-6529-EC6E0C7A2F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87" name="四角形: 上の 2 つの角を丸める 686">
                      <a:extLst>
                        <a:ext uri="{FF2B5EF4-FFF2-40B4-BE49-F238E27FC236}">
                          <a16:creationId xmlns:a16="http://schemas.microsoft.com/office/drawing/2014/main" id="{B504AF51-4D55-57A5-8983-A92E881F86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683" name="四角形: 上の 2 つの角を丸める 135">
                    <a:extLst>
                      <a:ext uri="{FF2B5EF4-FFF2-40B4-BE49-F238E27FC236}">
                        <a16:creationId xmlns:a16="http://schemas.microsoft.com/office/drawing/2014/main" id="{B98F9CB0-75F3-B312-C523-AA1AF4D5CFC8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58" name="グループ化 657">
                  <a:extLst>
                    <a:ext uri="{FF2B5EF4-FFF2-40B4-BE49-F238E27FC236}">
                      <a16:creationId xmlns:a16="http://schemas.microsoft.com/office/drawing/2014/main" id="{81029D46-6606-FE72-D5C8-A66025D42F99}"/>
                    </a:ext>
                  </a:extLst>
                </p:cNvPr>
                <p:cNvGrpSpPr/>
                <p:nvPr/>
              </p:nvGrpSpPr>
              <p:grpSpPr>
                <a:xfrm rot="900000">
                  <a:off x="605087" y="985440"/>
                  <a:ext cx="246192" cy="220524"/>
                  <a:chOff x="597606" y="942194"/>
                  <a:chExt cx="689395" cy="617524"/>
                </a:xfrm>
                <a:grpFill/>
              </p:grpSpPr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81C214E1-AFB0-DB5B-0CD5-A1AC7B0857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75" name="グループ化 674">
                    <a:extLst>
                      <a:ext uri="{FF2B5EF4-FFF2-40B4-BE49-F238E27FC236}">
                        <a16:creationId xmlns:a16="http://schemas.microsoft.com/office/drawing/2014/main" id="{5B7BC40B-1A36-E588-37AB-FA79D8B29367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  <a:grpFill/>
                </p:grpSpPr>
                <p:sp>
                  <p:nvSpPr>
                    <p:cNvPr id="677" name="四角形: 上の 2 つの角を丸める 676">
                      <a:extLst>
                        <a:ext uri="{FF2B5EF4-FFF2-40B4-BE49-F238E27FC236}">
                          <a16:creationId xmlns:a16="http://schemas.microsoft.com/office/drawing/2014/main" id="{4766121A-71C6-1C77-ABB3-A5F69B9C88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78" name="四角形: 上の 2 つの角を丸める 677">
                      <a:extLst>
                        <a:ext uri="{FF2B5EF4-FFF2-40B4-BE49-F238E27FC236}">
                          <a16:creationId xmlns:a16="http://schemas.microsoft.com/office/drawing/2014/main" id="{4EBDCC98-2189-B4B6-D882-234857D5C1A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79" name="四角形: 上の 2 つの角を丸める 678">
                      <a:extLst>
                        <a:ext uri="{FF2B5EF4-FFF2-40B4-BE49-F238E27FC236}">
                          <a16:creationId xmlns:a16="http://schemas.microsoft.com/office/drawing/2014/main" id="{32E87647-AEFF-8C2A-A56B-3A266FFC8A3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80" name="四角形: 上の 2 つの角を丸める 679">
                      <a:extLst>
                        <a:ext uri="{FF2B5EF4-FFF2-40B4-BE49-F238E27FC236}">
                          <a16:creationId xmlns:a16="http://schemas.microsoft.com/office/drawing/2014/main" id="{F1136B27-867B-40F0-41CD-3A1DB3FD65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676" name="四角形: 上の 2 つの角を丸める 135">
                    <a:extLst>
                      <a:ext uri="{FF2B5EF4-FFF2-40B4-BE49-F238E27FC236}">
                        <a16:creationId xmlns:a16="http://schemas.microsoft.com/office/drawing/2014/main" id="{4769DD15-6611-184E-FFD3-1BB8E6E7D62B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5F964BA0-7FEB-7CE8-13BC-B7C8F0F57DC0}"/>
                    </a:ext>
                  </a:extLst>
                </p:cNvPr>
                <p:cNvSpPr/>
                <p:nvPr/>
              </p:nvSpPr>
              <p:spPr bwMode="auto">
                <a:xfrm>
                  <a:off x="-760399" y="1156678"/>
                  <a:ext cx="1565353" cy="1355159"/>
                </a:xfrm>
                <a:custGeom>
                  <a:avLst/>
                  <a:gdLst>
                    <a:gd name="connsiteX0" fmla="*/ 1384729 w 1565353"/>
                    <a:gd name="connsiteY0" fmla="*/ 0 h 1355159"/>
                    <a:gd name="connsiteX1" fmla="*/ 1565353 w 1565353"/>
                    <a:gd name="connsiteY1" fmla="*/ 44338 h 1355159"/>
                    <a:gd name="connsiteX2" fmla="*/ 1282915 w 1565353"/>
                    <a:gd name="connsiteY2" fmla="*/ 521135 h 1355159"/>
                    <a:gd name="connsiteX3" fmla="*/ 1252313 w 1565353"/>
                    <a:gd name="connsiteY3" fmla="*/ 542943 h 1355159"/>
                    <a:gd name="connsiteX4" fmla="*/ 1257740 w 1565353"/>
                    <a:gd name="connsiteY4" fmla="*/ 569824 h 1355159"/>
                    <a:gd name="connsiteX5" fmla="*/ 1206981 w 1565353"/>
                    <a:gd name="connsiteY5" fmla="*/ 692368 h 1355159"/>
                    <a:gd name="connsiteX6" fmla="*/ 1154116 w 1565353"/>
                    <a:gd name="connsiteY6" fmla="*/ 728011 h 1355159"/>
                    <a:gd name="connsiteX7" fmla="*/ 1154723 w 1565353"/>
                    <a:gd name="connsiteY7" fmla="*/ 729967 h 1355159"/>
                    <a:gd name="connsiteX8" fmla="*/ 1162595 w 1565353"/>
                    <a:gd name="connsiteY8" fmla="*/ 808052 h 1355159"/>
                    <a:gd name="connsiteX9" fmla="*/ 1162594 w 1565353"/>
                    <a:gd name="connsiteY9" fmla="*/ 1041134 h 1355159"/>
                    <a:gd name="connsiteX10" fmla="*/ 1157096 w 1565353"/>
                    <a:gd name="connsiteY10" fmla="*/ 1095670 h 1355159"/>
                    <a:gd name="connsiteX11" fmla="*/ 1155148 w 1565353"/>
                    <a:gd name="connsiteY11" fmla="*/ 1101946 h 1355159"/>
                    <a:gd name="connsiteX12" fmla="*/ 1205766 w 1565353"/>
                    <a:gd name="connsiteY12" fmla="*/ 1135193 h 1355159"/>
                    <a:gd name="connsiteX13" fmla="*/ 1304652 w 1565353"/>
                    <a:gd name="connsiteY13" fmla="*/ 1245515 h 1355159"/>
                    <a:gd name="connsiteX14" fmla="*/ 1143140 w 1565353"/>
                    <a:gd name="connsiteY14" fmla="*/ 1346341 h 1355159"/>
                    <a:gd name="connsiteX15" fmla="*/ 1088124 w 1565353"/>
                    <a:gd name="connsiteY15" fmla="*/ 1284962 h 1355159"/>
                    <a:gd name="connsiteX16" fmla="*/ 1046884 w 1565353"/>
                    <a:gd name="connsiteY16" fmla="*/ 1262555 h 1355159"/>
                    <a:gd name="connsiteX17" fmla="*/ 1043288 w 1565353"/>
                    <a:gd name="connsiteY17" fmla="*/ 1265522 h 1355159"/>
                    <a:gd name="connsiteX18" fmla="*/ 891991 w 1565353"/>
                    <a:gd name="connsiteY18" fmla="*/ 1311737 h 1355159"/>
                    <a:gd name="connsiteX19" fmla="*/ 658296 w 1565353"/>
                    <a:gd name="connsiteY19" fmla="*/ 1311737 h 1355159"/>
                    <a:gd name="connsiteX20" fmla="*/ 506999 w 1565353"/>
                    <a:gd name="connsiteY20" fmla="*/ 1265522 h 1355159"/>
                    <a:gd name="connsiteX21" fmla="*/ 490883 w 1565353"/>
                    <a:gd name="connsiteY21" fmla="*/ 1252225 h 1355159"/>
                    <a:gd name="connsiteX22" fmla="*/ 468890 w 1565353"/>
                    <a:gd name="connsiteY22" fmla="*/ 1260628 h 1355159"/>
                    <a:gd name="connsiteX23" fmla="*/ 368234 w 1565353"/>
                    <a:gd name="connsiteY23" fmla="*/ 1355159 h 1355159"/>
                    <a:gd name="connsiteX24" fmla="*/ 203344 w 1565353"/>
                    <a:gd name="connsiteY24" fmla="*/ 1259959 h 1355159"/>
                    <a:gd name="connsiteX25" fmla="*/ 384262 w 1565353"/>
                    <a:gd name="connsiteY25" fmla="*/ 1090050 h 1355159"/>
                    <a:gd name="connsiteX26" fmla="*/ 392314 w 1565353"/>
                    <a:gd name="connsiteY26" fmla="*/ 1086974 h 1355159"/>
                    <a:gd name="connsiteX27" fmla="*/ 387693 w 1565353"/>
                    <a:gd name="connsiteY27" fmla="*/ 1041134 h 1355159"/>
                    <a:gd name="connsiteX28" fmla="*/ 387693 w 1565353"/>
                    <a:gd name="connsiteY28" fmla="*/ 808052 h 1355159"/>
                    <a:gd name="connsiteX29" fmla="*/ 395565 w 1565353"/>
                    <a:gd name="connsiteY29" fmla="*/ 729967 h 1355159"/>
                    <a:gd name="connsiteX30" fmla="*/ 397910 w 1565353"/>
                    <a:gd name="connsiteY30" fmla="*/ 722411 h 1355159"/>
                    <a:gd name="connsiteX31" fmla="*/ 353351 w 1565353"/>
                    <a:gd name="connsiteY31" fmla="*/ 692368 h 1355159"/>
                    <a:gd name="connsiteX32" fmla="*/ 302591 w 1565353"/>
                    <a:gd name="connsiteY32" fmla="*/ 569824 h 1355159"/>
                    <a:gd name="connsiteX33" fmla="*/ 308426 w 1565353"/>
                    <a:gd name="connsiteY33" fmla="*/ 540921 h 1355159"/>
                    <a:gd name="connsiteX34" fmla="*/ 232759 w 1565353"/>
                    <a:gd name="connsiteY34" fmla="*/ 475585 h 1355159"/>
                    <a:gd name="connsiteX35" fmla="*/ 0 w 1565353"/>
                    <a:gd name="connsiteY35" fmla="*/ 45196 h 1355159"/>
                    <a:gd name="connsiteX36" fmla="*/ 180577 w 1565353"/>
                    <a:gd name="connsiteY36" fmla="*/ 662 h 1355159"/>
                    <a:gd name="connsiteX37" fmla="*/ 428321 w 1565353"/>
                    <a:gd name="connsiteY37" fmla="*/ 400203 h 1355159"/>
                    <a:gd name="connsiteX38" fmla="*/ 435289 w 1565353"/>
                    <a:gd name="connsiteY38" fmla="*/ 404718 h 1355159"/>
                    <a:gd name="connsiteX39" fmla="*/ 475895 w 1565353"/>
                    <a:gd name="connsiteY39" fmla="*/ 396520 h 1355159"/>
                    <a:gd name="connsiteX40" fmla="*/ 598439 w 1565353"/>
                    <a:gd name="connsiteY40" fmla="*/ 447280 h 1355159"/>
                    <a:gd name="connsiteX41" fmla="*/ 607236 w 1565353"/>
                    <a:gd name="connsiteY41" fmla="*/ 460327 h 1355159"/>
                    <a:gd name="connsiteX42" fmla="*/ 624331 w 1565353"/>
                    <a:gd name="connsiteY42" fmla="*/ 451049 h 1355159"/>
                    <a:gd name="connsiteX43" fmla="*/ 775144 w 1565353"/>
                    <a:gd name="connsiteY43" fmla="*/ 420601 h 1355159"/>
                    <a:gd name="connsiteX44" fmla="*/ 925957 w 1565353"/>
                    <a:gd name="connsiteY44" fmla="*/ 451049 h 1355159"/>
                    <a:gd name="connsiteX45" fmla="*/ 950404 w 1565353"/>
                    <a:gd name="connsiteY45" fmla="*/ 464318 h 1355159"/>
                    <a:gd name="connsiteX46" fmla="*/ 961892 w 1565353"/>
                    <a:gd name="connsiteY46" fmla="*/ 447280 h 1355159"/>
                    <a:gd name="connsiteX47" fmla="*/ 1084436 w 1565353"/>
                    <a:gd name="connsiteY47" fmla="*/ 396520 h 1355159"/>
                    <a:gd name="connsiteX48" fmla="*/ 1126633 w 1565353"/>
                    <a:gd name="connsiteY48" fmla="*/ 405039 h 1355159"/>
                    <a:gd name="connsiteX49" fmla="*/ 1168068 w 1565353"/>
                    <a:gd name="connsiteY49" fmla="*/ 374860 h 1355159"/>
                    <a:gd name="connsiteX50" fmla="*/ 1384729 w 1565353"/>
                    <a:gd name="connsiteY50" fmla="*/ 0 h 1355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1565353" h="1355159">
                      <a:moveTo>
                        <a:pt x="1384729" y="0"/>
                      </a:moveTo>
                      <a:lnTo>
                        <a:pt x="1565353" y="44338"/>
                      </a:lnTo>
                      <a:cubicBezTo>
                        <a:pt x="1523337" y="238254"/>
                        <a:pt x="1421245" y="403920"/>
                        <a:pt x="1282915" y="521135"/>
                      </a:cubicBezTo>
                      <a:lnTo>
                        <a:pt x="1252313" y="542943"/>
                      </a:lnTo>
                      <a:lnTo>
                        <a:pt x="1257740" y="569824"/>
                      </a:lnTo>
                      <a:cubicBezTo>
                        <a:pt x="1257740" y="617681"/>
                        <a:pt x="1238342" y="661007"/>
                        <a:pt x="1206981" y="692368"/>
                      </a:cubicBezTo>
                      <a:lnTo>
                        <a:pt x="1154116" y="728011"/>
                      </a:lnTo>
                      <a:lnTo>
                        <a:pt x="1154723" y="729967"/>
                      </a:lnTo>
                      <a:cubicBezTo>
                        <a:pt x="1159885" y="755189"/>
                        <a:pt x="1162595" y="781304"/>
                        <a:pt x="1162595" y="808052"/>
                      </a:cubicBezTo>
                      <a:cubicBezTo>
                        <a:pt x="1162595" y="885746"/>
                        <a:pt x="1162594" y="963440"/>
                        <a:pt x="1162594" y="1041134"/>
                      </a:cubicBezTo>
                      <a:cubicBezTo>
                        <a:pt x="1162594" y="1059815"/>
                        <a:pt x="1160701" y="1078054"/>
                        <a:pt x="1157096" y="1095670"/>
                      </a:cubicBezTo>
                      <a:lnTo>
                        <a:pt x="1155148" y="1101946"/>
                      </a:lnTo>
                      <a:lnTo>
                        <a:pt x="1205766" y="1135193"/>
                      </a:lnTo>
                      <a:cubicBezTo>
                        <a:pt x="1243884" y="1165129"/>
                        <a:pt x="1277529" y="1202068"/>
                        <a:pt x="1304652" y="1245515"/>
                      </a:cubicBezTo>
                      <a:lnTo>
                        <a:pt x="1143140" y="1346341"/>
                      </a:lnTo>
                      <a:cubicBezTo>
                        <a:pt x="1128050" y="1322168"/>
                        <a:pt x="1109331" y="1301617"/>
                        <a:pt x="1088124" y="1284962"/>
                      </a:cubicBezTo>
                      <a:lnTo>
                        <a:pt x="1046884" y="1262555"/>
                      </a:lnTo>
                      <a:lnTo>
                        <a:pt x="1043288" y="1265522"/>
                      </a:lnTo>
                      <a:cubicBezTo>
                        <a:pt x="1000099" y="1294700"/>
                        <a:pt x="948035" y="1311737"/>
                        <a:pt x="891991" y="1311737"/>
                      </a:cubicBezTo>
                      <a:lnTo>
                        <a:pt x="658296" y="1311737"/>
                      </a:lnTo>
                      <a:cubicBezTo>
                        <a:pt x="602252" y="1311737"/>
                        <a:pt x="550188" y="1294700"/>
                        <a:pt x="506999" y="1265522"/>
                      </a:cubicBezTo>
                      <a:lnTo>
                        <a:pt x="490883" y="1252225"/>
                      </a:lnTo>
                      <a:lnTo>
                        <a:pt x="468890" y="1260628"/>
                      </a:lnTo>
                      <a:cubicBezTo>
                        <a:pt x="428110" y="1280817"/>
                        <a:pt x="392659" y="1312853"/>
                        <a:pt x="368234" y="1355159"/>
                      </a:cubicBezTo>
                      <a:lnTo>
                        <a:pt x="203344" y="1259959"/>
                      </a:lnTo>
                      <a:cubicBezTo>
                        <a:pt x="247246" y="1183919"/>
                        <a:pt x="310965" y="1126336"/>
                        <a:pt x="384262" y="1090050"/>
                      </a:cubicBezTo>
                      <a:lnTo>
                        <a:pt x="392314" y="1086974"/>
                      </a:lnTo>
                      <a:lnTo>
                        <a:pt x="387693" y="1041134"/>
                      </a:lnTo>
                      <a:lnTo>
                        <a:pt x="387693" y="808052"/>
                      </a:lnTo>
                      <a:cubicBezTo>
                        <a:pt x="387693" y="781304"/>
                        <a:pt x="390404" y="755189"/>
                        <a:pt x="395565" y="729967"/>
                      </a:cubicBezTo>
                      <a:lnTo>
                        <a:pt x="397910" y="722411"/>
                      </a:lnTo>
                      <a:lnTo>
                        <a:pt x="353351" y="692368"/>
                      </a:lnTo>
                      <a:cubicBezTo>
                        <a:pt x="321989" y="661007"/>
                        <a:pt x="302591" y="617681"/>
                        <a:pt x="302591" y="569824"/>
                      </a:cubicBezTo>
                      <a:lnTo>
                        <a:pt x="308426" y="540921"/>
                      </a:lnTo>
                      <a:lnTo>
                        <a:pt x="232759" y="475585"/>
                      </a:lnTo>
                      <a:cubicBezTo>
                        <a:pt x="119847" y="362819"/>
                        <a:pt x="36932" y="214850"/>
                        <a:pt x="0" y="45196"/>
                      </a:cubicBezTo>
                      <a:lnTo>
                        <a:pt x="180577" y="662"/>
                      </a:lnTo>
                      <a:cubicBezTo>
                        <a:pt x="215565" y="167294"/>
                        <a:pt x="306205" y="307440"/>
                        <a:pt x="428321" y="400203"/>
                      </a:cubicBezTo>
                      <a:lnTo>
                        <a:pt x="435289" y="404718"/>
                      </a:lnTo>
                      <a:lnTo>
                        <a:pt x="475895" y="396520"/>
                      </a:lnTo>
                      <a:cubicBezTo>
                        <a:pt x="523752" y="396520"/>
                        <a:pt x="567078" y="415918"/>
                        <a:pt x="598439" y="447280"/>
                      </a:cubicBezTo>
                      <a:lnTo>
                        <a:pt x="607236" y="460327"/>
                      </a:lnTo>
                      <a:lnTo>
                        <a:pt x="624331" y="451049"/>
                      </a:lnTo>
                      <a:cubicBezTo>
                        <a:pt x="670685" y="431443"/>
                        <a:pt x="721648" y="420601"/>
                        <a:pt x="775144" y="420601"/>
                      </a:cubicBezTo>
                      <a:cubicBezTo>
                        <a:pt x="828640" y="420601"/>
                        <a:pt x="879603" y="431443"/>
                        <a:pt x="925957" y="451049"/>
                      </a:cubicBezTo>
                      <a:lnTo>
                        <a:pt x="950404" y="464318"/>
                      </a:lnTo>
                      <a:lnTo>
                        <a:pt x="961892" y="447280"/>
                      </a:lnTo>
                      <a:cubicBezTo>
                        <a:pt x="993254" y="415918"/>
                        <a:pt x="1036580" y="396520"/>
                        <a:pt x="1084436" y="396520"/>
                      </a:cubicBezTo>
                      <a:lnTo>
                        <a:pt x="1126633" y="405039"/>
                      </a:lnTo>
                      <a:lnTo>
                        <a:pt x="1168068" y="374860"/>
                      </a:lnTo>
                      <a:cubicBezTo>
                        <a:pt x="1274515" y="282647"/>
                        <a:pt x="1352887" y="152365"/>
                        <a:pt x="138472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60" name="四角形: 上の 2 つの角を丸める 659">
                  <a:extLst>
                    <a:ext uri="{FF2B5EF4-FFF2-40B4-BE49-F238E27FC236}">
                      <a16:creationId xmlns:a16="http://schemas.microsoft.com/office/drawing/2014/main" id="{4559FB4E-3EE9-48C1-6E68-DA9B6B42DAF0}"/>
                    </a:ext>
                  </a:extLst>
                </p:cNvPr>
                <p:cNvSpPr/>
                <p:nvPr/>
              </p:nvSpPr>
              <p:spPr bwMode="auto">
                <a:xfrm>
                  <a:off x="-249910" y="1548944"/>
                  <a:ext cx="529310" cy="608706"/>
                </a:xfrm>
                <a:prstGeom prst="round2SameRect">
                  <a:avLst>
                    <a:gd name="adj1" fmla="val 50000"/>
                    <a:gd name="adj2" fmla="val 13927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1" name="楕円 660">
                  <a:extLst>
                    <a:ext uri="{FF2B5EF4-FFF2-40B4-BE49-F238E27FC236}">
                      <a16:creationId xmlns:a16="http://schemas.microsoft.com/office/drawing/2014/main" id="{6AF35C4B-882C-402D-459C-04BD220F1589}"/>
                    </a:ext>
                  </a:extLst>
                </p:cNvPr>
                <p:cNvSpPr/>
                <p:nvPr/>
              </p:nvSpPr>
              <p:spPr bwMode="auto">
                <a:xfrm>
                  <a:off x="-574755" y="1079955"/>
                  <a:ext cx="293780" cy="299184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2" name="楕円 661">
                  <a:extLst>
                    <a:ext uri="{FF2B5EF4-FFF2-40B4-BE49-F238E27FC236}">
                      <a16:creationId xmlns:a16="http://schemas.microsoft.com/office/drawing/2014/main" id="{8650314C-9BF9-F1C4-8011-780577C08A0C}"/>
                    </a:ext>
                  </a:extLst>
                </p:cNvPr>
                <p:cNvSpPr/>
                <p:nvPr/>
              </p:nvSpPr>
              <p:spPr bwMode="auto">
                <a:xfrm>
                  <a:off x="325345" y="1079955"/>
                  <a:ext cx="293780" cy="299184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3" name="楕円 662">
                  <a:extLst>
                    <a:ext uri="{FF2B5EF4-FFF2-40B4-BE49-F238E27FC236}">
                      <a16:creationId xmlns:a16="http://schemas.microsoft.com/office/drawing/2014/main" id="{06BF41B9-C4F8-4BC3-B734-A3AA168B328E}"/>
                    </a:ext>
                  </a:extLst>
                </p:cNvPr>
                <p:cNvSpPr/>
                <p:nvPr/>
              </p:nvSpPr>
              <p:spPr bwMode="auto">
                <a:xfrm>
                  <a:off x="-533891" y="1121569"/>
                  <a:ext cx="212052" cy="215956"/>
                </a:xfrm>
                <a:prstGeom prst="ellipse">
                  <a:avLst/>
                </a:pr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4" name="楕円 663">
                  <a:extLst>
                    <a:ext uri="{FF2B5EF4-FFF2-40B4-BE49-F238E27FC236}">
                      <a16:creationId xmlns:a16="http://schemas.microsoft.com/office/drawing/2014/main" id="{AB59E132-7399-E692-6912-A53297107198}"/>
                    </a:ext>
                  </a:extLst>
                </p:cNvPr>
                <p:cNvSpPr/>
                <p:nvPr/>
              </p:nvSpPr>
              <p:spPr bwMode="auto">
                <a:xfrm>
                  <a:off x="366209" y="1121569"/>
                  <a:ext cx="212052" cy="215956"/>
                </a:xfrm>
                <a:prstGeom prst="ellipse">
                  <a:avLst/>
                </a:pr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5" name="楕円 664">
                  <a:extLst>
                    <a:ext uri="{FF2B5EF4-FFF2-40B4-BE49-F238E27FC236}">
                      <a16:creationId xmlns:a16="http://schemas.microsoft.com/office/drawing/2014/main" id="{A9AA7F6E-C87E-D72A-BA77-CAB34A3731C6}"/>
                    </a:ext>
                  </a:extLst>
                </p:cNvPr>
                <p:cNvSpPr/>
                <p:nvPr/>
              </p:nvSpPr>
              <p:spPr bwMode="auto">
                <a:xfrm>
                  <a:off x="-450368" y="728700"/>
                  <a:ext cx="945105" cy="945105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BA0F1F95-2671-7FB9-D605-A8B673C02DA7}"/>
                    </a:ext>
                  </a:extLst>
                </p:cNvPr>
                <p:cNvSpPr/>
                <p:nvPr/>
              </p:nvSpPr>
              <p:spPr bwMode="auto">
                <a:xfrm>
                  <a:off x="-137751" y="767752"/>
                  <a:ext cx="318726" cy="202524"/>
                </a:xfrm>
                <a:custGeom>
                  <a:avLst/>
                  <a:gdLst>
                    <a:gd name="connsiteX0" fmla="*/ 139742 w 566616"/>
                    <a:gd name="connsiteY0" fmla="*/ 20063 h 360039"/>
                    <a:gd name="connsiteX1" fmla="*/ 132146 w 566616"/>
                    <a:gd name="connsiteY1" fmla="*/ 40966 h 360039"/>
                    <a:gd name="connsiteX2" fmla="*/ 123764 w 566616"/>
                    <a:gd name="connsiteY2" fmla="*/ 112510 h 360039"/>
                    <a:gd name="connsiteX3" fmla="*/ 247528 w 566616"/>
                    <a:gd name="connsiteY3" fmla="*/ 360037 h 360039"/>
                    <a:gd name="connsiteX4" fmla="*/ 247528 w 566616"/>
                    <a:gd name="connsiteY4" fmla="*/ 360039 h 360039"/>
                    <a:gd name="connsiteX5" fmla="*/ 0 w 566616"/>
                    <a:gd name="connsiteY5" fmla="*/ 112511 h 360039"/>
                    <a:gd name="connsiteX6" fmla="*/ 3092 w 566616"/>
                    <a:gd name="connsiteY6" fmla="*/ 81844 h 360039"/>
                    <a:gd name="connsiteX7" fmla="*/ 4472 w 566616"/>
                    <a:gd name="connsiteY7" fmla="*/ 80705 h 360039"/>
                    <a:gd name="connsiteX8" fmla="*/ 84742 w 566616"/>
                    <a:gd name="connsiteY8" fmla="*/ 37136 h 360039"/>
                    <a:gd name="connsiteX9" fmla="*/ 343233 w 566616"/>
                    <a:gd name="connsiteY9" fmla="*/ 7516 h 360039"/>
                    <a:gd name="connsiteX10" fmla="*/ 363917 w 566616"/>
                    <a:gd name="connsiteY10" fmla="*/ 9601 h 360039"/>
                    <a:gd name="connsiteX11" fmla="*/ 452620 w 566616"/>
                    <a:gd name="connsiteY11" fmla="*/ 37136 h 360039"/>
                    <a:gd name="connsiteX12" fmla="*/ 452625 w 566616"/>
                    <a:gd name="connsiteY12" fmla="*/ 37138 h 360039"/>
                    <a:gd name="connsiteX13" fmla="*/ 451234 w 566616"/>
                    <a:gd name="connsiteY13" fmla="*/ 40966 h 360039"/>
                    <a:gd name="connsiteX14" fmla="*/ 442852 w 566616"/>
                    <a:gd name="connsiteY14" fmla="*/ 112510 h 360039"/>
                    <a:gd name="connsiteX15" fmla="*/ 566616 w 566616"/>
                    <a:gd name="connsiteY15" fmla="*/ 360037 h 360039"/>
                    <a:gd name="connsiteX16" fmla="*/ 566616 w 566616"/>
                    <a:gd name="connsiteY16" fmla="*/ 360039 h 360039"/>
                    <a:gd name="connsiteX17" fmla="*/ 319088 w 566616"/>
                    <a:gd name="connsiteY17" fmla="*/ 112511 h 360039"/>
                    <a:gd name="connsiteX18" fmla="*/ 338540 w 566616"/>
                    <a:gd name="connsiteY18" fmla="*/ 16162 h 360039"/>
                    <a:gd name="connsiteX19" fmla="*/ 268681 w 566616"/>
                    <a:gd name="connsiteY19" fmla="*/ 0 h 360039"/>
                    <a:gd name="connsiteX20" fmla="*/ 305237 w 566616"/>
                    <a:gd name="connsiteY20" fmla="*/ 3685 h 360039"/>
                    <a:gd name="connsiteX21" fmla="*/ 291690 w 566616"/>
                    <a:gd name="connsiteY21" fmla="*/ 40966 h 360039"/>
                    <a:gd name="connsiteX22" fmla="*/ 283308 w 566616"/>
                    <a:gd name="connsiteY22" fmla="*/ 112510 h 360039"/>
                    <a:gd name="connsiteX23" fmla="*/ 407072 w 566616"/>
                    <a:gd name="connsiteY23" fmla="*/ 360037 h 360039"/>
                    <a:gd name="connsiteX24" fmla="*/ 407072 w 566616"/>
                    <a:gd name="connsiteY24" fmla="*/ 360039 h 360039"/>
                    <a:gd name="connsiteX25" fmla="*/ 159544 w 566616"/>
                    <a:gd name="connsiteY25" fmla="*/ 112511 h 360039"/>
                    <a:gd name="connsiteX26" fmla="*/ 178996 w 566616"/>
                    <a:gd name="connsiteY26" fmla="*/ 16162 h 360039"/>
                    <a:gd name="connsiteX27" fmla="*/ 183085 w 566616"/>
                    <a:gd name="connsiteY27" fmla="*/ 8629 h 360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6616" h="360039">
                      <a:moveTo>
                        <a:pt x="139742" y="20063"/>
                      </a:moveTo>
                      <a:lnTo>
                        <a:pt x="132146" y="40966"/>
                      </a:lnTo>
                      <a:cubicBezTo>
                        <a:pt x="126630" y="64171"/>
                        <a:pt x="123764" y="88163"/>
                        <a:pt x="123764" y="112510"/>
                      </a:cubicBezTo>
                      <a:cubicBezTo>
                        <a:pt x="123764" y="209899"/>
                        <a:pt x="169617" y="301604"/>
                        <a:pt x="247528" y="360037"/>
                      </a:cubicBezTo>
                      <a:lnTo>
                        <a:pt x="247528" y="360039"/>
                      </a:lnTo>
                      <a:cubicBezTo>
                        <a:pt x="110822" y="360039"/>
                        <a:pt x="0" y="249217"/>
                        <a:pt x="0" y="112511"/>
                      </a:cubicBezTo>
                      <a:lnTo>
                        <a:pt x="3092" y="81844"/>
                      </a:lnTo>
                      <a:lnTo>
                        <a:pt x="4472" y="80705"/>
                      </a:lnTo>
                      <a:cubicBezTo>
                        <a:pt x="29612" y="63720"/>
                        <a:pt x="56474" y="49092"/>
                        <a:pt x="84742" y="37136"/>
                      </a:cubicBezTo>
                      <a:close/>
                      <a:moveTo>
                        <a:pt x="343233" y="7516"/>
                      </a:moveTo>
                      <a:lnTo>
                        <a:pt x="363917" y="9601"/>
                      </a:lnTo>
                      <a:cubicBezTo>
                        <a:pt x="394679" y="15896"/>
                        <a:pt x="424353" y="25179"/>
                        <a:pt x="452620" y="37136"/>
                      </a:cubicBezTo>
                      <a:lnTo>
                        <a:pt x="452625" y="37138"/>
                      </a:lnTo>
                      <a:lnTo>
                        <a:pt x="451234" y="40966"/>
                      </a:lnTo>
                      <a:cubicBezTo>
                        <a:pt x="445718" y="64171"/>
                        <a:pt x="442852" y="88163"/>
                        <a:pt x="442852" y="112510"/>
                      </a:cubicBezTo>
                      <a:cubicBezTo>
                        <a:pt x="442852" y="209899"/>
                        <a:pt x="488705" y="301604"/>
                        <a:pt x="566616" y="360037"/>
                      </a:cubicBezTo>
                      <a:lnTo>
                        <a:pt x="566616" y="360039"/>
                      </a:lnTo>
                      <a:cubicBezTo>
                        <a:pt x="429910" y="360039"/>
                        <a:pt x="319088" y="249217"/>
                        <a:pt x="319088" y="112511"/>
                      </a:cubicBezTo>
                      <a:cubicBezTo>
                        <a:pt x="319088" y="78335"/>
                        <a:pt x="326015" y="45776"/>
                        <a:pt x="338540" y="16162"/>
                      </a:cubicBezTo>
                      <a:close/>
                      <a:moveTo>
                        <a:pt x="268681" y="0"/>
                      </a:moveTo>
                      <a:lnTo>
                        <a:pt x="305237" y="3685"/>
                      </a:lnTo>
                      <a:lnTo>
                        <a:pt x="291690" y="40966"/>
                      </a:lnTo>
                      <a:cubicBezTo>
                        <a:pt x="286174" y="64171"/>
                        <a:pt x="283308" y="88163"/>
                        <a:pt x="283308" y="112510"/>
                      </a:cubicBezTo>
                      <a:cubicBezTo>
                        <a:pt x="283308" y="209899"/>
                        <a:pt x="329161" y="301604"/>
                        <a:pt x="407072" y="360037"/>
                      </a:cubicBezTo>
                      <a:lnTo>
                        <a:pt x="407072" y="360039"/>
                      </a:lnTo>
                      <a:cubicBezTo>
                        <a:pt x="270366" y="360039"/>
                        <a:pt x="159544" y="249217"/>
                        <a:pt x="159544" y="112511"/>
                      </a:cubicBezTo>
                      <a:cubicBezTo>
                        <a:pt x="159544" y="78335"/>
                        <a:pt x="166471" y="45776"/>
                        <a:pt x="178996" y="16162"/>
                      </a:cubicBezTo>
                      <a:lnTo>
                        <a:pt x="183085" y="8629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67" name="グループ化 666">
                  <a:extLst>
                    <a:ext uri="{FF2B5EF4-FFF2-40B4-BE49-F238E27FC236}">
                      <a16:creationId xmlns:a16="http://schemas.microsoft.com/office/drawing/2014/main" id="{48F81E63-24BE-F1DA-105D-85D04B38E931}"/>
                    </a:ext>
                  </a:extLst>
                </p:cNvPr>
                <p:cNvGrpSpPr/>
                <p:nvPr/>
              </p:nvGrpSpPr>
              <p:grpSpPr>
                <a:xfrm>
                  <a:off x="-206910" y="1243455"/>
                  <a:ext cx="449798" cy="401922"/>
                  <a:chOff x="-154522" y="1345171"/>
                  <a:chExt cx="345022" cy="308298"/>
                </a:xfrm>
                <a:grpFill/>
              </p:grpSpPr>
              <p:sp>
                <p:nvSpPr>
                  <p:cNvPr id="672" name="楕円 671">
                    <a:extLst>
                      <a:ext uri="{FF2B5EF4-FFF2-40B4-BE49-F238E27FC236}">
                        <a16:creationId xmlns:a16="http://schemas.microsoft.com/office/drawing/2014/main" id="{AF79B73C-AAD9-3492-5C84-53547FD321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54522" y="1345171"/>
                    <a:ext cx="345022" cy="30679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3" name="フリーフォーム: 図形 672">
                    <a:extLst>
                      <a:ext uri="{FF2B5EF4-FFF2-40B4-BE49-F238E27FC236}">
                        <a16:creationId xmlns:a16="http://schemas.microsoft.com/office/drawing/2014/main" id="{165D8378-96B8-5148-5BE7-71DDA5D58C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38643" y="1513330"/>
                    <a:ext cx="313264" cy="140139"/>
                  </a:xfrm>
                  <a:custGeom>
                    <a:avLst/>
                    <a:gdLst>
                      <a:gd name="connsiteX0" fmla="*/ 156632 w 313264"/>
                      <a:gd name="connsiteY0" fmla="*/ 0 h 140139"/>
                      <a:gd name="connsiteX1" fmla="*/ 308925 w 313264"/>
                      <a:gd name="connsiteY1" fmla="*/ 44929 h 140139"/>
                      <a:gd name="connsiteX2" fmla="*/ 313264 w 313264"/>
                      <a:gd name="connsiteY2" fmla="*/ 49513 h 140139"/>
                      <a:gd name="connsiteX3" fmla="*/ 278616 w 313264"/>
                      <a:gd name="connsiteY3" fmla="*/ 95210 h 140139"/>
                      <a:gd name="connsiteX4" fmla="*/ 156632 w 313264"/>
                      <a:gd name="connsiteY4" fmla="*/ 140139 h 140139"/>
                      <a:gd name="connsiteX5" fmla="*/ 34648 w 313264"/>
                      <a:gd name="connsiteY5" fmla="*/ 95210 h 140139"/>
                      <a:gd name="connsiteX6" fmla="*/ 0 w 313264"/>
                      <a:gd name="connsiteY6" fmla="*/ 49513 h 140139"/>
                      <a:gd name="connsiteX7" fmla="*/ 4340 w 313264"/>
                      <a:gd name="connsiteY7" fmla="*/ 44929 h 140139"/>
                      <a:gd name="connsiteX8" fmla="*/ 156632 w 313264"/>
                      <a:gd name="connsiteY8" fmla="*/ 0 h 1401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3264" h="140139">
                        <a:moveTo>
                          <a:pt x="156632" y="0"/>
                        </a:moveTo>
                        <a:cubicBezTo>
                          <a:pt x="216106" y="0"/>
                          <a:pt x="269950" y="17170"/>
                          <a:pt x="308925" y="44929"/>
                        </a:cubicBezTo>
                        <a:lnTo>
                          <a:pt x="313264" y="49513"/>
                        </a:lnTo>
                        <a:lnTo>
                          <a:pt x="278616" y="95210"/>
                        </a:lnTo>
                        <a:cubicBezTo>
                          <a:pt x="247397" y="122969"/>
                          <a:pt x="204270" y="140139"/>
                          <a:pt x="156632" y="140139"/>
                        </a:cubicBezTo>
                        <a:cubicBezTo>
                          <a:pt x="108995" y="140139"/>
                          <a:pt x="65867" y="122969"/>
                          <a:pt x="34648" y="95210"/>
                        </a:cubicBezTo>
                        <a:lnTo>
                          <a:pt x="0" y="49513"/>
                        </a:lnTo>
                        <a:lnTo>
                          <a:pt x="4340" y="44929"/>
                        </a:lnTo>
                        <a:cubicBezTo>
                          <a:pt x="43315" y="17170"/>
                          <a:pt x="97158" y="0"/>
                          <a:pt x="156632" y="0"/>
                        </a:cubicBezTo>
                        <a:close/>
                      </a:path>
                    </a:pathLst>
                  </a:custGeom>
                  <a:solidFill>
                    <a:srgbClr val="FF99FF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5CE8E176-4EE9-FC98-F012-64FA40FDF9D8}"/>
                    </a:ext>
                  </a:extLst>
                </p:cNvPr>
                <p:cNvSpPr/>
                <p:nvPr/>
              </p:nvSpPr>
              <p:spPr bwMode="auto">
                <a:xfrm>
                  <a:off x="-277869" y="1040859"/>
                  <a:ext cx="582672" cy="197368"/>
                </a:xfrm>
                <a:custGeom>
                  <a:avLst/>
                  <a:gdLst>
                    <a:gd name="connsiteX0" fmla="*/ 0 w 582672"/>
                    <a:gd name="connsiteY0" fmla="*/ 4 h 197368"/>
                    <a:gd name="connsiteX1" fmla="*/ 148456 w 582672"/>
                    <a:gd name="connsiteY1" fmla="*/ 86109 h 197368"/>
                    <a:gd name="connsiteX2" fmla="*/ 148456 w 582672"/>
                    <a:gd name="connsiteY2" fmla="*/ 111259 h 197368"/>
                    <a:gd name="connsiteX3" fmla="*/ 0 w 582672"/>
                    <a:gd name="connsiteY3" fmla="*/ 197364 h 197368"/>
                    <a:gd name="connsiteX4" fmla="*/ 0 w 582672"/>
                    <a:gd name="connsiteY4" fmla="*/ 152827 h 197368"/>
                    <a:gd name="connsiteX5" fmla="*/ 93348 w 582672"/>
                    <a:gd name="connsiteY5" fmla="*/ 98684 h 197368"/>
                    <a:gd name="connsiteX6" fmla="*/ 0 w 582672"/>
                    <a:gd name="connsiteY6" fmla="*/ 44541 h 197368"/>
                    <a:gd name="connsiteX7" fmla="*/ 582672 w 582672"/>
                    <a:gd name="connsiteY7" fmla="*/ 0 h 197368"/>
                    <a:gd name="connsiteX8" fmla="*/ 582672 w 582672"/>
                    <a:gd name="connsiteY8" fmla="*/ 44539 h 197368"/>
                    <a:gd name="connsiteX9" fmla="*/ 489319 w 582672"/>
                    <a:gd name="connsiteY9" fmla="*/ 98684 h 197368"/>
                    <a:gd name="connsiteX10" fmla="*/ 582672 w 582672"/>
                    <a:gd name="connsiteY10" fmla="*/ 152829 h 197368"/>
                    <a:gd name="connsiteX11" fmla="*/ 582672 w 582672"/>
                    <a:gd name="connsiteY11" fmla="*/ 197368 h 197368"/>
                    <a:gd name="connsiteX12" fmla="*/ 434208 w 582672"/>
                    <a:gd name="connsiteY12" fmla="*/ 111259 h 197368"/>
                    <a:gd name="connsiteX13" fmla="*/ 434208 w 582672"/>
                    <a:gd name="connsiteY13" fmla="*/ 86109 h 197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82672" h="197368">
                      <a:moveTo>
                        <a:pt x="0" y="4"/>
                      </a:moveTo>
                      <a:lnTo>
                        <a:pt x="148456" y="86109"/>
                      </a:lnTo>
                      <a:lnTo>
                        <a:pt x="148456" y="111259"/>
                      </a:lnTo>
                      <a:lnTo>
                        <a:pt x="0" y="197364"/>
                      </a:lnTo>
                      <a:lnTo>
                        <a:pt x="0" y="152827"/>
                      </a:lnTo>
                      <a:lnTo>
                        <a:pt x="93348" y="98684"/>
                      </a:lnTo>
                      <a:lnTo>
                        <a:pt x="0" y="44541"/>
                      </a:lnTo>
                      <a:close/>
                      <a:moveTo>
                        <a:pt x="582672" y="0"/>
                      </a:moveTo>
                      <a:lnTo>
                        <a:pt x="582672" y="44539"/>
                      </a:lnTo>
                      <a:lnTo>
                        <a:pt x="489319" y="98684"/>
                      </a:lnTo>
                      <a:lnTo>
                        <a:pt x="582672" y="152829"/>
                      </a:lnTo>
                      <a:lnTo>
                        <a:pt x="582672" y="197368"/>
                      </a:lnTo>
                      <a:lnTo>
                        <a:pt x="434208" y="111259"/>
                      </a:lnTo>
                      <a:lnTo>
                        <a:pt x="434208" y="8610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0BAC7F01-F507-027D-8BF2-A0736FC58C08}"/>
                    </a:ext>
                  </a:extLst>
                </p:cNvPr>
                <p:cNvSpPr/>
                <p:nvPr/>
              </p:nvSpPr>
              <p:spPr bwMode="auto">
                <a:xfrm>
                  <a:off x="-89300" y="1241836"/>
                  <a:ext cx="214578" cy="90402"/>
                </a:xfrm>
                <a:custGeom>
                  <a:avLst/>
                  <a:gdLst>
                    <a:gd name="connsiteX0" fmla="*/ 107289 w 214578"/>
                    <a:gd name="connsiteY0" fmla="*/ 0 h 90402"/>
                    <a:gd name="connsiteX1" fmla="*/ 194830 w 214578"/>
                    <a:gd name="connsiteY1" fmla="*/ 15716 h 90402"/>
                    <a:gd name="connsiteX2" fmla="*/ 214578 w 214578"/>
                    <a:gd name="connsiteY2" fmla="*/ 27555 h 90402"/>
                    <a:gd name="connsiteX3" fmla="*/ 212435 w 214578"/>
                    <a:gd name="connsiteY3" fmla="*/ 31829 h 90402"/>
                    <a:gd name="connsiteX4" fmla="*/ 107289 w 214578"/>
                    <a:gd name="connsiteY4" fmla="*/ 90402 h 90402"/>
                    <a:gd name="connsiteX5" fmla="*/ 2143 w 214578"/>
                    <a:gd name="connsiteY5" fmla="*/ 31829 h 90402"/>
                    <a:gd name="connsiteX6" fmla="*/ 0 w 214578"/>
                    <a:gd name="connsiteY6" fmla="*/ 27555 h 90402"/>
                    <a:gd name="connsiteX7" fmla="*/ 19748 w 214578"/>
                    <a:gd name="connsiteY7" fmla="*/ 15716 h 90402"/>
                    <a:gd name="connsiteX8" fmla="*/ 107289 w 214578"/>
                    <a:gd name="connsiteY8" fmla="*/ 0 h 90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4578" h="90402">
                      <a:moveTo>
                        <a:pt x="107289" y="0"/>
                      </a:moveTo>
                      <a:cubicBezTo>
                        <a:pt x="138341" y="0"/>
                        <a:pt x="167923" y="5596"/>
                        <a:pt x="194830" y="15716"/>
                      </a:cubicBezTo>
                      <a:lnTo>
                        <a:pt x="214578" y="27555"/>
                      </a:lnTo>
                      <a:lnTo>
                        <a:pt x="212435" y="31829"/>
                      </a:lnTo>
                      <a:cubicBezTo>
                        <a:pt x="185526" y="68018"/>
                        <a:pt x="148351" y="90402"/>
                        <a:pt x="107289" y="90402"/>
                      </a:cubicBezTo>
                      <a:cubicBezTo>
                        <a:pt x="66227" y="90402"/>
                        <a:pt x="29052" y="68018"/>
                        <a:pt x="2143" y="31829"/>
                      </a:cubicBezTo>
                      <a:lnTo>
                        <a:pt x="0" y="27555"/>
                      </a:lnTo>
                      <a:lnTo>
                        <a:pt x="19748" y="15716"/>
                      </a:lnTo>
                      <a:cubicBezTo>
                        <a:pt x="46655" y="5596"/>
                        <a:pt x="76237" y="0"/>
                        <a:pt x="1072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0" name="四角形: 上の 2 つの角を丸める 669">
                  <a:extLst>
                    <a:ext uri="{FF2B5EF4-FFF2-40B4-BE49-F238E27FC236}">
                      <a16:creationId xmlns:a16="http://schemas.microsoft.com/office/drawing/2014/main" id="{1B4F927A-58FA-5841-F112-2B843F00090B}"/>
                    </a:ext>
                  </a:extLst>
                </p:cNvPr>
                <p:cNvSpPr/>
                <p:nvPr/>
              </p:nvSpPr>
              <p:spPr bwMode="auto">
                <a:xfrm rot="1800000">
                  <a:off x="-678515" y="2410465"/>
                  <a:ext cx="313129" cy="144055"/>
                </a:xfrm>
                <a:prstGeom prst="round2SameRect">
                  <a:avLst>
                    <a:gd name="adj1" fmla="val 50000"/>
                    <a:gd name="adj2" fmla="val 25358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1" name="四角形: 上の 2 つの角を丸める 670">
                  <a:extLst>
                    <a:ext uri="{FF2B5EF4-FFF2-40B4-BE49-F238E27FC236}">
                      <a16:creationId xmlns:a16="http://schemas.microsoft.com/office/drawing/2014/main" id="{F96D0160-FD36-EA03-435E-8155791CC723}"/>
                    </a:ext>
                  </a:extLst>
                </p:cNvPr>
                <p:cNvSpPr/>
                <p:nvPr/>
              </p:nvSpPr>
              <p:spPr bwMode="auto">
                <a:xfrm rot="19800000">
                  <a:off x="336955" y="2422122"/>
                  <a:ext cx="313129" cy="144055"/>
                </a:xfrm>
                <a:prstGeom prst="round2SameRect">
                  <a:avLst>
                    <a:gd name="adj1" fmla="val 50000"/>
                    <a:gd name="adj2" fmla="val 25358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49" name="楕円 22">
                <a:extLst>
                  <a:ext uri="{FF2B5EF4-FFF2-40B4-BE49-F238E27FC236}">
                    <a16:creationId xmlns:a16="http://schemas.microsoft.com/office/drawing/2014/main" id="{E2EB3226-A376-0769-EE89-1D078B6F35AD}"/>
                  </a:ext>
                </a:extLst>
              </p:cNvPr>
              <p:cNvSpPr/>
              <p:nvPr/>
            </p:nvSpPr>
            <p:spPr>
              <a:xfrm rot="2700000">
                <a:off x="8642986" y="5741677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0" name="楕円 22">
                <a:extLst>
                  <a:ext uri="{FF2B5EF4-FFF2-40B4-BE49-F238E27FC236}">
                    <a16:creationId xmlns:a16="http://schemas.microsoft.com/office/drawing/2014/main" id="{BB304C44-F038-65F3-8DBA-83226716E007}"/>
                  </a:ext>
                </a:extLst>
              </p:cNvPr>
              <p:cNvSpPr/>
              <p:nvPr/>
            </p:nvSpPr>
            <p:spPr>
              <a:xfrm rot="4500000">
                <a:off x="8444866" y="5543557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1" name="楕円 22">
                <a:extLst>
                  <a:ext uri="{FF2B5EF4-FFF2-40B4-BE49-F238E27FC236}">
                    <a16:creationId xmlns:a16="http://schemas.microsoft.com/office/drawing/2014/main" id="{5A5CF53F-F56E-4BF3-9215-6636BADB0A82}"/>
                  </a:ext>
                </a:extLst>
              </p:cNvPr>
              <p:cNvSpPr/>
              <p:nvPr/>
            </p:nvSpPr>
            <p:spPr>
              <a:xfrm rot="7200000">
                <a:off x="8513445" y="4994917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2" name="楕円 22">
                <a:extLst>
                  <a:ext uri="{FF2B5EF4-FFF2-40B4-BE49-F238E27FC236}">
                    <a16:creationId xmlns:a16="http://schemas.microsoft.com/office/drawing/2014/main" id="{AE1084AB-F9E3-D421-7660-5A11E6793B97}"/>
                  </a:ext>
                </a:extLst>
              </p:cNvPr>
              <p:cNvSpPr/>
              <p:nvPr/>
            </p:nvSpPr>
            <p:spPr>
              <a:xfrm rot="5400000">
                <a:off x="8559166" y="5276857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3" name="楕円 22">
                <a:extLst>
                  <a:ext uri="{FF2B5EF4-FFF2-40B4-BE49-F238E27FC236}">
                    <a16:creationId xmlns:a16="http://schemas.microsoft.com/office/drawing/2014/main" id="{A76A2E9F-2BBE-3DF9-D65B-6463FA820C10}"/>
                  </a:ext>
                </a:extLst>
              </p:cNvPr>
              <p:cNvSpPr/>
              <p:nvPr/>
            </p:nvSpPr>
            <p:spPr>
              <a:xfrm rot="9000000">
                <a:off x="8879205" y="4850137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4" name="楕円 22">
                <a:extLst>
                  <a:ext uri="{FF2B5EF4-FFF2-40B4-BE49-F238E27FC236}">
                    <a16:creationId xmlns:a16="http://schemas.microsoft.com/office/drawing/2014/main" id="{8DB93C2F-B5ED-6DD4-5F9A-B44257F406D7}"/>
                  </a:ext>
                </a:extLst>
              </p:cNvPr>
              <p:cNvSpPr/>
              <p:nvPr/>
            </p:nvSpPr>
            <p:spPr>
              <a:xfrm rot="10800000">
                <a:off x="9168765" y="4712977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5" name="楕円 22">
                <a:extLst>
                  <a:ext uri="{FF2B5EF4-FFF2-40B4-BE49-F238E27FC236}">
                    <a16:creationId xmlns:a16="http://schemas.microsoft.com/office/drawing/2014/main" id="{CEFEA1A4-5EFB-CB02-B455-0ACFB0228B20}"/>
                  </a:ext>
                </a:extLst>
              </p:cNvPr>
              <p:cNvSpPr/>
              <p:nvPr/>
            </p:nvSpPr>
            <p:spPr>
              <a:xfrm rot="18000000">
                <a:off x="9488387" y="5220443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楕円 22">
                <a:extLst>
                  <a:ext uri="{FF2B5EF4-FFF2-40B4-BE49-F238E27FC236}">
                    <a16:creationId xmlns:a16="http://schemas.microsoft.com/office/drawing/2014/main" id="{D999A151-6FB6-B0B8-2D4C-4B89519ED3DC}"/>
                  </a:ext>
                </a:extLst>
              </p:cNvPr>
              <p:cNvSpPr/>
              <p:nvPr/>
            </p:nvSpPr>
            <p:spPr>
              <a:xfrm rot="18000000">
                <a:off x="9216925" y="5720506"/>
                <a:ext cx="117166" cy="177664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4421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20678</TotalTime>
  <Words>11</Words>
  <Application>Microsoft Office PowerPoint</Application>
  <PresentationFormat>A4 210 x 297 mm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pptx362_気になることを思い浮かべる男性のイラスト</dc:title>
  <dc:subject>pptx362_気になることを思い浮かべる男性のイラスト</dc:subject>
  <dc:creator>でじけろお</dc:creator>
  <cp:revision>1</cp:revision>
  <dcterms:created xsi:type="dcterms:W3CDTF">2018-05-20T00:31:01Z</dcterms:created>
  <dcterms:modified xsi:type="dcterms:W3CDTF">2026-02-09T10:17:47Z</dcterms:modified>
  <cp:version>1</cp:version>
</cp:coreProperties>
</file>