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00CC66"/>
    <a:srgbClr val="CCFF99"/>
    <a:srgbClr val="339933"/>
    <a:srgbClr val="0066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6407" autoAdjust="0"/>
    <p:restoredTop sz="94660"/>
  </p:normalViewPr>
  <p:slideViewPr>
    <p:cSldViewPr snapToGrid="0">
      <p:cViewPr varScale="1">
        <p:scale>
          <a:sx n="48" d="100"/>
          <a:sy n="48" d="100"/>
        </p:scale>
        <p:origin x="6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Copyright©2026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EF24A8-0EE2-BD7A-5F8E-91BB8CD6DB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FC519C83-FEA0-56C1-FE93-90C75D75F434}"/>
              </a:ext>
            </a:extLst>
          </p:cNvPr>
          <p:cNvSpPr/>
          <p:nvPr/>
        </p:nvSpPr>
        <p:spPr>
          <a:xfrm>
            <a:off x="876300" y="836295"/>
            <a:ext cx="2191712" cy="2503789"/>
          </a:xfrm>
          <a:custGeom>
            <a:avLst/>
            <a:gdLst>
              <a:gd name="csX0" fmla="*/ 1653540 w 4655820"/>
              <a:gd name="csY0" fmla="*/ 0 h 5318760"/>
              <a:gd name="csX1" fmla="*/ 1659911 w 4655820"/>
              <a:gd name="csY1" fmla="*/ 112027 h 5318760"/>
              <a:gd name="csX2" fmla="*/ 1752600 w 4655820"/>
              <a:gd name="csY2" fmla="*/ 167640 h 5318760"/>
              <a:gd name="csX3" fmla="*/ 1836420 w 4655820"/>
              <a:gd name="csY3" fmla="*/ 160020 h 5318760"/>
              <a:gd name="csX4" fmla="*/ 1889760 w 4655820"/>
              <a:gd name="csY4" fmla="*/ 243840 h 5318760"/>
              <a:gd name="csX5" fmla="*/ 2011680 w 4655820"/>
              <a:gd name="csY5" fmla="*/ 243840 h 5318760"/>
              <a:gd name="csX6" fmla="*/ 2171700 w 4655820"/>
              <a:gd name="csY6" fmla="*/ 350520 h 5318760"/>
              <a:gd name="csX7" fmla="*/ 2202180 w 4655820"/>
              <a:gd name="csY7" fmla="*/ 449580 h 5318760"/>
              <a:gd name="csX8" fmla="*/ 2392680 w 4655820"/>
              <a:gd name="csY8" fmla="*/ 365760 h 5318760"/>
              <a:gd name="csX9" fmla="*/ 2423160 w 4655820"/>
              <a:gd name="csY9" fmla="*/ 381000 h 5318760"/>
              <a:gd name="csX10" fmla="*/ 2392680 w 4655820"/>
              <a:gd name="csY10" fmla="*/ 502920 h 5318760"/>
              <a:gd name="csX11" fmla="*/ 2278380 w 4655820"/>
              <a:gd name="csY11" fmla="*/ 541020 h 5318760"/>
              <a:gd name="csX12" fmla="*/ 2339340 w 4655820"/>
              <a:gd name="csY12" fmla="*/ 617220 h 5318760"/>
              <a:gd name="csX13" fmla="*/ 2301240 w 4655820"/>
              <a:gd name="csY13" fmla="*/ 762000 h 5318760"/>
              <a:gd name="csX14" fmla="*/ 2385060 w 4655820"/>
              <a:gd name="csY14" fmla="*/ 830580 h 5318760"/>
              <a:gd name="csX15" fmla="*/ 2552700 w 4655820"/>
              <a:gd name="csY15" fmla="*/ 807720 h 5318760"/>
              <a:gd name="csX16" fmla="*/ 2773680 w 4655820"/>
              <a:gd name="csY16" fmla="*/ 830580 h 5318760"/>
              <a:gd name="csX17" fmla="*/ 2910840 w 4655820"/>
              <a:gd name="csY17" fmla="*/ 792480 h 5318760"/>
              <a:gd name="csX18" fmla="*/ 3116580 w 4655820"/>
              <a:gd name="csY18" fmla="*/ 952500 h 5318760"/>
              <a:gd name="csX19" fmla="*/ 3192780 w 4655820"/>
              <a:gd name="csY19" fmla="*/ 952500 h 5318760"/>
              <a:gd name="csX20" fmla="*/ 3208020 w 4655820"/>
              <a:gd name="csY20" fmla="*/ 899160 h 5318760"/>
              <a:gd name="csX21" fmla="*/ 3268980 w 4655820"/>
              <a:gd name="csY21" fmla="*/ 777240 h 5318760"/>
              <a:gd name="csX22" fmla="*/ 3314700 w 4655820"/>
              <a:gd name="csY22" fmla="*/ 800100 h 5318760"/>
              <a:gd name="csX23" fmla="*/ 3345180 w 4655820"/>
              <a:gd name="csY23" fmla="*/ 861060 h 5318760"/>
              <a:gd name="csX24" fmla="*/ 3413760 w 4655820"/>
              <a:gd name="csY24" fmla="*/ 891540 h 5318760"/>
              <a:gd name="csX25" fmla="*/ 3512820 w 4655820"/>
              <a:gd name="csY25" fmla="*/ 899160 h 5318760"/>
              <a:gd name="csX26" fmla="*/ 3558540 w 4655820"/>
              <a:gd name="csY26" fmla="*/ 975360 h 5318760"/>
              <a:gd name="csX27" fmla="*/ 3505200 w 4655820"/>
              <a:gd name="csY27" fmla="*/ 1097280 h 5318760"/>
              <a:gd name="csX28" fmla="*/ 3558540 w 4655820"/>
              <a:gd name="csY28" fmla="*/ 1158240 h 5318760"/>
              <a:gd name="csX29" fmla="*/ 3657600 w 4655820"/>
              <a:gd name="csY29" fmla="*/ 1203960 h 5318760"/>
              <a:gd name="csX30" fmla="*/ 3893820 w 4655820"/>
              <a:gd name="csY30" fmla="*/ 1303020 h 5318760"/>
              <a:gd name="csX31" fmla="*/ 3977640 w 4655820"/>
              <a:gd name="csY31" fmla="*/ 1402080 h 5318760"/>
              <a:gd name="csX32" fmla="*/ 4023360 w 4655820"/>
              <a:gd name="csY32" fmla="*/ 1432560 h 5318760"/>
              <a:gd name="csX33" fmla="*/ 4236720 w 4655820"/>
              <a:gd name="csY33" fmla="*/ 1813560 h 5318760"/>
              <a:gd name="csX34" fmla="*/ 4221480 w 4655820"/>
              <a:gd name="csY34" fmla="*/ 1927860 h 5318760"/>
              <a:gd name="csX35" fmla="*/ 4274820 w 4655820"/>
              <a:gd name="csY35" fmla="*/ 2004060 h 5318760"/>
              <a:gd name="csX36" fmla="*/ 4404360 w 4655820"/>
              <a:gd name="csY36" fmla="*/ 2202180 h 5318760"/>
              <a:gd name="csX37" fmla="*/ 4518660 w 4655820"/>
              <a:gd name="csY37" fmla="*/ 2491740 h 5318760"/>
              <a:gd name="csX38" fmla="*/ 4518660 w 4655820"/>
              <a:gd name="csY38" fmla="*/ 2628900 h 5318760"/>
              <a:gd name="csX39" fmla="*/ 4579620 w 4655820"/>
              <a:gd name="csY39" fmla="*/ 2758440 h 5318760"/>
              <a:gd name="csX40" fmla="*/ 4617720 w 4655820"/>
              <a:gd name="csY40" fmla="*/ 3482340 h 5318760"/>
              <a:gd name="csX41" fmla="*/ 4655820 w 4655820"/>
              <a:gd name="csY41" fmla="*/ 3589020 h 5318760"/>
              <a:gd name="csX42" fmla="*/ 4632960 w 4655820"/>
              <a:gd name="csY42" fmla="*/ 3634740 h 5318760"/>
              <a:gd name="csX43" fmla="*/ 4495800 w 4655820"/>
              <a:gd name="csY43" fmla="*/ 3680460 h 5318760"/>
              <a:gd name="csX44" fmla="*/ 4206240 w 4655820"/>
              <a:gd name="csY44" fmla="*/ 3992880 h 5318760"/>
              <a:gd name="csX45" fmla="*/ 4183380 w 4655820"/>
              <a:gd name="csY45" fmla="*/ 4091940 h 5318760"/>
              <a:gd name="csX46" fmla="*/ 4137660 w 4655820"/>
              <a:gd name="csY46" fmla="*/ 4130040 h 5318760"/>
              <a:gd name="csX47" fmla="*/ 4183380 w 4655820"/>
              <a:gd name="csY47" fmla="*/ 4213860 h 5318760"/>
              <a:gd name="csX48" fmla="*/ 3977640 w 4655820"/>
              <a:gd name="csY48" fmla="*/ 4396740 h 5318760"/>
              <a:gd name="csX49" fmla="*/ 3886200 w 4655820"/>
              <a:gd name="csY49" fmla="*/ 4396740 h 5318760"/>
              <a:gd name="csX50" fmla="*/ 3810000 w 4655820"/>
              <a:gd name="csY50" fmla="*/ 4411980 h 5318760"/>
              <a:gd name="csX51" fmla="*/ 3779520 w 4655820"/>
              <a:gd name="csY51" fmla="*/ 4533900 h 5318760"/>
              <a:gd name="csX52" fmla="*/ 3787140 w 4655820"/>
              <a:gd name="csY52" fmla="*/ 4617720 h 5318760"/>
              <a:gd name="csX53" fmla="*/ 3718560 w 4655820"/>
              <a:gd name="csY53" fmla="*/ 4701540 h 5318760"/>
              <a:gd name="csX54" fmla="*/ 3672840 w 4655820"/>
              <a:gd name="csY54" fmla="*/ 4701540 h 5318760"/>
              <a:gd name="csX55" fmla="*/ 3642360 w 4655820"/>
              <a:gd name="csY55" fmla="*/ 4762500 h 5318760"/>
              <a:gd name="csX56" fmla="*/ 3665220 w 4655820"/>
              <a:gd name="csY56" fmla="*/ 4838700 h 5318760"/>
              <a:gd name="csX57" fmla="*/ 3634740 w 4655820"/>
              <a:gd name="csY57" fmla="*/ 4907280 h 5318760"/>
              <a:gd name="csX58" fmla="*/ 3566160 w 4655820"/>
              <a:gd name="csY58" fmla="*/ 4960620 h 5318760"/>
              <a:gd name="csX59" fmla="*/ 3497580 w 4655820"/>
              <a:gd name="csY59" fmla="*/ 4991100 h 5318760"/>
              <a:gd name="csX60" fmla="*/ 3390900 w 4655820"/>
              <a:gd name="csY60" fmla="*/ 4853940 h 5318760"/>
              <a:gd name="csX61" fmla="*/ 3337560 w 4655820"/>
              <a:gd name="csY61" fmla="*/ 4884420 h 5318760"/>
              <a:gd name="csX62" fmla="*/ 3322320 w 4655820"/>
              <a:gd name="csY62" fmla="*/ 4960620 h 5318760"/>
              <a:gd name="csX63" fmla="*/ 3200400 w 4655820"/>
              <a:gd name="csY63" fmla="*/ 4960620 h 5318760"/>
              <a:gd name="csX64" fmla="*/ 2987040 w 4655820"/>
              <a:gd name="csY64" fmla="*/ 5036820 h 5318760"/>
              <a:gd name="csX65" fmla="*/ 2887980 w 4655820"/>
              <a:gd name="csY65" fmla="*/ 5029200 h 5318760"/>
              <a:gd name="csX66" fmla="*/ 2788920 w 4655820"/>
              <a:gd name="csY66" fmla="*/ 5143500 h 5318760"/>
              <a:gd name="csX67" fmla="*/ 2766060 w 4655820"/>
              <a:gd name="csY67" fmla="*/ 5250180 h 5318760"/>
              <a:gd name="csX68" fmla="*/ 2575560 w 4655820"/>
              <a:gd name="csY68" fmla="*/ 5318760 h 5318760"/>
              <a:gd name="csX69" fmla="*/ 2468880 w 4655820"/>
              <a:gd name="csY69" fmla="*/ 5318760 h 5318760"/>
              <a:gd name="csX70" fmla="*/ 2255520 w 4655820"/>
              <a:gd name="csY70" fmla="*/ 5158740 h 5318760"/>
              <a:gd name="csX71" fmla="*/ 2240280 w 4655820"/>
              <a:gd name="csY71" fmla="*/ 5059680 h 5318760"/>
              <a:gd name="csX72" fmla="*/ 2118360 w 4655820"/>
              <a:gd name="csY72" fmla="*/ 5029200 h 5318760"/>
              <a:gd name="csX73" fmla="*/ 2072640 w 4655820"/>
              <a:gd name="csY73" fmla="*/ 4945380 h 5318760"/>
              <a:gd name="csX74" fmla="*/ 1927730 w 4655820"/>
              <a:gd name="csY74" fmla="*/ 4821172 h 5318760"/>
              <a:gd name="csX75" fmla="*/ 1927860 w 4655820"/>
              <a:gd name="csY75" fmla="*/ 4823460 h 5318760"/>
              <a:gd name="csX76" fmla="*/ 1714500 w 4655820"/>
              <a:gd name="csY76" fmla="*/ 4754880 h 5318760"/>
              <a:gd name="csX77" fmla="*/ 1539240 w 4655820"/>
              <a:gd name="csY77" fmla="*/ 4419600 h 5318760"/>
              <a:gd name="csX78" fmla="*/ 1234440 w 4655820"/>
              <a:gd name="csY78" fmla="*/ 4320540 h 5318760"/>
              <a:gd name="csX79" fmla="*/ 1127760 w 4655820"/>
              <a:gd name="csY79" fmla="*/ 4229100 h 5318760"/>
              <a:gd name="csX80" fmla="*/ 853440 w 4655820"/>
              <a:gd name="csY80" fmla="*/ 3985260 h 5318760"/>
              <a:gd name="csX81" fmla="*/ 838200 w 4655820"/>
              <a:gd name="csY81" fmla="*/ 3733800 h 5318760"/>
              <a:gd name="csX82" fmla="*/ 777240 w 4655820"/>
              <a:gd name="csY82" fmla="*/ 3672840 h 5318760"/>
              <a:gd name="csX83" fmla="*/ 632460 w 4655820"/>
              <a:gd name="csY83" fmla="*/ 3627120 h 5318760"/>
              <a:gd name="csX84" fmla="*/ 541020 w 4655820"/>
              <a:gd name="csY84" fmla="*/ 3474720 h 5318760"/>
              <a:gd name="csX85" fmla="*/ 541020 w 4655820"/>
              <a:gd name="csY85" fmla="*/ 3383280 h 5318760"/>
              <a:gd name="csX86" fmla="*/ 480060 w 4655820"/>
              <a:gd name="csY86" fmla="*/ 3314700 h 5318760"/>
              <a:gd name="csX87" fmla="*/ 396240 w 4655820"/>
              <a:gd name="csY87" fmla="*/ 3314700 h 5318760"/>
              <a:gd name="csX88" fmla="*/ 304800 w 4655820"/>
              <a:gd name="csY88" fmla="*/ 3208020 h 5318760"/>
              <a:gd name="csX89" fmla="*/ 297180 w 4655820"/>
              <a:gd name="csY89" fmla="*/ 3147060 h 5318760"/>
              <a:gd name="csX90" fmla="*/ 259080 w 4655820"/>
              <a:gd name="csY90" fmla="*/ 3116580 h 5318760"/>
              <a:gd name="csX91" fmla="*/ 266700 w 4655820"/>
              <a:gd name="csY91" fmla="*/ 3032760 h 5318760"/>
              <a:gd name="csX92" fmla="*/ 182880 w 4655820"/>
              <a:gd name="csY92" fmla="*/ 2964180 h 5318760"/>
              <a:gd name="csX93" fmla="*/ 236220 w 4655820"/>
              <a:gd name="csY93" fmla="*/ 2766060 h 5318760"/>
              <a:gd name="csX94" fmla="*/ 182880 w 4655820"/>
              <a:gd name="csY94" fmla="*/ 2659380 h 5318760"/>
              <a:gd name="csX95" fmla="*/ 228600 w 4655820"/>
              <a:gd name="csY95" fmla="*/ 2644140 h 5318760"/>
              <a:gd name="csX96" fmla="*/ 251460 w 4655820"/>
              <a:gd name="csY96" fmla="*/ 2560320 h 5318760"/>
              <a:gd name="csX97" fmla="*/ 190500 w 4655820"/>
              <a:gd name="csY97" fmla="*/ 2476500 h 5318760"/>
              <a:gd name="csX98" fmla="*/ 106680 w 4655820"/>
              <a:gd name="csY98" fmla="*/ 2476500 h 5318760"/>
              <a:gd name="csX99" fmla="*/ 0 w 4655820"/>
              <a:gd name="csY99" fmla="*/ 2400300 h 5318760"/>
              <a:gd name="csX100" fmla="*/ 60960 w 4655820"/>
              <a:gd name="csY100" fmla="*/ 2286000 h 5318760"/>
              <a:gd name="csX101" fmla="*/ 91440 w 4655820"/>
              <a:gd name="csY101" fmla="*/ 2308860 h 5318760"/>
              <a:gd name="csX102" fmla="*/ 251460 w 4655820"/>
              <a:gd name="csY102" fmla="*/ 2346960 h 5318760"/>
              <a:gd name="csX103" fmla="*/ 281940 w 4655820"/>
              <a:gd name="csY103" fmla="*/ 2247900 h 5318760"/>
              <a:gd name="csX104" fmla="*/ 297180 w 4655820"/>
              <a:gd name="csY104" fmla="*/ 2141220 h 5318760"/>
              <a:gd name="csX105" fmla="*/ 297180 w 4655820"/>
              <a:gd name="csY105" fmla="*/ 2065020 h 5318760"/>
              <a:gd name="csX106" fmla="*/ 167640 w 4655820"/>
              <a:gd name="csY106" fmla="*/ 1935480 h 5318760"/>
              <a:gd name="csX107" fmla="*/ 220980 w 4655820"/>
              <a:gd name="csY107" fmla="*/ 1889760 h 5318760"/>
              <a:gd name="csX108" fmla="*/ 266700 w 4655820"/>
              <a:gd name="csY108" fmla="*/ 1737360 h 5318760"/>
              <a:gd name="csX109" fmla="*/ 137160 w 4655820"/>
              <a:gd name="csY109" fmla="*/ 1706880 h 5318760"/>
              <a:gd name="csX110" fmla="*/ 106680 w 4655820"/>
              <a:gd name="csY110" fmla="*/ 1478280 h 5318760"/>
              <a:gd name="csX111" fmla="*/ 160020 w 4655820"/>
              <a:gd name="csY111" fmla="*/ 1447800 h 5318760"/>
              <a:gd name="csX112" fmla="*/ 228600 w 4655820"/>
              <a:gd name="csY112" fmla="*/ 1303020 h 5318760"/>
              <a:gd name="csX113" fmla="*/ 228600 w 4655820"/>
              <a:gd name="csY113" fmla="*/ 1242060 h 5318760"/>
              <a:gd name="csX114" fmla="*/ 251460 w 4655820"/>
              <a:gd name="csY114" fmla="*/ 1242060 h 5318760"/>
              <a:gd name="csX115" fmla="*/ 312420 w 4655820"/>
              <a:gd name="csY115" fmla="*/ 1165860 h 5318760"/>
              <a:gd name="csX116" fmla="*/ 487680 w 4655820"/>
              <a:gd name="csY116" fmla="*/ 1135380 h 5318760"/>
              <a:gd name="csX117" fmla="*/ 533400 w 4655820"/>
              <a:gd name="csY117" fmla="*/ 1112520 h 5318760"/>
              <a:gd name="csX118" fmla="*/ 541020 w 4655820"/>
              <a:gd name="csY118" fmla="*/ 1021080 h 5318760"/>
              <a:gd name="csX119" fmla="*/ 586740 w 4655820"/>
              <a:gd name="csY119" fmla="*/ 998220 h 5318760"/>
              <a:gd name="csX120" fmla="*/ 563880 w 4655820"/>
              <a:gd name="csY120" fmla="*/ 899160 h 5318760"/>
              <a:gd name="csX121" fmla="*/ 640080 w 4655820"/>
              <a:gd name="csY121" fmla="*/ 762000 h 5318760"/>
              <a:gd name="csX122" fmla="*/ 845820 w 4655820"/>
              <a:gd name="csY122" fmla="*/ 662940 h 5318760"/>
              <a:gd name="csX123" fmla="*/ 998220 w 4655820"/>
              <a:gd name="csY123" fmla="*/ 647700 h 5318760"/>
              <a:gd name="csX124" fmla="*/ 1021080 w 4655820"/>
              <a:gd name="csY124" fmla="*/ 533400 h 5318760"/>
              <a:gd name="csX125" fmla="*/ 1104900 w 4655820"/>
              <a:gd name="csY125" fmla="*/ 533400 h 5318760"/>
              <a:gd name="csX126" fmla="*/ 1173480 w 4655820"/>
              <a:gd name="csY126" fmla="*/ 411480 h 5318760"/>
              <a:gd name="csX127" fmla="*/ 1226820 w 4655820"/>
              <a:gd name="csY127" fmla="*/ 373380 h 5318760"/>
              <a:gd name="csX128" fmla="*/ 1188720 w 4655820"/>
              <a:gd name="csY128" fmla="*/ 274320 h 5318760"/>
              <a:gd name="csX129" fmla="*/ 1318260 w 4655820"/>
              <a:gd name="csY129" fmla="*/ 205740 h 5318760"/>
              <a:gd name="csX130" fmla="*/ 1371600 w 4655820"/>
              <a:gd name="csY130" fmla="*/ 281940 h 5318760"/>
              <a:gd name="csX131" fmla="*/ 1394460 w 4655820"/>
              <a:gd name="csY131" fmla="*/ 274320 h 5318760"/>
              <a:gd name="csX132" fmla="*/ 1424940 w 4655820"/>
              <a:gd name="csY132" fmla="*/ 167640 h 5318760"/>
              <a:gd name="csX133" fmla="*/ 1417320 w 4655820"/>
              <a:gd name="csY133" fmla="*/ 38100 h 5318760"/>
              <a:gd name="csX134" fmla="*/ 1493520 w 4655820"/>
              <a:gd name="csY134" fmla="*/ 38100 h 5318760"/>
              <a:gd name="csX135" fmla="*/ 1524000 w 4655820"/>
              <a:gd name="csY135" fmla="*/ 7620 h 5318760"/>
              <a:gd name="csX136" fmla="*/ 1607820 w 4655820"/>
              <a:gd name="csY136" fmla="*/ 30480 h 53187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</a:cxnLst>
            <a:rect l="l" t="t" r="r" b="b"/>
            <a:pathLst>
              <a:path w="4655820" h="5318760">
                <a:moveTo>
                  <a:pt x="1653540" y="0"/>
                </a:moveTo>
                <a:lnTo>
                  <a:pt x="1659911" y="112027"/>
                </a:lnTo>
                <a:lnTo>
                  <a:pt x="1752600" y="167640"/>
                </a:lnTo>
                <a:lnTo>
                  <a:pt x="1836420" y="160020"/>
                </a:lnTo>
                <a:lnTo>
                  <a:pt x="1889760" y="243840"/>
                </a:lnTo>
                <a:lnTo>
                  <a:pt x="2011680" y="243840"/>
                </a:lnTo>
                <a:lnTo>
                  <a:pt x="2171700" y="350520"/>
                </a:lnTo>
                <a:lnTo>
                  <a:pt x="2202180" y="449580"/>
                </a:lnTo>
                <a:lnTo>
                  <a:pt x="2392680" y="365760"/>
                </a:lnTo>
                <a:lnTo>
                  <a:pt x="2423160" y="381000"/>
                </a:lnTo>
                <a:lnTo>
                  <a:pt x="2392680" y="502920"/>
                </a:lnTo>
                <a:lnTo>
                  <a:pt x="2278380" y="541020"/>
                </a:lnTo>
                <a:lnTo>
                  <a:pt x="2339340" y="617220"/>
                </a:lnTo>
                <a:lnTo>
                  <a:pt x="2301240" y="762000"/>
                </a:lnTo>
                <a:lnTo>
                  <a:pt x="2385060" y="830580"/>
                </a:lnTo>
                <a:lnTo>
                  <a:pt x="2552700" y="807720"/>
                </a:lnTo>
                <a:lnTo>
                  <a:pt x="2773680" y="830580"/>
                </a:lnTo>
                <a:lnTo>
                  <a:pt x="2910840" y="792480"/>
                </a:lnTo>
                <a:lnTo>
                  <a:pt x="3116580" y="952500"/>
                </a:lnTo>
                <a:lnTo>
                  <a:pt x="3192780" y="952500"/>
                </a:lnTo>
                <a:lnTo>
                  <a:pt x="3208020" y="899160"/>
                </a:lnTo>
                <a:lnTo>
                  <a:pt x="3268980" y="777240"/>
                </a:lnTo>
                <a:lnTo>
                  <a:pt x="3314700" y="800100"/>
                </a:lnTo>
                <a:lnTo>
                  <a:pt x="3345180" y="861060"/>
                </a:lnTo>
                <a:lnTo>
                  <a:pt x="3413760" y="891540"/>
                </a:lnTo>
                <a:lnTo>
                  <a:pt x="3512820" y="899160"/>
                </a:lnTo>
                <a:lnTo>
                  <a:pt x="3558540" y="975360"/>
                </a:lnTo>
                <a:lnTo>
                  <a:pt x="3505200" y="1097280"/>
                </a:lnTo>
                <a:lnTo>
                  <a:pt x="3558540" y="1158240"/>
                </a:lnTo>
                <a:lnTo>
                  <a:pt x="3657600" y="1203960"/>
                </a:lnTo>
                <a:lnTo>
                  <a:pt x="3893820" y="1303020"/>
                </a:lnTo>
                <a:lnTo>
                  <a:pt x="3977640" y="1402080"/>
                </a:lnTo>
                <a:lnTo>
                  <a:pt x="4023360" y="1432560"/>
                </a:lnTo>
                <a:lnTo>
                  <a:pt x="4236720" y="1813560"/>
                </a:lnTo>
                <a:lnTo>
                  <a:pt x="4221480" y="1927860"/>
                </a:lnTo>
                <a:lnTo>
                  <a:pt x="4274820" y="2004060"/>
                </a:lnTo>
                <a:lnTo>
                  <a:pt x="4404360" y="2202180"/>
                </a:lnTo>
                <a:lnTo>
                  <a:pt x="4518660" y="2491740"/>
                </a:lnTo>
                <a:lnTo>
                  <a:pt x="4518660" y="2628900"/>
                </a:lnTo>
                <a:lnTo>
                  <a:pt x="4579620" y="2758440"/>
                </a:lnTo>
                <a:lnTo>
                  <a:pt x="4617720" y="3482340"/>
                </a:lnTo>
                <a:lnTo>
                  <a:pt x="4655820" y="3589020"/>
                </a:lnTo>
                <a:lnTo>
                  <a:pt x="4632960" y="3634740"/>
                </a:lnTo>
                <a:lnTo>
                  <a:pt x="4495800" y="3680460"/>
                </a:lnTo>
                <a:lnTo>
                  <a:pt x="4206240" y="3992880"/>
                </a:lnTo>
                <a:lnTo>
                  <a:pt x="4183380" y="4091940"/>
                </a:lnTo>
                <a:lnTo>
                  <a:pt x="4137660" y="4130040"/>
                </a:lnTo>
                <a:lnTo>
                  <a:pt x="4183380" y="4213860"/>
                </a:lnTo>
                <a:lnTo>
                  <a:pt x="3977640" y="4396740"/>
                </a:lnTo>
                <a:lnTo>
                  <a:pt x="3886200" y="4396740"/>
                </a:lnTo>
                <a:lnTo>
                  <a:pt x="3810000" y="4411980"/>
                </a:lnTo>
                <a:lnTo>
                  <a:pt x="3779520" y="4533900"/>
                </a:lnTo>
                <a:lnTo>
                  <a:pt x="3787140" y="4617720"/>
                </a:lnTo>
                <a:lnTo>
                  <a:pt x="3718560" y="4701540"/>
                </a:lnTo>
                <a:lnTo>
                  <a:pt x="3672840" y="4701540"/>
                </a:lnTo>
                <a:lnTo>
                  <a:pt x="3642360" y="4762500"/>
                </a:lnTo>
                <a:lnTo>
                  <a:pt x="3665220" y="4838700"/>
                </a:lnTo>
                <a:lnTo>
                  <a:pt x="3634740" y="4907280"/>
                </a:lnTo>
                <a:lnTo>
                  <a:pt x="3566160" y="4960620"/>
                </a:lnTo>
                <a:lnTo>
                  <a:pt x="3497580" y="4991100"/>
                </a:lnTo>
                <a:lnTo>
                  <a:pt x="3390900" y="4853940"/>
                </a:lnTo>
                <a:lnTo>
                  <a:pt x="3337560" y="4884420"/>
                </a:lnTo>
                <a:lnTo>
                  <a:pt x="3322320" y="4960620"/>
                </a:lnTo>
                <a:lnTo>
                  <a:pt x="3200400" y="4960620"/>
                </a:lnTo>
                <a:lnTo>
                  <a:pt x="2987040" y="5036820"/>
                </a:lnTo>
                <a:lnTo>
                  <a:pt x="2887980" y="5029200"/>
                </a:lnTo>
                <a:lnTo>
                  <a:pt x="2788920" y="5143500"/>
                </a:lnTo>
                <a:lnTo>
                  <a:pt x="2766060" y="5250180"/>
                </a:lnTo>
                <a:lnTo>
                  <a:pt x="2575560" y="5318760"/>
                </a:lnTo>
                <a:lnTo>
                  <a:pt x="2468880" y="5318760"/>
                </a:lnTo>
                <a:lnTo>
                  <a:pt x="2255520" y="5158740"/>
                </a:lnTo>
                <a:lnTo>
                  <a:pt x="2240280" y="5059680"/>
                </a:lnTo>
                <a:lnTo>
                  <a:pt x="2118360" y="5029200"/>
                </a:lnTo>
                <a:lnTo>
                  <a:pt x="2072640" y="4945380"/>
                </a:lnTo>
                <a:lnTo>
                  <a:pt x="1927730" y="4821172"/>
                </a:lnTo>
                <a:lnTo>
                  <a:pt x="1927860" y="4823460"/>
                </a:lnTo>
                <a:lnTo>
                  <a:pt x="1714500" y="4754880"/>
                </a:lnTo>
                <a:lnTo>
                  <a:pt x="1539240" y="4419600"/>
                </a:lnTo>
                <a:lnTo>
                  <a:pt x="1234440" y="4320540"/>
                </a:lnTo>
                <a:lnTo>
                  <a:pt x="1127760" y="4229100"/>
                </a:lnTo>
                <a:lnTo>
                  <a:pt x="853440" y="3985260"/>
                </a:lnTo>
                <a:lnTo>
                  <a:pt x="838200" y="3733800"/>
                </a:lnTo>
                <a:lnTo>
                  <a:pt x="777240" y="3672840"/>
                </a:lnTo>
                <a:lnTo>
                  <a:pt x="632460" y="3627120"/>
                </a:lnTo>
                <a:lnTo>
                  <a:pt x="541020" y="3474720"/>
                </a:lnTo>
                <a:lnTo>
                  <a:pt x="541020" y="3383280"/>
                </a:lnTo>
                <a:lnTo>
                  <a:pt x="480060" y="3314700"/>
                </a:lnTo>
                <a:lnTo>
                  <a:pt x="396240" y="3314700"/>
                </a:lnTo>
                <a:lnTo>
                  <a:pt x="304800" y="3208020"/>
                </a:lnTo>
                <a:lnTo>
                  <a:pt x="297180" y="3147060"/>
                </a:lnTo>
                <a:lnTo>
                  <a:pt x="259080" y="3116580"/>
                </a:lnTo>
                <a:lnTo>
                  <a:pt x="266700" y="3032760"/>
                </a:lnTo>
                <a:lnTo>
                  <a:pt x="182880" y="2964180"/>
                </a:lnTo>
                <a:lnTo>
                  <a:pt x="236220" y="2766060"/>
                </a:lnTo>
                <a:lnTo>
                  <a:pt x="182880" y="2659380"/>
                </a:lnTo>
                <a:lnTo>
                  <a:pt x="228600" y="2644140"/>
                </a:lnTo>
                <a:lnTo>
                  <a:pt x="251460" y="2560320"/>
                </a:lnTo>
                <a:lnTo>
                  <a:pt x="190500" y="2476500"/>
                </a:lnTo>
                <a:lnTo>
                  <a:pt x="106680" y="2476500"/>
                </a:lnTo>
                <a:lnTo>
                  <a:pt x="0" y="2400300"/>
                </a:lnTo>
                <a:lnTo>
                  <a:pt x="60960" y="2286000"/>
                </a:lnTo>
                <a:lnTo>
                  <a:pt x="91440" y="2308860"/>
                </a:lnTo>
                <a:lnTo>
                  <a:pt x="251460" y="2346960"/>
                </a:lnTo>
                <a:lnTo>
                  <a:pt x="281940" y="2247900"/>
                </a:lnTo>
                <a:lnTo>
                  <a:pt x="297180" y="2141220"/>
                </a:lnTo>
                <a:lnTo>
                  <a:pt x="297180" y="2065020"/>
                </a:lnTo>
                <a:lnTo>
                  <a:pt x="167640" y="1935480"/>
                </a:lnTo>
                <a:lnTo>
                  <a:pt x="220980" y="1889760"/>
                </a:lnTo>
                <a:lnTo>
                  <a:pt x="266700" y="1737360"/>
                </a:lnTo>
                <a:lnTo>
                  <a:pt x="137160" y="1706880"/>
                </a:lnTo>
                <a:lnTo>
                  <a:pt x="106680" y="1478280"/>
                </a:lnTo>
                <a:lnTo>
                  <a:pt x="160020" y="1447800"/>
                </a:lnTo>
                <a:lnTo>
                  <a:pt x="228600" y="1303020"/>
                </a:lnTo>
                <a:lnTo>
                  <a:pt x="228600" y="1242060"/>
                </a:lnTo>
                <a:lnTo>
                  <a:pt x="251460" y="1242060"/>
                </a:lnTo>
                <a:lnTo>
                  <a:pt x="312420" y="1165860"/>
                </a:lnTo>
                <a:lnTo>
                  <a:pt x="487680" y="1135380"/>
                </a:lnTo>
                <a:lnTo>
                  <a:pt x="533400" y="1112520"/>
                </a:lnTo>
                <a:lnTo>
                  <a:pt x="541020" y="1021080"/>
                </a:lnTo>
                <a:lnTo>
                  <a:pt x="586740" y="998220"/>
                </a:lnTo>
                <a:lnTo>
                  <a:pt x="563880" y="899160"/>
                </a:lnTo>
                <a:lnTo>
                  <a:pt x="640080" y="762000"/>
                </a:lnTo>
                <a:lnTo>
                  <a:pt x="845820" y="662940"/>
                </a:lnTo>
                <a:lnTo>
                  <a:pt x="998220" y="647700"/>
                </a:lnTo>
                <a:lnTo>
                  <a:pt x="1021080" y="533400"/>
                </a:lnTo>
                <a:lnTo>
                  <a:pt x="1104900" y="533400"/>
                </a:lnTo>
                <a:lnTo>
                  <a:pt x="1173480" y="411480"/>
                </a:lnTo>
                <a:lnTo>
                  <a:pt x="1226820" y="373380"/>
                </a:lnTo>
                <a:lnTo>
                  <a:pt x="1188720" y="274320"/>
                </a:lnTo>
                <a:lnTo>
                  <a:pt x="1318260" y="205740"/>
                </a:lnTo>
                <a:lnTo>
                  <a:pt x="1371600" y="281940"/>
                </a:lnTo>
                <a:lnTo>
                  <a:pt x="1394460" y="274320"/>
                </a:lnTo>
                <a:lnTo>
                  <a:pt x="1424940" y="167640"/>
                </a:lnTo>
                <a:lnTo>
                  <a:pt x="1417320" y="38100"/>
                </a:lnTo>
                <a:lnTo>
                  <a:pt x="1493520" y="38100"/>
                </a:lnTo>
                <a:lnTo>
                  <a:pt x="1524000" y="7620"/>
                </a:lnTo>
                <a:lnTo>
                  <a:pt x="1607820" y="30480"/>
                </a:lnTo>
                <a:close/>
              </a:path>
            </a:pathLst>
          </a:custGeom>
          <a:solidFill>
            <a:schemeClr val="bg1"/>
          </a:solidFill>
          <a:ln w="19050" cap="rnd">
            <a:solidFill>
              <a:schemeClr val="tx1"/>
            </a:solidFill>
            <a:beve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F46EEC1-4EDA-57EA-D280-C96E9BDAD6A8}"/>
              </a:ext>
            </a:extLst>
          </p:cNvPr>
          <p:cNvSpPr txBox="1"/>
          <p:nvPr/>
        </p:nvSpPr>
        <p:spPr>
          <a:xfrm>
            <a:off x="429934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利尻島（北海道）</a:t>
            </a:r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061B30ED-BACF-F427-757A-E5AC603EDE61}"/>
              </a:ext>
            </a:extLst>
          </p:cNvPr>
          <p:cNvSpPr>
            <a:spLocks/>
          </p:cNvSpPr>
          <p:nvPr/>
        </p:nvSpPr>
        <p:spPr bwMode="auto">
          <a:xfrm>
            <a:off x="840704" y="3905449"/>
            <a:ext cx="2191712" cy="2379508"/>
          </a:xfrm>
          <a:custGeom>
            <a:avLst/>
            <a:gdLst>
              <a:gd name="T0" fmla="*/ 157 w 403"/>
              <a:gd name="T1" fmla="*/ 2 h 437"/>
              <a:gd name="T2" fmla="*/ 201 w 403"/>
              <a:gd name="T3" fmla="*/ 38 h 437"/>
              <a:gd name="T4" fmla="*/ 219 w 403"/>
              <a:gd name="T5" fmla="*/ 33 h 437"/>
              <a:gd name="T6" fmla="*/ 207 w 403"/>
              <a:gd name="T7" fmla="*/ 46 h 437"/>
              <a:gd name="T8" fmla="*/ 248 w 403"/>
              <a:gd name="T9" fmla="*/ 69 h 437"/>
              <a:gd name="T10" fmla="*/ 288 w 403"/>
              <a:gd name="T11" fmla="*/ 65 h 437"/>
              <a:gd name="T12" fmla="*/ 310 w 403"/>
              <a:gd name="T13" fmla="*/ 86 h 437"/>
              <a:gd name="T14" fmla="*/ 350 w 403"/>
              <a:gd name="T15" fmla="*/ 118 h 437"/>
              <a:gd name="T16" fmla="*/ 381 w 403"/>
              <a:gd name="T17" fmla="*/ 181 h 437"/>
              <a:gd name="T18" fmla="*/ 397 w 403"/>
              <a:gd name="T19" fmla="*/ 256 h 437"/>
              <a:gd name="T20" fmla="*/ 386 w 403"/>
              <a:gd name="T21" fmla="*/ 304 h 437"/>
              <a:gd name="T22" fmla="*/ 354 w 403"/>
              <a:gd name="T23" fmla="*/ 353 h 437"/>
              <a:gd name="T24" fmla="*/ 332 w 403"/>
              <a:gd name="T25" fmla="*/ 361 h 437"/>
              <a:gd name="T26" fmla="*/ 325 w 403"/>
              <a:gd name="T27" fmla="*/ 385 h 437"/>
              <a:gd name="T28" fmla="*/ 303 w 403"/>
              <a:gd name="T29" fmla="*/ 403 h 437"/>
              <a:gd name="T30" fmla="*/ 261 w 403"/>
              <a:gd name="T31" fmla="*/ 412 h 437"/>
              <a:gd name="T32" fmla="*/ 243 w 403"/>
              <a:gd name="T33" fmla="*/ 431 h 437"/>
              <a:gd name="T34" fmla="*/ 210 w 403"/>
              <a:gd name="T35" fmla="*/ 425 h 437"/>
              <a:gd name="T36" fmla="*/ 174 w 403"/>
              <a:gd name="T37" fmla="*/ 393 h 437"/>
              <a:gd name="T38" fmla="*/ 149 w 403"/>
              <a:gd name="T39" fmla="*/ 365 h 437"/>
              <a:gd name="T40" fmla="*/ 118 w 403"/>
              <a:gd name="T41" fmla="*/ 350 h 437"/>
              <a:gd name="T42" fmla="*/ 91 w 403"/>
              <a:gd name="T43" fmla="*/ 326 h 437"/>
              <a:gd name="T44" fmla="*/ 79 w 403"/>
              <a:gd name="T45" fmla="*/ 299 h 437"/>
              <a:gd name="T46" fmla="*/ 46 w 403"/>
              <a:gd name="T47" fmla="*/ 261 h 437"/>
              <a:gd name="T48" fmla="*/ 37 w 403"/>
              <a:gd name="T49" fmla="*/ 218 h 437"/>
              <a:gd name="T50" fmla="*/ 37 w 403"/>
              <a:gd name="T51" fmla="*/ 203 h 437"/>
              <a:gd name="T52" fmla="*/ 27 w 403"/>
              <a:gd name="T53" fmla="*/ 188 h 437"/>
              <a:gd name="T54" fmla="*/ 46 w 403"/>
              <a:gd name="T55" fmla="*/ 173 h 437"/>
              <a:gd name="T56" fmla="*/ 43 w 403"/>
              <a:gd name="T57" fmla="*/ 143 h 437"/>
              <a:gd name="T58" fmla="*/ 70 w 403"/>
              <a:gd name="T59" fmla="*/ 83 h 437"/>
              <a:gd name="T60" fmla="*/ 78 w 403"/>
              <a:gd name="T61" fmla="*/ 62 h 437"/>
              <a:gd name="T62" fmla="*/ 105 w 403"/>
              <a:gd name="T63" fmla="*/ 45 h 437"/>
              <a:gd name="T64" fmla="*/ 134 w 403"/>
              <a:gd name="T65" fmla="*/ 25 h 437"/>
              <a:gd name="T66" fmla="*/ 157 w 403"/>
              <a:gd name="T67" fmla="*/ 2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03" h="437">
                <a:moveTo>
                  <a:pt x="157" y="2"/>
                </a:moveTo>
                <a:cubicBezTo>
                  <a:pt x="160" y="26"/>
                  <a:pt x="195" y="13"/>
                  <a:pt x="201" y="38"/>
                </a:cubicBezTo>
                <a:cubicBezTo>
                  <a:pt x="206" y="35"/>
                  <a:pt x="216" y="35"/>
                  <a:pt x="219" y="33"/>
                </a:cubicBezTo>
                <a:cubicBezTo>
                  <a:pt x="213" y="40"/>
                  <a:pt x="218" y="41"/>
                  <a:pt x="207" y="46"/>
                </a:cubicBezTo>
                <a:cubicBezTo>
                  <a:pt x="213" y="74"/>
                  <a:pt x="220" y="65"/>
                  <a:pt x="248" y="69"/>
                </a:cubicBezTo>
                <a:cubicBezTo>
                  <a:pt x="263" y="72"/>
                  <a:pt x="284" y="90"/>
                  <a:pt x="288" y="65"/>
                </a:cubicBezTo>
                <a:cubicBezTo>
                  <a:pt x="296" y="72"/>
                  <a:pt x="315" y="75"/>
                  <a:pt x="310" y="86"/>
                </a:cubicBezTo>
                <a:cubicBezTo>
                  <a:pt x="304" y="99"/>
                  <a:pt x="341" y="109"/>
                  <a:pt x="350" y="118"/>
                </a:cubicBezTo>
                <a:cubicBezTo>
                  <a:pt x="363" y="133"/>
                  <a:pt x="373" y="163"/>
                  <a:pt x="381" y="181"/>
                </a:cubicBezTo>
                <a:cubicBezTo>
                  <a:pt x="391" y="206"/>
                  <a:pt x="395" y="229"/>
                  <a:pt x="397" y="256"/>
                </a:cubicBezTo>
                <a:cubicBezTo>
                  <a:pt x="398" y="288"/>
                  <a:pt x="403" y="286"/>
                  <a:pt x="386" y="304"/>
                </a:cubicBezTo>
                <a:cubicBezTo>
                  <a:pt x="371" y="321"/>
                  <a:pt x="365" y="343"/>
                  <a:pt x="354" y="353"/>
                </a:cubicBezTo>
                <a:cubicBezTo>
                  <a:pt x="348" y="358"/>
                  <a:pt x="337" y="357"/>
                  <a:pt x="332" y="361"/>
                </a:cubicBezTo>
                <a:cubicBezTo>
                  <a:pt x="329" y="364"/>
                  <a:pt x="327" y="380"/>
                  <a:pt x="325" y="385"/>
                </a:cubicBezTo>
                <a:cubicBezTo>
                  <a:pt x="323" y="389"/>
                  <a:pt x="314" y="417"/>
                  <a:pt x="303" y="403"/>
                </a:cubicBezTo>
                <a:cubicBezTo>
                  <a:pt x="296" y="394"/>
                  <a:pt x="277" y="413"/>
                  <a:pt x="261" y="412"/>
                </a:cubicBezTo>
                <a:cubicBezTo>
                  <a:pt x="249" y="411"/>
                  <a:pt x="252" y="428"/>
                  <a:pt x="243" y="431"/>
                </a:cubicBezTo>
                <a:cubicBezTo>
                  <a:pt x="227" y="437"/>
                  <a:pt x="224" y="436"/>
                  <a:pt x="210" y="425"/>
                </a:cubicBezTo>
                <a:cubicBezTo>
                  <a:pt x="199" y="417"/>
                  <a:pt x="191" y="399"/>
                  <a:pt x="174" y="393"/>
                </a:cubicBezTo>
                <a:cubicBezTo>
                  <a:pt x="158" y="388"/>
                  <a:pt x="157" y="380"/>
                  <a:pt x="149" y="365"/>
                </a:cubicBezTo>
                <a:cubicBezTo>
                  <a:pt x="144" y="356"/>
                  <a:pt x="126" y="357"/>
                  <a:pt x="118" y="350"/>
                </a:cubicBezTo>
                <a:cubicBezTo>
                  <a:pt x="110" y="343"/>
                  <a:pt x="97" y="335"/>
                  <a:pt x="91" y="326"/>
                </a:cubicBezTo>
                <a:cubicBezTo>
                  <a:pt x="84" y="314"/>
                  <a:pt x="97" y="305"/>
                  <a:pt x="79" y="299"/>
                </a:cubicBezTo>
                <a:cubicBezTo>
                  <a:pt x="77" y="299"/>
                  <a:pt x="47" y="263"/>
                  <a:pt x="46" y="261"/>
                </a:cubicBezTo>
                <a:cubicBezTo>
                  <a:pt x="45" y="248"/>
                  <a:pt x="41" y="232"/>
                  <a:pt x="37" y="218"/>
                </a:cubicBezTo>
                <a:cubicBezTo>
                  <a:pt x="37" y="219"/>
                  <a:pt x="39" y="209"/>
                  <a:pt x="37" y="203"/>
                </a:cubicBezTo>
                <a:cubicBezTo>
                  <a:pt x="35" y="196"/>
                  <a:pt x="16" y="206"/>
                  <a:pt x="27" y="188"/>
                </a:cubicBezTo>
                <a:cubicBezTo>
                  <a:pt x="42" y="198"/>
                  <a:pt x="46" y="188"/>
                  <a:pt x="46" y="173"/>
                </a:cubicBezTo>
                <a:cubicBezTo>
                  <a:pt x="46" y="159"/>
                  <a:pt x="30" y="161"/>
                  <a:pt x="43" y="143"/>
                </a:cubicBezTo>
                <a:cubicBezTo>
                  <a:pt x="0" y="139"/>
                  <a:pt x="65" y="87"/>
                  <a:pt x="70" y="83"/>
                </a:cubicBezTo>
                <a:cubicBezTo>
                  <a:pt x="73" y="80"/>
                  <a:pt x="67" y="67"/>
                  <a:pt x="78" y="62"/>
                </a:cubicBezTo>
                <a:cubicBezTo>
                  <a:pt x="92" y="55"/>
                  <a:pt x="96" y="53"/>
                  <a:pt x="105" y="45"/>
                </a:cubicBezTo>
                <a:cubicBezTo>
                  <a:pt x="115" y="36"/>
                  <a:pt x="124" y="17"/>
                  <a:pt x="134" y="25"/>
                </a:cubicBezTo>
                <a:cubicBezTo>
                  <a:pt x="136" y="10"/>
                  <a:pt x="140" y="0"/>
                  <a:pt x="157" y="2"/>
                </a:cubicBezTo>
                <a:close/>
              </a:path>
            </a:pathLst>
          </a:custGeom>
          <a:solidFill>
            <a:srgbClr val="66FF66"/>
          </a:solidFill>
          <a:ln w="38100">
            <a:solidFill>
              <a:srgbClr val="3399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lt1"/>
              </a:solidFill>
            </a:endParaRPr>
          </a:p>
        </p:txBody>
      </p:sp>
      <p:sp>
        <p:nvSpPr>
          <p:cNvPr id="30" name="フリーフォーム: 図形 29">
            <a:extLst>
              <a:ext uri="{FF2B5EF4-FFF2-40B4-BE49-F238E27FC236}">
                <a16:creationId xmlns:a16="http://schemas.microsoft.com/office/drawing/2014/main" id="{4028FD1F-59F3-A7C3-E578-76821B02C2AA}"/>
              </a:ext>
            </a:extLst>
          </p:cNvPr>
          <p:cNvSpPr/>
          <p:nvPr/>
        </p:nvSpPr>
        <p:spPr>
          <a:xfrm>
            <a:off x="3793672" y="836295"/>
            <a:ext cx="2191712" cy="2503789"/>
          </a:xfrm>
          <a:custGeom>
            <a:avLst/>
            <a:gdLst>
              <a:gd name="csX0" fmla="*/ 1653540 w 4655820"/>
              <a:gd name="csY0" fmla="*/ 0 h 5318760"/>
              <a:gd name="csX1" fmla="*/ 1659911 w 4655820"/>
              <a:gd name="csY1" fmla="*/ 112027 h 5318760"/>
              <a:gd name="csX2" fmla="*/ 1752600 w 4655820"/>
              <a:gd name="csY2" fmla="*/ 167640 h 5318760"/>
              <a:gd name="csX3" fmla="*/ 1836420 w 4655820"/>
              <a:gd name="csY3" fmla="*/ 160020 h 5318760"/>
              <a:gd name="csX4" fmla="*/ 1889760 w 4655820"/>
              <a:gd name="csY4" fmla="*/ 243840 h 5318760"/>
              <a:gd name="csX5" fmla="*/ 2011680 w 4655820"/>
              <a:gd name="csY5" fmla="*/ 243840 h 5318760"/>
              <a:gd name="csX6" fmla="*/ 2171700 w 4655820"/>
              <a:gd name="csY6" fmla="*/ 350520 h 5318760"/>
              <a:gd name="csX7" fmla="*/ 2202180 w 4655820"/>
              <a:gd name="csY7" fmla="*/ 449580 h 5318760"/>
              <a:gd name="csX8" fmla="*/ 2392680 w 4655820"/>
              <a:gd name="csY8" fmla="*/ 365760 h 5318760"/>
              <a:gd name="csX9" fmla="*/ 2423160 w 4655820"/>
              <a:gd name="csY9" fmla="*/ 381000 h 5318760"/>
              <a:gd name="csX10" fmla="*/ 2392680 w 4655820"/>
              <a:gd name="csY10" fmla="*/ 502920 h 5318760"/>
              <a:gd name="csX11" fmla="*/ 2278380 w 4655820"/>
              <a:gd name="csY11" fmla="*/ 541020 h 5318760"/>
              <a:gd name="csX12" fmla="*/ 2339340 w 4655820"/>
              <a:gd name="csY12" fmla="*/ 617220 h 5318760"/>
              <a:gd name="csX13" fmla="*/ 2301240 w 4655820"/>
              <a:gd name="csY13" fmla="*/ 762000 h 5318760"/>
              <a:gd name="csX14" fmla="*/ 2385060 w 4655820"/>
              <a:gd name="csY14" fmla="*/ 830580 h 5318760"/>
              <a:gd name="csX15" fmla="*/ 2552700 w 4655820"/>
              <a:gd name="csY15" fmla="*/ 807720 h 5318760"/>
              <a:gd name="csX16" fmla="*/ 2773680 w 4655820"/>
              <a:gd name="csY16" fmla="*/ 830580 h 5318760"/>
              <a:gd name="csX17" fmla="*/ 2910840 w 4655820"/>
              <a:gd name="csY17" fmla="*/ 792480 h 5318760"/>
              <a:gd name="csX18" fmla="*/ 3116580 w 4655820"/>
              <a:gd name="csY18" fmla="*/ 952500 h 5318760"/>
              <a:gd name="csX19" fmla="*/ 3192780 w 4655820"/>
              <a:gd name="csY19" fmla="*/ 952500 h 5318760"/>
              <a:gd name="csX20" fmla="*/ 3208020 w 4655820"/>
              <a:gd name="csY20" fmla="*/ 899160 h 5318760"/>
              <a:gd name="csX21" fmla="*/ 3268980 w 4655820"/>
              <a:gd name="csY21" fmla="*/ 777240 h 5318760"/>
              <a:gd name="csX22" fmla="*/ 3314700 w 4655820"/>
              <a:gd name="csY22" fmla="*/ 800100 h 5318760"/>
              <a:gd name="csX23" fmla="*/ 3345180 w 4655820"/>
              <a:gd name="csY23" fmla="*/ 861060 h 5318760"/>
              <a:gd name="csX24" fmla="*/ 3413760 w 4655820"/>
              <a:gd name="csY24" fmla="*/ 891540 h 5318760"/>
              <a:gd name="csX25" fmla="*/ 3512820 w 4655820"/>
              <a:gd name="csY25" fmla="*/ 899160 h 5318760"/>
              <a:gd name="csX26" fmla="*/ 3558540 w 4655820"/>
              <a:gd name="csY26" fmla="*/ 975360 h 5318760"/>
              <a:gd name="csX27" fmla="*/ 3505200 w 4655820"/>
              <a:gd name="csY27" fmla="*/ 1097280 h 5318760"/>
              <a:gd name="csX28" fmla="*/ 3558540 w 4655820"/>
              <a:gd name="csY28" fmla="*/ 1158240 h 5318760"/>
              <a:gd name="csX29" fmla="*/ 3657600 w 4655820"/>
              <a:gd name="csY29" fmla="*/ 1203960 h 5318760"/>
              <a:gd name="csX30" fmla="*/ 3893820 w 4655820"/>
              <a:gd name="csY30" fmla="*/ 1303020 h 5318760"/>
              <a:gd name="csX31" fmla="*/ 3977640 w 4655820"/>
              <a:gd name="csY31" fmla="*/ 1402080 h 5318760"/>
              <a:gd name="csX32" fmla="*/ 4023360 w 4655820"/>
              <a:gd name="csY32" fmla="*/ 1432560 h 5318760"/>
              <a:gd name="csX33" fmla="*/ 4236720 w 4655820"/>
              <a:gd name="csY33" fmla="*/ 1813560 h 5318760"/>
              <a:gd name="csX34" fmla="*/ 4221480 w 4655820"/>
              <a:gd name="csY34" fmla="*/ 1927860 h 5318760"/>
              <a:gd name="csX35" fmla="*/ 4274820 w 4655820"/>
              <a:gd name="csY35" fmla="*/ 2004060 h 5318760"/>
              <a:gd name="csX36" fmla="*/ 4404360 w 4655820"/>
              <a:gd name="csY36" fmla="*/ 2202180 h 5318760"/>
              <a:gd name="csX37" fmla="*/ 4518660 w 4655820"/>
              <a:gd name="csY37" fmla="*/ 2491740 h 5318760"/>
              <a:gd name="csX38" fmla="*/ 4518660 w 4655820"/>
              <a:gd name="csY38" fmla="*/ 2628900 h 5318760"/>
              <a:gd name="csX39" fmla="*/ 4579620 w 4655820"/>
              <a:gd name="csY39" fmla="*/ 2758440 h 5318760"/>
              <a:gd name="csX40" fmla="*/ 4617720 w 4655820"/>
              <a:gd name="csY40" fmla="*/ 3482340 h 5318760"/>
              <a:gd name="csX41" fmla="*/ 4655820 w 4655820"/>
              <a:gd name="csY41" fmla="*/ 3589020 h 5318760"/>
              <a:gd name="csX42" fmla="*/ 4632960 w 4655820"/>
              <a:gd name="csY42" fmla="*/ 3634740 h 5318760"/>
              <a:gd name="csX43" fmla="*/ 4495800 w 4655820"/>
              <a:gd name="csY43" fmla="*/ 3680460 h 5318760"/>
              <a:gd name="csX44" fmla="*/ 4206240 w 4655820"/>
              <a:gd name="csY44" fmla="*/ 3992880 h 5318760"/>
              <a:gd name="csX45" fmla="*/ 4183380 w 4655820"/>
              <a:gd name="csY45" fmla="*/ 4091940 h 5318760"/>
              <a:gd name="csX46" fmla="*/ 4137660 w 4655820"/>
              <a:gd name="csY46" fmla="*/ 4130040 h 5318760"/>
              <a:gd name="csX47" fmla="*/ 4183380 w 4655820"/>
              <a:gd name="csY47" fmla="*/ 4213860 h 5318760"/>
              <a:gd name="csX48" fmla="*/ 3977640 w 4655820"/>
              <a:gd name="csY48" fmla="*/ 4396740 h 5318760"/>
              <a:gd name="csX49" fmla="*/ 3886200 w 4655820"/>
              <a:gd name="csY49" fmla="*/ 4396740 h 5318760"/>
              <a:gd name="csX50" fmla="*/ 3810000 w 4655820"/>
              <a:gd name="csY50" fmla="*/ 4411980 h 5318760"/>
              <a:gd name="csX51" fmla="*/ 3779520 w 4655820"/>
              <a:gd name="csY51" fmla="*/ 4533900 h 5318760"/>
              <a:gd name="csX52" fmla="*/ 3787140 w 4655820"/>
              <a:gd name="csY52" fmla="*/ 4617720 h 5318760"/>
              <a:gd name="csX53" fmla="*/ 3718560 w 4655820"/>
              <a:gd name="csY53" fmla="*/ 4701540 h 5318760"/>
              <a:gd name="csX54" fmla="*/ 3672840 w 4655820"/>
              <a:gd name="csY54" fmla="*/ 4701540 h 5318760"/>
              <a:gd name="csX55" fmla="*/ 3642360 w 4655820"/>
              <a:gd name="csY55" fmla="*/ 4762500 h 5318760"/>
              <a:gd name="csX56" fmla="*/ 3665220 w 4655820"/>
              <a:gd name="csY56" fmla="*/ 4838700 h 5318760"/>
              <a:gd name="csX57" fmla="*/ 3634740 w 4655820"/>
              <a:gd name="csY57" fmla="*/ 4907280 h 5318760"/>
              <a:gd name="csX58" fmla="*/ 3566160 w 4655820"/>
              <a:gd name="csY58" fmla="*/ 4960620 h 5318760"/>
              <a:gd name="csX59" fmla="*/ 3497580 w 4655820"/>
              <a:gd name="csY59" fmla="*/ 4991100 h 5318760"/>
              <a:gd name="csX60" fmla="*/ 3390900 w 4655820"/>
              <a:gd name="csY60" fmla="*/ 4853940 h 5318760"/>
              <a:gd name="csX61" fmla="*/ 3337560 w 4655820"/>
              <a:gd name="csY61" fmla="*/ 4884420 h 5318760"/>
              <a:gd name="csX62" fmla="*/ 3322320 w 4655820"/>
              <a:gd name="csY62" fmla="*/ 4960620 h 5318760"/>
              <a:gd name="csX63" fmla="*/ 3200400 w 4655820"/>
              <a:gd name="csY63" fmla="*/ 4960620 h 5318760"/>
              <a:gd name="csX64" fmla="*/ 2987040 w 4655820"/>
              <a:gd name="csY64" fmla="*/ 5036820 h 5318760"/>
              <a:gd name="csX65" fmla="*/ 2887980 w 4655820"/>
              <a:gd name="csY65" fmla="*/ 5029200 h 5318760"/>
              <a:gd name="csX66" fmla="*/ 2788920 w 4655820"/>
              <a:gd name="csY66" fmla="*/ 5143500 h 5318760"/>
              <a:gd name="csX67" fmla="*/ 2766060 w 4655820"/>
              <a:gd name="csY67" fmla="*/ 5250180 h 5318760"/>
              <a:gd name="csX68" fmla="*/ 2575560 w 4655820"/>
              <a:gd name="csY68" fmla="*/ 5318760 h 5318760"/>
              <a:gd name="csX69" fmla="*/ 2468880 w 4655820"/>
              <a:gd name="csY69" fmla="*/ 5318760 h 5318760"/>
              <a:gd name="csX70" fmla="*/ 2255520 w 4655820"/>
              <a:gd name="csY70" fmla="*/ 5158740 h 5318760"/>
              <a:gd name="csX71" fmla="*/ 2240280 w 4655820"/>
              <a:gd name="csY71" fmla="*/ 5059680 h 5318760"/>
              <a:gd name="csX72" fmla="*/ 2118360 w 4655820"/>
              <a:gd name="csY72" fmla="*/ 5029200 h 5318760"/>
              <a:gd name="csX73" fmla="*/ 2072640 w 4655820"/>
              <a:gd name="csY73" fmla="*/ 4945380 h 5318760"/>
              <a:gd name="csX74" fmla="*/ 1927730 w 4655820"/>
              <a:gd name="csY74" fmla="*/ 4821172 h 5318760"/>
              <a:gd name="csX75" fmla="*/ 1927860 w 4655820"/>
              <a:gd name="csY75" fmla="*/ 4823460 h 5318760"/>
              <a:gd name="csX76" fmla="*/ 1714500 w 4655820"/>
              <a:gd name="csY76" fmla="*/ 4754880 h 5318760"/>
              <a:gd name="csX77" fmla="*/ 1539240 w 4655820"/>
              <a:gd name="csY77" fmla="*/ 4419600 h 5318760"/>
              <a:gd name="csX78" fmla="*/ 1234440 w 4655820"/>
              <a:gd name="csY78" fmla="*/ 4320540 h 5318760"/>
              <a:gd name="csX79" fmla="*/ 1127760 w 4655820"/>
              <a:gd name="csY79" fmla="*/ 4229100 h 5318760"/>
              <a:gd name="csX80" fmla="*/ 853440 w 4655820"/>
              <a:gd name="csY80" fmla="*/ 3985260 h 5318760"/>
              <a:gd name="csX81" fmla="*/ 838200 w 4655820"/>
              <a:gd name="csY81" fmla="*/ 3733800 h 5318760"/>
              <a:gd name="csX82" fmla="*/ 777240 w 4655820"/>
              <a:gd name="csY82" fmla="*/ 3672840 h 5318760"/>
              <a:gd name="csX83" fmla="*/ 632460 w 4655820"/>
              <a:gd name="csY83" fmla="*/ 3627120 h 5318760"/>
              <a:gd name="csX84" fmla="*/ 541020 w 4655820"/>
              <a:gd name="csY84" fmla="*/ 3474720 h 5318760"/>
              <a:gd name="csX85" fmla="*/ 541020 w 4655820"/>
              <a:gd name="csY85" fmla="*/ 3383280 h 5318760"/>
              <a:gd name="csX86" fmla="*/ 480060 w 4655820"/>
              <a:gd name="csY86" fmla="*/ 3314700 h 5318760"/>
              <a:gd name="csX87" fmla="*/ 396240 w 4655820"/>
              <a:gd name="csY87" fmla="*/ 3314700 h 5318760"/>
              <a:gd name="csX88" fmla="*/ 304800 w 4655820"/>
              <a:gd name="csY88" fmla="*/ 3208020 h 5318760"/>
              <a:gd name="csX89" fmla="*/ 297180 w 4655820"/>
              <a:gd name="csY89" fmla="*/ 3147060 h 5318760"/>
              <a:gd name="csX90" fmla="*/ 259080 w 4655820"/>
              <a:gd name="csY90" fmla="*/ 3116580 h 5318760"/>
              <a:gd name="csX91" fmla="*/ 266700 w 4655820"/>
              <a:gd name="csY91" fmla="*/ 3032760 h 5318760"/>
              <a:gd name="csX92" fmla="*/ 182880 w 4655820"/>
              <a:gd name="csY92" fmla="*/ 2964180 h 5318760"/>
              <a:gd name="csX93" fmla="*/ 236220 w 4655820"/>
              <a:gd name="csY93" fmla="*/ 2766060 h 5318760"/>
              <a:gd name="csX94" fmla="*/ 182880 w 4655820"/>
              <a:gd name="csY94" fmla="*/ 2659380 h 5318760"/>
              <a:gd name="csX95" fmla="*/ 228600 w 4655820"/>
              <a:gd name="csY95" fmla="*/ 2644140 h 5318760"/>
              <a:gd name="csX96" fmla="*/ 251460 w 4655820"/>
              <a:gd name="csY96" fmla="*/ 2560320 h 5318760"/>
              <a:gd name="csX97" fmla="*/ 190500 w 4655820"/>
              <a:gd name="csY97" fmla="*/ 2476500 h 5318760"/>
              <a:gd name="csX98" fmla="*/ 106680 w 4655820"/>
              <a:gd name="csY98" fmla="*/ 2476500 h 5318760"/>
              <a:gd name="csX99" fmla="*/ 0 w 4655820"/>
              <a:gd name="csY99" fmla="*/ 2400300 h 5318760"/>
              <a:gd name="csX100" fmla="*/ 60960 w 4655820"/>
              <a:gd name="csY100" fmla="*/ 2286000 h 5318760"/>
              <a:gd name="csX101" fmla="*/ 91440 w 4655820"/>
              <a:gd name="csY101" fmla="*/ 2308860 h 5318760"/>
              <a:gd name="csX102" fmla="*/ 251460 w 4655820"/>
              <a:gd name="csY102" fmla="*/ 2346960 h 5318760"/>
              <a:gd name="csX103" fmla="*/ 281940 w 4655820"/>
              <a:gd name="csY103" fmla="*/ 2247900 h 5318760"/>
              <a:gd name="csX104" fmla="*/ 297180 w 4655820"/>
              <a:gd name="csY104" fmla="*/ 2141220 h 5318760"/>
              <a:gd name="csX105" fmla="*/ 297180 w 4655820"/>
              <a:gd name="csY105" fmla="*/ 2065020 h 5318760"/>
              <a:gd name="csX106" fmla="*/ 167640 w 4655820"/>
              <a:gd name="csY106" fmla="*/ 1935480 h 5318760"/>
              <a:gd name="csX107" fmla="*/ 220980 w 4655820"/>
              <a:gd name="csY107" fmla="*/ 1889760 h 5318760"/>
              <a:gd name="csX108" fmla="*/ 266700 w 4655820"/>
              <a:gd name="csY108" fmla="*/ 1737360 h 5318760"/>
              <a:gd name="csX109" fmla="*/ 137160 w 4655820"/>
              <a:gd name="csY109" fmla="*/ 1706880 h 5318760"/>
              <a:gd name="csX110" fmla="*/ 106680 w 4655820"/>
              <a:gd name="csY110" fmla="*/ 1478280 h 5318760"/>
              <a:gd name="csX111" fmla="*/ 160020 w 4655820"/>
              <a:gd name="csY111" fmla="*/ 1447800 h 5318760"/>
              <a:gd name="csX112" fmla="*/ 228600 w 4655820"/>
              <a:gd name="csY112" fmla="*/ 1303020 h 5318760"/>
              <a:gd name="csX113" fmla="*/ 228600 w 4655820"/>
              <a:gd name="csY113" fmla="*/ 1242060 h 5318760"/>
              <a:gd name="csX114" fmla="*/ 251460 w 4655820"/>
              <a:gd name="csY114" fmla="*/ 1242060 h 5318760"/>
              <a:gd name="csX115" fmla="*/ 312420 w 4655820"/>
              <a:gd name="csY115" fmla="*/ 1165860 h 5318760"/>
              <a:gd name="csX116" fmla="*/ 487680 w 4655820"/>
              <a:gd name="csY116" fmla="*/ 1135380 h 5318760"/>
              <a:gd name="csX117" fmla="*/ 533400 w 4655820"/>
              <a:gd name="csY117" fmla="*/ 1112520 h 5318760"/>
              <a:gd name="csX118" fmla="*/ 541020 w 4655820"/>
              <a:gd name="csY118" fmla="*/ 1021080 h 5318760"/>
              <a:gd name="csX119" fmla="*/ 586740 w 4655820"/>
              <a:gd name="csY119" fmla="*/ 998220 h 5318760"/>
              <a:gd name="csX120" fmla="*/ 563880 w 4655820"/>
              <a:gd name="csY120" fmla="*/ 899160 h 5318760"/>
              <a:gd name="csX121" fmla="*/ 640080 w 4655820"/>
              <a:gd name="csY121" fmla="*/ 762000 h 5318760"/>
              <a:gd name="csX122" fmla="*/ 845820 w 4655820"/>
              <a:gd name="csY122" fmla="*/ 662940 h 5318760"/>
              <a:gd name="csX123" fmla="*/ 998220 w 4655820"/>
              <a:gd name="csY123" fmla="*/ 647700 h 5318760"/>
              <a:gd name="csX124" fmla="*/ 1021080 w 4655820"/>
              <a:gd name="csY124" fmla="*/ 533400 h 5318760"/>
              <a:gd name="csX125" fmla="*/ 1104900 w 4655820"/>
              <a:gd name="csY125" fmla="*/ 533400 h 5318760"/>
              <a:gd name="csX126" fmla="*/ 1173480 w 4655820"/>
              <a:gd name="csY126" fmla="*/ 411480 h 5318760"/>
              <a:gd name="csX127" fmla="*/ 1226820 w 4655820"/>
              <a:gd name="csY127" fmla="*/ 373380 h 5318760"/>
              <a:gd name="csX128" fmla="*/ 1188720 w 4655820"/>
              <a:gd name="csY128" fmla="*/ 274320 h 5318760"/>
              <a:gd name="csX129" fmla="*/ 1318260 w 4655820"/>
              <a:gd name="csY129" fmla="*/ 205740 h 5318760"/>
              <a:gd name="csX130" fmla="*/ 1371600 w 4655820"/>
              <a:gd name="csY130" fmla="*/ 281940 h 5318760"/>
              <a:gd name="csX131" fmla="*/ 1394460 w 4655820"/>
              <a:gd name="csY131" fmla="*/ 274320 h 5318760"/>
              <a:gd name="csX132" fmla="*/ 1424940 w 4655820"/>
              <a:gd name="csY132" fmla="*/ 167640 h 5318760"/>
              <a:gd name="csX133" fmla="*/ 1417320 w 4655820"/>
              <a:gd name="csY133" fmla="*/ 38100 h 5318760"/>
              <a:gd name="csX134" fmla="*/ 1493520 w 4655820"/>
              <a:gd name="csY134" fmla="*/ 38100 h 5318760"/>
              <a:gd name="csX135" fmla="*/ 1524000 w 4655820"/>
              <a:gd name="csY135" fmla="*/ 7620 h 5318760"/>
              <a:gd name="csX136" fmla="*/ 1607820 w 4655820"/>
              <a:gd name="csY136" fmla="*/ 30480 h 53187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</a:cxnLst>
            <a:rect l="l" t="t" r="r" b="b"/>
            <a:pathLst>
              <a:path w="4655820" h="5318760">
                <a:moveTo>
                  <a:pt x="1653540" y="0"/>
                </a:moveTo>
                <a:lnTo>
                  <a:pt x="1659911" y="112027"/>
                </a:lnTo>
                <a:lnTo>
                  <a:pt x="1752600" y="167640"/>
                </a:lnTo>
                <a:lnTo>
                  <a:pt x="1836420" y="160020"/>
                </a:lnTo>
                <a:lnTo>
                  <a:pt x="1889760" y="243840"/>
                </a:lnTo>
                <a:lnTo>
                  <a:pt x="2011680" y="243840"/>
                </a:lnTo>
                <a:lnTo>
                  <a:pt x="2171700" y="350520"/>
                </a:lnTo>
                <a:lnTo>
                  <a:pt x="2202180" y="449580"/>
                </a:lnTo>
                <a:lnTo>
                  <a:pt x="2392680" y="365760"/>
                </a:lnTo>
                <a:lnTo>
                  <a:pt x="2423160" y="381000"/>
                </a:lnTo>
                <a:lnTo>
                  <a:pt x="2392680" y="502920"/>
                </a:lnTo>
                <a:lnTo>
                  <a:pt x="2278380" y="541020"/>
                </a:lnTo>
                <a:lnTo>
                  <a:pt x="2339340" y="617220"/>
                </a:lnTo>
                <a:lnTo>
                  <a:pt x="2301240" y="762000"/>
                </a:lnTo>
                <a:lnTo>
                  <a:pt x="2385060" y="830580"/>
                </a:lnTo>
                <a:lnTo>
                  <a:pt x="2552700" y="807720"/>
                </a:lnTo>
                <a:lnTo>
                  <a:pt x="2773680" y="830580"/>
                </a:lnTo>
                <a:lnTo>
                  <a:pt x="2910840" y="792480"/>
                </a:lnTo>
                <a:lnTo>
                  <a:pt x="3116580" y="952500"/>
                </a:lnTo>
                <a:lnTo>
                  <a:pt x="3192780" y="952500"/>
                </a:lnTo>
                <a:lnTo>
                  <a:pt x="3208020" y="899160"/>
                </a:lnTo>
                <a:lnTo>
                  <a:pt x="3268980" y="777240"/>
                </a:lnTo>
                <a:lnTo>
                  <a:pt x="3314700" y="800100"/>
                </a:lnTo>
                <a:lnTo>
                  <a:pt x="3345180" y="861060"/>
                </a:lnTo>
                <a:lnTo>
                  <a:pt x="3413760" y="891540"/>
                </a:lnTo>
                <a:lnTo>
                  <a:pt x="3512820" y="899160"/>
                </a:lnTo>
                <a:lnTo>
                  <a:pt x="3558540" y="975360"/>
                </a:lnTo>
                <a:lnTo>
                  <a:pt x="3505200" y="1097280"/>
                </a:lnTo>
                <a:lnTo>
                  <a:pt x="3558540" y="1158240"/>
                </a:lnTo>
                <a:lnTo>
                  <a:pt x="3657600" y="1203960"/>
                </a:lnTo>
                <a:lnTo>
                  <a:pt x="3893820" y="1303020"/>
                </a:lnTo>
                <a:lnTo>
                  <a:pt x="3977640" y="1402080"/>
                </a:lnTo>
                <a:lnTo>
                  <a:pt x="4023360" y="1432560"/>
                </a:lnTo>
                <a:lnTo>
                  <a:pt x="4236720" y="1813560"/>
                </a:lnTo>
                <a:lnTo>
                  <a:pt x="4221480" y="1927860"/>
                </a:lnTo>
                <a:lnTo>
                  <a:pt x="4274820" y="2004060"/>
                </a:lnTo>
                <a:lnTo>
                  <a:pt x="4404360" y="2202180"/>
                </a:lnTo>
                <a:lnTo>
                  <a:pt x="4518660" y="2491740"/>
                </a:lnTo>
                <a:lnTo>
                  <a:pt x="4518660" y="2628900"/>
                </a:lnTo>
                <a:lnTo>
                  <a:pt x="4579620" y="2758440"/>
                </a:lnTo>
                <a:lnTo>
                  <a:pt x="4617720" y="3482340"/>
                </a:lnTo>
                <a:lnTo>
                  <a:pt x="4655820" y="3589020"/>
                </a:lnTo>
                <a:lnTo>
                  <a:pt x="4632960" y="3634740"/>
                </a:lnTo>
                <a:lnTo>
                  <a:pt x="4495800" y="3680460"/>
                </a:lnTo>
                <a:lnTo>
                  <a:pt x="4206240" y="3992880"/>
                </a:lnTo>
                <a:lnTo>
                  <a:pt x="4183380" y="4091940"/>
                </a:lnTo>
                <a:lnTo>
                  <a:pt x="4137660" y="4130040"/>
                </a:lnTo>
                <a:lnTo>
                  <a:pt x="4183380" y="4213860"/>
                </a:lnTo>
                <a:lnTo>
                  <a:pt x="3977640" y="4396740"/>
                </a:lnTo>
                <a:lnTo>
                  <a:pt x="3886200" y="4396740"/>
                </a:lnTo>
                <a:lnTo>
                  <a:pt x="3810000" y="4411980"/>
                </a:lnTo>
                <a:lnTo>
                  <a:pt x="3779520" y="4533900"/>
                </a:lnTo>
                <a:lnTo>
                  <a:pt x="3787140" y="4617720"/>
                </a:lnTo>
                <a:lnTo>
                  <a:pt x="3718560" y="4701540"/>
                </a:lnTo>
                <a:lnTo>
                  <a:pt x="3672840" y="4701540"/>
                </a:lnTo>
                <a:lnTo>
                  <a:pt x="3642360" y="4762500"/>
                </a:lnTo>
                <a:lnTo>
                  <a:pt x="3665220" y="4838700"/>
                </a:lnTo>
                <a:lnTo>
                  <a:pt x="3634740" y="4907280"/>
                </a:lnTo>
                <a:lnTo>
                  <a:pt x="3566160" y="4960620"/>
                </a:lnTo>
                <a:lnTo>
                  <a:pt x="3497580" y="4991100"/>
                </a:lnTo>
                <a:lnTo>
                  <a:pt x="3390900" y="4853940"/>
                </a:lnTo>
                <a:lnTo>
                  <a:pt x="3337560" y="4884420"/>
                </a:lnTo>
                <a:lnTo>
                  <a:pt x="3322320" y="4960620"/>
                </a:lnTo>
                <a:lnTo>
                  <a:pt x="3200400" y="4960620"/>
                </a:lnTo>
                <a:lnTo>
                  <a:pt x="2987040" y="5036820"/>
                </a:lnTo>
                <a:lnTo>
                  <a:pt x="2887980" y="5029200"/>
                </a:lnTo>
                <a:lnTo>
                  <a:pt x="2788920" y="5143500"/>
                </a:lnTo>
                <a:lnTo>
                  <a:pt x="2766060" y="5250180"/>
                </a:lnTo>
                <a:lnTo>
                  <a:pt x="2575560" y="5318760"/>
                </a:lnTo>
                <a:lnTo>
                  <a:pt x="2468880" y="5318760"/>
                </a:lnTo>
                <a:lnTo>
                  <a:pt x="2255520" y="5158740"/>
                </a:lnTo>
                <a:lnTo>
                  <a:pt x="2240280" y="5059680"/>
                </a:lnTo>
                <a:lnTo>
                  <a:pt x="2118360" y="5029200"/>
                </a:lnTo>
                <a:lnTo>
                  <a:pt x="2072640" y="4945380"/>
                </a:lnTo>
                <a:lnTo>
                  <a:pt x="1927730" y="4821172"/>
                </a:lnTo>
                <a:lnTo>
                  <a:pt x="1927860" y="4823460"/>
                </a:lnTo>
                <a:lnTo>
                  <a:pt x="1714500" y="4754880"/>
                </a:lnTo>
                <a:lnTo>
                  <a:pt x="1539240" y="4419600"/>
                </a:lnTo>
                <a:lnTo>
                  <a:pt x="1234440" y="4320540"/>
                </a:lnTo>
                <a:lnTo>
                  <a:pt x="1127760" y="4229100"/>
                </a:lnTo>
                <a:lnTo>
                  <a:pt x="853440" y="3985260"/>
                </a:lnTo>
                <a:lnTo>
                  <a:pt x="838200" y="3733800"/>
                </a:lnTo>
                <a:lnTo>
                  <a:pt x="777240" y="3672840"/>
                </a:lnTo>
                <a:lnTo>
                  <a:pt x="632460" y="3627120"/>
                </a:lnTo>
                <a:lnTo>
                  <a:pt x="541020" y="3474720"/>
                </a:lnTo>
                <a:lnTo>
                  <a:pt x="541020" y="3383280"/>
                </a:lnTo>
                <a:lnTo>
                  <a:pt x="480060" y="3314700"/>
                </a:lnTo>
                <a:lnTo>
                  <a:pt x="396240" y="3314700"/>
                </a:lnTo>
                <a:lnTo>
                  <a:pt x="304800" y="3208020"/>
                </a:lnTo>
                <a:lnTo>
                  <a:pt x="297180" y="3147060"/>
                </a:lnTo>
                <a:lnTo>
                  <a:pt x="259080" y="3116580"/>
                </a:lnTo>
                <a:lnTo>
                  <a:pt x="266700" y="3032760"/>
                </a:lnTo>
                <a:lnTo>
                  <a:pt x="182880" y="2964180"/>
                </a:lnTo>
                <a:lnTo>
                  <a:pt x="236220" y="2766060"/>
                </a:lnTo>
                <a:lnTo>
                  <a:pt x="182880" y="2659380"/>
                </a:lnTo>
                <a:lnTo>
                  <a:pt x="228600" y="2644140"/>
                </a:lnTo>
                <a:lnTo>
                  <a:pt x="251460" y="2560320"/>
                </a:lnTo>
                <a:lnTo>
                  <a:pt x="190500" y="2476500"/>
                </a:lnTo>
                <a:lnTo>
                  <a:pt x="106680" y="2476500"/>
                </a:lnTo>
                <a:lnTo>
                  <a:pt x="0" y="2400300"/>
                </a:lnTo>
                <a:lnTo>
                  <a:pt x="60960" y="2286000"/>
                </a:lnTo>
                <a:lnTo>
                  <a:pt x="91440" y="2308860"/>
                </a:lnTo>
                <a:lnTo>
                  <a:pt x="251460" y="2346960"/>
                </a:lnTo>
                <a:lnTo>
                  <a:pt x="281940" y="2247900"/>
                </a:lnTo>
                <a:lnTo>
                  <a:pt x="297180" y="2141220"/>
                </a:lnTo>
                <a:lnTo>
                  <a:pt x="297180" y="2065020"/>
                </a:lnTo>
                <a:lnTo>
                  <a:pt x="167640" y="1935480"/>
                </a:lnTo>
                <a:lnTo>
                  <a:pt x="220980" y="1889760"/>
                </a:lnTo>
                <a:lnTo>
                  <a:pt x="266700" y="1737360"/>
                </a:lnTo>
                <a:lnTo>
                  <a:pt x="137160" y="1706880"/>
                </a:lnTo>
                <a:lnTo>
                  <a:pt x="106680" y="1478280"/>
                </a:lnTo>
                <a:lnTo>
                  <a:pt x="160020" y="1447800"/>
                </a:lnTo>
                <a:lnTo>
                  <a:pt x="228600" y="1303020"/>
                </a:lnTo>
                <a:lnTo>
                  <a:pt x="228600" y="1242060"/>
                </a:lnTo>
                <a:lnTo>
                  <a:pt x="251460" y="1242060"/>
                </a:lnTo>
                <a:lnTo>
                  <a:pt x="312420" y="1165860"/>
                </a:lnTo>
                <a:lnTo>
                  <a:pt x="487680" y="1135380"/>
                </a:lnTo>
                <a:lnTo>
                  <a:pt x="533400" y="1112520"/>
                </a:lnTo>
                <a:lnTo>
                  <a:pt x="541020" y="1021080"/>
                </a:lnTo>
                <a:lnTo>
                  <a:pt x="586740" y="998220"/>
                </a:lnTo>
                <a:lnTo>
                  <a:pt x="563880" y="899160"/>
                </a:lnTo>
                <a:lnTo>
                  <a:pt x="640080" y="762000"/>
                </a:lnTo>
                <a:lnTo>
                  <a:pt x="845820" y="662940"/>
                </a:lnTo>
                <a:lnTo>
                  <a:pt x="998220" y="647700"/>
                </a:lnTo>
                <a:lnTo>
                  <a:pt x="1021080" y="533400"/>
                </a:lnTo>
                <a:lnTo>
                  <a:pt x="1104900" y="533400"/>
                </a:lnTo>
                <a:lnTo>
                  <a:pt x="1173480" y="411480"/>
                </a:lnTo>
                <a:lnTo>
                  <a:pt x="1226820" y="373380"/>
                </a:lnTo>
                <a:lnTo>
                  <a:pt x="1188720" y="274320"/>
                </a:lnTo>
                <a:lnTo>
                  <a:pt x="1318260" y="205740"/>
                </a:lnTo>
                <a:lnTo>
                  <a:pt x="1371600" y="281940"/>
                </a:lnTo>
                <a:lnTo>
                  <a:pt x="1394460" y="274320"/>
                </a:lnTo>
                <a:lnTo>
                  <a:pt x="1424940" y="167640"/>
                </a:lnTo>
                <a:lnTo>
                  <a:pt x="1417320" y="38100"/>
                </a:lnTo>
                <a:lnTo>
                  <a:pt x="1493520" y="38100"/>
                </a:lnTo>
                <a:lnTo>
                  <a:pt x="1524000" y="7620"/>
                </a:lnTo>
                <a:lnTo>
                  <a:pt x="1607820" y="30480"/>
                </a:lnTo>
                <a:close/>
              </a:path>
            </a:pathLst>
          </a:custGeom>
          <a:solidFill>
            <a:srgbClr val="00CC00"/>
          </a:solidFill>
          <a:ln w="19050">
            <a:solidFill>
              <a:schemeClr val="tx1"/>
            </a:solidFill>
          </a:ln>
          <a:effectLst>
            <a:outerShdw dist="63500" dir="5400000" algn="ctr" rotWithShape="0">
              <a:srgbClr val="000000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Freeform 6">
            <a:extLst>
              <a:ext uri="{FF2B5EF4-FFF2-40B4-BE49-F238E27FC236}">
                <a16:creationId xmlns:a16="http://schemas.microsoft.com/office/drawing/2014/main" id="{611D8D2E-A7ED-DAE6-9C1C-6BFCB5A9450D}"/>
              </a:ext>
            </a:extLst>
          </p:cNvPr>
          <p:cNvSpPr>
            <a:spLocks/>
          </p:cNvSpPr>
          <p:nvPr/>
        </p:nvSpPr>
        <p:spPr bwMode="auto">
          <a:xfrm>
            <a:off x="3758076" y="3905449"/>
            <a:ext cx="2191712" cy="2379508"/>
          </a:xfrm>
          <a:custGeom>
            <a:avLst/>
            <a:gdLst>
              <a:gd name="T0" fmla="*/ 157 w 403"/>
              <a:gd name="T1" fmla="*/ 2 h 437"/>
              <a:gd name="T2" fmla="*/ 201 w 403"/>
              <a:gd name="T3" fmla="*/ 38 h 437"/>
              <a:gd name="T4" fmla="*/ 219 w 403"/>
              <a:gd name="T5" fmla="*/ 33 h 437"/>
              <a:gd name="T6" fmla="*/ 207 w 403"/>
              <a:gd name="T7" fmla="*/ 46 h 437"/>
              <a:gd name="T8" fmla="*/ 248 w 403"/>
              <a:gd name="T9" fmla="*/ 69 h 437"/>
              <a:gd name="T10" fmla="*/ 288 w 403"/>
              <a:gd name="T11" fmla="*/ 65 h 437"/>
              <a:gd name="T12" fmla="*/ 310 w 403"/>
              <a:gd name="T13" fmla="*/ 86 h 437"/>
              <a:gd name="T14" fmla="*/ 350 w 403"/>
              <a:gd name="T15" fmla="*/ 118 h 437"/>
              <a:gd name="T16" fmla="*/ 381 w 403"/>
              <a:gd name="T17" fmla="*/ 181 h 437"/>
              <a:gd name="T18" fmla="*/ 397 w 403"/>
              <a:gd name="T19" fmla="*/ 256 h 437"/>
              <a:gd name="T20" fmla="*/ 386 w 403"/>
              <a:gd name="T21" fmla="*/ 304 h 437"/>
              <a:gd name="T22" fmla="*/ 354 w 403"/>
              <a:gd name="T23" fmla="*/ 353 h 437"/>
              <a:gd name="T24" fmla="*/ 332 w 403"/>
              <a:gd name="T25" fmla="*/ 361 h 437"/>
              <a:gd name="T26" fmla="*/ 325 w 403"/>
              <a:gd name="T27" fmla="*/ 385 h 437"/>
              <a:gd name="T28" fmla="*/ 303 w 403"/>
              <a:gd name="T29" fmla="*/ 403 h 437"/>
              <a:gd name="T30" fmla="*/ 261 w 403"/>
              <a:gd name="T31" fmla="*/ 412 h 437"/>
              <a:gd name="T32" fmla="*/ 243 w 403"/>
              <a:gd name="T33" fmla="*/ 431 h 437"/>
              <a:gd name="T34" fmla="*/ 210 w 403"/>
              <a:gd name="T35" fmla="*/ 425 h 437"/>
              <a:gd name="T36" fmla="*/ 174 w 403"/>
              <a:gd name="T37" fmla="*/ 393 h 437"/>
              <a:gd name="T38" fmla="*/ 149 w 403"/>
              <a:gd name="T39" fmla="*/ 365 h 437"/>
              <a:gd name="T40" fmla="*/ 118 w 403"/>
              <a:gd name="T41" fmla="*/ 350 h 437"/>
              <a:gd name="T42" fmla="*/ 91 w 403"/>
              <a:gd name="T43" fmla="*/ 326 h 437"/>
              <a:gd name="T44" fmla="*/ 79 w 403"/>
              <a:gd name="T45" fmla="*/ 299 h 437"/>
              <a:gd name="T46" fmla="*/ 46 w 403"/>
              <a:gd name="T47" fmla="*/ 261 h 437"/>
              <a:gd name="T48" fmla="*/ 37 w 403"/>
              <a:gd name="T49" fmla="*/ 218 h 437"/>
              <a:gd name="T50" fmla="*/ 37 w 403"/>
              <a:gd name="T51" fmla="*/ 203 h 437"/>
              <a:gd name="T52" fmla="*/ 27 w 403"/>
              <a:gd name="T53" fmla="*/ 188 h 437"/>
              <a:gd name="T54" fmla="*/ 46 w 403"/>
              <a:gd name="T55" fmla="*/ 173 h 437"/>
              <a:gd name="T56" fmla="*/ 43 w 403"/>
              <a:gd name="T57" fmla="*/ 143 h 437"/>
              <a:gd name="T58" fmla="*/ 70 w 403"/>
              <a:gd name="T59" fmla="*/ 83 h 437"/>
              <a:gd name="T60" fmla="*/ 78 w 403"/>
              <a:gd name="T61" fmla="*/ 62 h 437"/>
              <a:gd name="T62" fmla="*/ 105 w 403"/>
              <a:gd name="T63" fmla="*/ 45 h 437"/>
              <a:gd name="T64" fmla="*/ 134 w 403"/>
              <a:gd name="T65" fmla="*/ 25 h 437"/>
              <a:gd name="T66" fmla="*/ 157 w 403"/>
              <a:gd name="T67" fmla="*/ 2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03" h="437">
                <a:moveTo>
                  <a:pt x="157" y="2"/>
                </a:moveTo>
                <a:cubicBezTo>
                  <a:pt x="160" y="26"/>
                  <a:pt x="195" y="13"/>
                  <a:pt x="201" y="38"/>
                </a:cubicBezTo>
                <a:cubicBezTo>
                  <a:pt x="206" y="35"/>
                  <a:pt x="216" y="35"/>
                  <a:pt x="219" y="33"/>
                </a:cubicBezTo>
                <a:cubicBezTo>
                  <a:pt x="213" y="40"/>
                  <a:pt x="218" y="41"/>
                  <a:pt x="207" y="46"/>
                </a:cubicBezTo>
                <a:cubicBezTo>
                  <a:pt x="213" y="74"/>
                  <a:pt x="220" y="65"/>
                  <a:pt x="248" y="69"/>
                </a:cubicBezTo>
                <a:cubicBezTo>
                  <a:pt x="263" y="72"/>
                  <a:pt x="284" y="90"/>
                  <a:pt x="288" y="65"/>
                </a:cubicBezTo>
                <a:cubicBezTo>
                  <a:pt x="296" y="72"/>
                  <a:pt x="315" y="75"/>
                  <a:pt x="310" y="86"/>
                </a:cubicBezTo>
                <a:cubicBezTo>
                  <a:pt x="304" y="99"/>
                  <a:pt x="341" y="109"/>
                  <a:pt x="350" y="118"/>
                </a:cubicBezTo>
                <a:cubicBezTo>
                  <a:pt x="363" y="133"/>
                  <a:pt x="373" y="163"/>
                  <a:pt x="381" y="181"/>
                </a:cubicBezTo>
                <a:cubicBezTo>
                  <a:pt x="391" y="206"/>
                  <a:pt x="395" y="229"/>
                  <a:pt x="397" y="256"/>
                </a:cubicBezTo>
                <a:cubicBezTo>
                  <a:pt x="398" y="288"/>
                  <a:pt x="403" y="286"/>
                  <a:pt x="386" y="304"/>
                </a:cubicBezTo>
                <a:cubicBezTo>
                  <a:pt x="371" y="321"/>
                  <a:pt x="365" y="343"/>
                  <a:pt x="354" y="353"/>
                </a:cubicBezTo>
                <a:cubicBezTo>
                  <a:pt x="348" y="358"/>
                  <a:pt x="337" y="357"/>
                  <a:pt x="332" y="361"/>
                </a:cubicBezTo>
                <a:cubicBezTo>
                  <a:pt x="329" y="364"/>
                  <a:pt x="327" y="380"/>
                  <a:pt x="325" y="385"/>
                </a:cubicBezTo>
                <a:cubicBezTo>
                  <a:pt x="323" y="389"/>
                  <a:pt x="314" y="417"/>
                  <a:pt x="303" y="403"/>
                </a:cubicBezTo>
                <a:cubicBezTo>
                  <a:pt x="296" y="394"/>
                  <a:pt x="277" y="413"/>
                  <a:pt x="261" y="412"/>
                </a:cubicBezTo>
                <a:cubicBezTo>
                  <a:pt x="249" y="411"/>
                  <a:pt x="252" y="428"/>
                  <a:pt x="243" y="431"/>
                </a:cubicBezTo>
                <a:cubicBezTo>
                  <a:pt x="227" y="437"/>
                  <a:pt x="224" y="436"/>
                  <a:pt x="210" y="425"/>
                </a:cubicBezTo>
                <a:cubicBezTo>
                  <a:pt x="199" y="417"/>
                  <a:pt x="191" y="399"/>
                  <a:pt x="174" y="393"/>
                </a:cubicBezTo>
                <a:cubicBezTo>
                  <a:pt x="158" y="388"/>
                  <a:pt x="157" y="380"/>
                  <a:pt x="149" y="365"/>
                </a:cubicBezTo>
                <a:cubicBezTo>
                  <a:pt x="144" y="356"/>
                  <a:pt x="126" y="357"/>
                  <a:pt x="118" y="350"/>
                </a:cubicBezTo>
                <a:cubicBezTo>
                  <a:pt x="110" y="343"/>
                  <a:pt x="97" y="335"/>
                  <a:pt x="91" y="326"/>
                </a:cubicBezTo>
                <a:cubicBezTo>
                  <a:pt x="84" y="314"/>
                  <a:pt x="97" y="305"/>
                  <a:pt x="79" y="299"/>
                </a:cubicBezTo>
                <a:cubicBezTo>
                  <a:pt x="77" y="299"/>
                  <a:pt x="47" y="263"/>
                  <a:pt x="46" y="261"/>
                </a:cubicBezTo>
                <a:cubicBezTo>
                  <a:pt x="45" y="248"/>
                  <a:pt x="41" y="232"/>
                  <a:pt x="37" y="218"/>
                </a:cubicBezTo>
                <a:cubicBezTo>
                  <a:pt x="37" y="219"/>
                  <a:pt x="39" y="209"/>
                  <a:pt x="37" y="203"/>
                </a:cubicBezTo>
                <a:cubicBezTo>
                  <a:pt x="35" y="196"/>
                  <a:pt x="16" y="206"/>
                  <a:pt x="27" y="188"/>
                </a:cubicBezTo>
                <a:cubicBezTo>
                  <a:pt x="42" y="198"/>
                  <a:pt x="46" y="188"/>
                  <a:pt x="46" y="173"/>
                </a:cubicBezTo>
                <a:cubicBezTo>
                  <a:pt x="46" y="159"/>
                  <a:pt x="30" y="161"/>
                  <a:pt x="43" y="143"/>
                </a:cubicBezTo>
                <a:cubicBezTo>
                  <a:pt x="0" y="139"/>
                  <a:pt x="65" y="87"/>
                  <a:pt x="70" y="83"/>
                </a:cubicBezTo>
                <a:cubicBezTo>
                  <a:pt x="73" y="80"/>
                  <a:pt x="67" y="67"/>
                  <a:pt x="78" y="62"/>
                </a:cubicBezTo>
                <a:cubicBezTo>
                  <a:pt x="92" y="55"/>
                  <a:pt x="96" y="53"/>
                  <a:pt x="105" y="45"/>
                </a:cubicBezTo>
                <a:cubicBezTo>
                  <a:pt x="115" y="36"/>
                  <a:pt x="124" y="17"/>
                  <a:pt x="134" y="25"/>
                </a:cubicBezTo>
                <a:cubicBezTo>
                  <a:pt x="136" y="10"/>
                  <a:pt x="140" y="0"/>
                  <a:pt x="157" y="2"/>
                </a:cubicBezTo>
                <a:close/>
              </a:path>
            </a:pathLst>
          </a:custGeom>
          <a:solidFill>
            <a:srgbClr val="66FF66"/>
          </a:solidFill>
          <a:ln w="38100">
            <a:solidFill>
              <a:srgbClr val="339933"/>
            </a:solidFill>
          </a:ln>
          <a:effectLst>
            <a:outerShdw dist="63500" dir="5400000" algn="ctr" rotWithShape="0">
              <a:srgbClr val="000000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lt1"/>
              </a:solidFill>
            </a:endParaRPr>
          </a:p>
        </p:txBody>
      </p:sp>
      <p:sp>
        <p:nvSpPr>
          <p:cNvPr id="32" name="フリーフォーム: 図形 31">
            <a:extLst>
              <a:ext uri="{FF2B5EF4-FFF2-40B4-BE49-F238E27FC236}">
                <a16:creationId xmlns:a16="http://schemas.microsoft.com/office/drawing/2014/main" id="{9D74DA2C-2A02-514C-31CA-0D8BCE79A4FA}"/>
              </a:ext>
            </a:extLst>
          </p:cNvPr>
          <p:cNvSpPr/>
          <p:nvPr/>
        </p:nvSpPr>
        <p:spPr>
          <a:xfrm>
            <a:off x="6754586" y="836295"/>
            <a:ext cx="2191712" cy="2503789"/>
          </a:xfrm>
          <a:custGeom>
            <a:avLst/>
            <a:gdLst>
              <a:gd name="csX0" fmla="*/ 1653540 w 4655820"/>
              <a:gd name="csY0" fmla="*/ 0 h 5318760"/>
              <a:gd name="csX1" fmla="*/ 1659911 w 4655820"/>
              <a:gd name="csY1" fmla="*/ 112027 h 5318760"/>
              <a:gd name="csX2" fmla="*/ 1752600 w 4655820"/>
              <a:gd name="csY2" fmla="*/ 167640 h 5318760"/>
              <a:gd name="csX3" fmla="*/ 1836420 w 4655820"/>
              <a:gd name="csY3" fmla="*/ 160020 h 5318760"/>
              <a:gd name="csX4" fmla="*/ 1889760 w 4655820"/>
              <a:gd name="csY4" fmla="*/ 243840 h 5318760"/>
              <a:gd name="csX5" fmla="*/ 2011680 w 4655820"/>
              <a:gd name="csY5" fmla="*/ 243840 h 5318760"/>
              <a:gd name="csX6" fmla="*/ 2171700 w 4655820"/>
              <a:gd name="csY6" fmla="*/ 350520 h 5318760"/>
              <a:gd name="csX7" fmla="*/ 2202180 w 4655820"/>
              <a:gd name="csY7" fmla="*/ 449580 h 5318760"/>
              <a:gd name="csX8" fmla="*/ 2392680 w 4655820"/>
              <a:gd name="csY8" fmla="*/ 365760 h 5318760"/>
              <a:gd name="csX9" fmla="*/ 2423160 w 4655820"/>
              <a:gd name="csY9" fmla="*/ 381000 h 5318760"/>
              <a:gd name="csX10" fmla="*/ 2392680 w 4655820"/>
              <a:gd name="csY10" fmla="*/ 502920 h 5318760"/>
              <a:gd name="csX11" fmla="*/ 2278380 w 4655820"/>
              <a:gd name="csY11" fmla="*/ 541020 h 5318760"/>
              <a:gd name="csX12" fmla="*/ 2339340 w 4655820"/>
              <a:gd name="csY12" fmla="*/ 617220 h 5318760"/>
              <a:gd name="csX13" fmla="*/ 2301240 w 4655820"/>
              <a:gd name="csY13" fmla="*/ 762000 h 5318760"/>
              <a:gd name="csX14" fmla="*/ 2385060 w 4655820"/>
              <a:gd name="csY14" fmla="*/ 830580 h 5318760"/>
              <a:gd name="csX15" fmla="*/ 2552700 w 4655820"/>
              <a:gd name="csY15" fmla="*/ 807720 h 5318760"/>
              <a:gd name="csX16" fmla="*/ 2773680 w 4655820"/>
              <a:gd name="csY16" fmla="*/ 830580 h 5318760"/>
              <a:gd name="csX17" fmla="*/ 2910840 w 4655820"/>
              <a:gd name="csY17" fmla="*/ 792480 h 5318760"/>
              <a:gd name="csX18" fmla="*/ 3116580 w 4655820"/>
              <a:gd name="csY18" fmla="*/ 952500 h 5318760"/>
              <a:gd name="csX19" fmla="*/ 3192780 w 4655820"/>
              <a:gd name="csY19" fmla="*/ 952500 h 5318760"/>
              <a:gd name="csX20" fmla="*/ 3208020 w 4655820"/>
              <a:gd name="csY20" fmla="*/ 899160 h 5318760"/>
              <a:gd name="csX21" fmla="*/ 3268980 w 4655820"/>
              <a:gd name="csY21" fmla="*/ 777240 h 5318760"/>
              <a:gd name="csX22" fmla="*/ 3314700 w 4655820"/>
              <a:gd name="csY22" fmla="*/ 800100 h 5318760"/>
              <a:gd name="csX23" fmla="*/ 3345180 w 4655820"/>
              <a:gd name="csY23" fmla="*/ 861060 h 5318760"/>
              <a:gd name="csX24" fmla="*/ 3413760 w 4655820"/>
              <a:gd name="csY24" fmla="*/ 891540 h 5318760"/>
              <a:gd name="csX25" fmla="*/ 3512820 w 4655820"/>
              <a:gd name="csY25" fmla="*/ 899160 h 5318760"/>
              <a:gd name="csX26" fmla="*/ 3558540 w 4655820"/>
              <a:gd name="csY26" fmla="*/ 975360 h 5318760"/>
              <a:gd name="csX27" fmla="*/ 3505200 w 4655820"/>
              <a:gd name="csY27" fmla="*/ 1097280 h 5318760"/>
              <a:gd name="csX28" fmla="*/ 3558540 w 4655820"/>
              <a:gd name="csY28" fmla="*/ 1158240 h 5318760"/>
              <a:gd name="csX29" fmla="*/ 3657600 w 4655820"/>
              <a:gd name="csY29" fmla="*/ 1203960 h 5318760"/>
              <a:gd name="csX30" fmla="*/ 3893820 w 4655820"/>
              <a:gd name="csY30" fmla="*/ 1303020 h 5318760"/>
              <a:gd name="csX31" fmla="*/ 3977640 w 4655820"/>
              <a:gd name="csY31" fmla="*/ 1402080 h 5318760"/>
              <a:gd name="csX32" fmla="*/ 4023360 w 4655820"/>
              <a:gd name="csY32" fmla="*/ 1432560 h 5318760"/>
              <a:gd name="csX33" fmla="*/ 4236720 w 4655820"/>
              <a:gd name="csY33" fmla="*/ 1813560 h 5318760"/>
              <a:gd name="csX34" fmla="*/ 4221480 w 4655820"/>
              <a:gd name="csY34" fmla="*/ 1927860 h 5318760"/>
              <a:gd name="csX35" fmla="*/ 4274820 w 4655820"/>
              <a:gd name="csY35" fmla="*/ 2004060 h 5318760"/>
              <a:gd name="csX36" fmla="*/ 4404360 w 4655820"/>
              <a:gd name="csY36" fmla="*/ 2202180 h 5318760"/>
              <a:gd name="csX37" fmla="*/ 4518660 w 4655820"/>
              <a:gd name="csY37" fmla="*/ 2491740 h 5318760"/>
              <a:gd name="csX38" fmla="*/ 4518660 w 4655820"/>
              <a:gd name="csY38" fmla="*/ 2628900 h 5318760"/>
              <a:gd name="csX39" fmla="*/ 4579620 w 4655820"/>
              <a:gd name="csY39" fmla="*/ 2758440 h 5318760"/>
              <a:gd name="csX40" fmla="*/ 4617720 w 4655820"/>
              <a:gd name="csY40" fmla="*/ 3482340 h 5318760"/>
              <a:gd name="csX41" fmla="*/ 4655820 w 4655820"/>
              <a:gd name="csY41" fmla="*/ 3589020 h 5318760"/>
              <a:gd name="csX42" fmla="*/ 4632960 w 4655820"/>
              <a:gd name="csY42" fmla="*/ 3634740 h 5318760"/>
              <a:gd name="csX43" fmla="*/ 4495800 w 4655820"/>
              <a:gd name="csY43" fmla="*/ 3680460 h 5318760"/>
              <a:gd name="csX44" fmla="*/ 4206240 w 4655820"/>
              <a:gd name="csY44" fmla="*/ 3992880 h 5318760"/>
              <a:gd name="csX45" fmla="*/ 4183380 w 4655820"/>
              <a:gd name="csY45" fmla="*/ 4091940 h 5318760"/>
              <a:gd name="csX46" fmla="*/ 4137660 w 4655820"/>
              <a:gd name="csY46" fmla="*/ 4130040 h 5318760"/>
              <a:gd name="csX47" fmla="*/ 4183380 w 4655820"/>
              <a:gd name="csY47" fmla="*/ 4213860 h 5318760"/>
              <a:gd name="csX48" fmla="*/ 3977640 w 4655820"/>
              <a:gd name="csY48" fmla="*/ 4396740 h 5318760"/>
              <a:gd name="csX49" fmla="*/ 3886200 w 4655820"/>
              <a:gd name="csY49" fmla="*/ 4396740 h 5318760"/>
              <a:gd name="csX50" fmla="*/ 3810000 w 4655820"/>
              <a:gd name="csY50" fmla="*/ 4411980 h 5318760"/>
              <a:gd name="csX51" fmla="*/ 3779520 w 4655820"/>
              <a:gd name="csY51" fmla="*/ 4533900 h 5318760"/>
              <a:gd name="csX52" fmla="*/ 3787140 w 4655820"/>
              <a:gd name="csY52" fmla="*/ 4617720 h 5318760"/>
              <a:gd name="csX53" fmla="*/ 3718560 w 4655820"/>
              <a:gd name="csY53" fmla="*/ 4701540 h 5318760"/>
              <a:gd name="csX54" fmla="*/ 3672840 w 4655820"/>
              <a:gd name="csY54" fmla="*/ 4701540 h 5318760"/>
              <a:gd name="csX55" fmla="*/ 3642360 w 4655820"/>
              <a:gd name="csY55" fmla="*/ 4762500 h 5318760"/>
              <a:gd name="csX56" fmla="*/ 3665220 w 4655820"/>
              <a:gd name="csY56" fmla="*/ 4838700 h 5318760"/>
              <a:gd name="csX57" fmla="*/ 3634740 w 4655820"/>
              <a:gd name="csY57" fmla="*/ 4907280 h 5318760"/>
              <a:gd name="csX58" fmla="*/ 3566160 w 4655820"/>
              <a:gd name="csY58" fmla="*/ 4960620 h 5318760"/>
              <a:gd name="csX59" fmla="*/ 3497580 w 4655820"/>
              <a:gd name="csY59" fmla="*/ 4991100 h 5318760"/>
              <a:gd name="csX60" fmla="*/ 3390900 w 4655820"/>
              <a:gd name="csY60" fmla="*/ 4853940 h 5318760"/>
              <a:gd name="csX61" fmla="*/ 3337560 w 4655820"/>
              <a:gd name="csY61" fmla="*/ 4884420 h 5318760"/>
              <a:gd name="csX62" fmla="*/ 3322320 w 4655820"/>
              <a:gd name="csY62" fmla="*/ 4960620 h 5318760"/>
              <a:gd name="csX63" fmla="*/ 3200400 w 4655820"/>
              <a:gd name="csY63" fmla="*/ 4960620 h 5318760"/>
              <a:gd name="csX64" fmla="*/ 2987040 w 4655820"/>
              <a:gd name="csY64" fmla="*/ 5036820 h 5318760"/>
              <a:gd name="csX65" fmla="*/ 2887980 w 4655820"/>
              <a:gd name="csY65" fmla="*/ 5029200 h 5318760"/>
              <a:gd name="csX66" fmla="*/ 2788920 w 4655820"/>
              <a:gd name="csY66" fmla="*/ 5143500 h 5318760"/>
              <a:gd name="csX67" fmla="*/ 2766060 w 4655820"/>
              <a:gd name="csY67" fmla="*/ 5250180 h 5318760"/>
              <a:gd name="csX68" fmla="*/ 2575560 w 4655820"/>
              <a:gd name="csY68" fmla="*/ 5318760 h 5318760"/>
              <a:gd name="csX69" fmla="*/ 2468880 w 4655820"/>
              <a:gd name="csY69" fmla="*/ 5318760 h 5318760"/>
              <a:gd name="csX70" fmla="*/ 2255520 w 4655820"/>
              <a:gd name="csY70" fmla="*/ 5158740 h 5318760"/>
              <a:gd name="csX71" fmla="*/ 2240280 w 4655820"/>
              <a:gd name="csY71" fmla="*/ 5059680 h 5318760"/>
              <a:gd name="csX72" fmla="*/ 2118360 w 4655820"/>
              <a:gd name="csY72" fmla="*/ 5029200 h 5318760"/>
              <a:gd name="csX73" fmla="*/ 2072640 w 4655820"/>
              <a:gd name="csY73" fmla="*/ 4945380 h 5318760"/>
              <a:gd name="csX74" fmla="*/ 1927730 w 4655820"/>
              <a:gd name="csY74" fmla="*/ 4821172 h 5318760"/>
              <a:gd name="csX75" fmla="*/ 1927860 w 4655820"/>
              <a:gd name="csY75" fmla="*/ 4823460 h 5318760"/>
              <a:gd name="csX76" fmla="*/ 1714500 w 4655820"/>
              <a:gd name="csY76" fmla="*/ 4754880 h 5318760"/>
              <a:gd name="csX77" fmla="*/ 1539240 w 4655820"/>
              <a:gd name="csY77" fmla="*/ 4419600 h 5318760"/>
              <a:gd name="csX78" fmla="*/ 1234440 w 4655820"/>
              <a:gd name="csY78" fmla="*/ 4320540 h 5318760"/>
              <a:gd name="csX79" fmla="*/ 1127760 w 4655820"/>
              <a:gd name="csY79" fmla="*/ 4229100 h 5318760"/>
              <a:gd name="csX80" fmla="*/ 853440 w 4655820"/>
              <a:gd name="csY80" fmla="*/ 3985260 h 5318760"/>
              <a:gd name="csX81" fmla="*/ 838200 w 4655820"/>
              <a:gd name="csY81" fmla="*/ 3733800 h 5318760"/>
              <a:gd name="csX82" fmla="*/ 777240 w 4655820"/>
              <a:gd name="csY82" fmla="*/ 3672840 h 5318760"/>
              <a:gd name="csX83" fmla="*/ 632460 w 4655820"/>
              <a:gd name="csY83" fmla="*/ 3627120 h 5318760"/>
              <a:gd name="csX84" fmla="*/ 541020 w 4655820"/>
              <a:gd name="csY84" fmla="*/ 3474720 h 5318760"/>
              <a:gd name="csX85" fmla="*/ 541020 w 4655820"/>
              <a:gd name="csY85" fmla="*/ 3383280 h 5318760"/>
              <a:gd name="csX86" fmla="*/ 480060 w 4655820"/>
              <a:gd name="csY86" fmla="*/ 3314700 h 5318760"/>
              <a:gd name="csX87" fmla="*/ 396240 w 4655820"/>
              <a:gd name="csY87" fmla="*/ 3314700 h 5318760"/>
              <a:gd name="csX88" fmla="*/ 304800 w 4655820"/>
              <a:gd name="csY88" fmla="*/ 3208020 h 5318760"/>
              <a:gd name="csX89" fmla="*/ 297180 w 4655820"/>
              <a:gd name="csY89" fmla="*/ 3147060 h 5318760"/>
              <a:gd name="csX90" fmla="*/ 259080 w 4655820"/>
              <a:gd name="csY90" fmla="*/ 3116580 h 5318760"/>
              <a:gd name="csX91" fmla="*/ 266700 w 4655820"/>
              <a:gd name="csY91" fmla="*/ 3032760 h 5318760"/>
              <a:gd name="csX92" fmla="*/ 182880 w 4655820"/>
              <a:gd name="csY92" fmla="*/ 2964180 h 5318760"/>
              <a:gd name="csX93" fmla="*/ 236220 w 4655820"/>
              <a:gd name="csY93" fmla="*/ 2766060 h 5318760"/>
              <a:gd name="csX94" fmla="*/ 182880 w 4655820"/>
              <a:gd name="csY94" fmla="*/ 2659380 h 5318760"/>
              <a:gd name="csX95" fmla="*/ 228600 w 4655820"/>
              <a:gd name="csY95" fmla="*/ 2644140 h 5318760"/>
              <a:gd name="csX96" fmla="*/ 251460 w 4655820"/>
              <a:gd name="csY96" fmla="*/ 2560320 h 5318760"/>
              <a:gd name="csX97" fmla="*/ 190500 w 4655820"/>
              <a:gd name="csY97" fmla="*/ 2476500 h 5318760"/>
              <a:gd name="csX98" fmla="*/ 106680 w 4655820"/>
              <a:gd name="csY98" fmla="*/ 2476500 h 5318760"/>
              <a:gd name="csX99" fmla="*/ 0 w 4655820"/>
              <a:gd name="csY99" fmla="*/ 2400300 h 5318760"/>
              <a:gd name="csX100" fmla="*/ 60960 w 4655820"/>
              <a:gd name="csY100" fmla="*/ 2286000 h 5318760"/>
              <a:gd name="csX101" fmla="*/ 91440 w 4655820"/>
              <a:gd name="csY101" fmla="*/ 2308860 h 5318760"/>
              <a:gd name="csX102" fmla="*/ 251460 w 4655820"/>
              <a:gd name="csY102" fmla="*/ 2346960 h 5318760"/>
              <a:gd name="csX103" fmla="*/ 281940 w 4655820"/>
              <a:gd name="csY103" fmla="*/ 2247900 h 5318760"/>
              <a:gd name="csX104" fmla="*/ 297180 w 4655820"/>
              <a:gd name="csY104" fmla="*/ 2141220 h 5318760"/>
              <a:gd name="csX105" fmla="*/ 297180 w 4655820"/>
              <a:gd name="csY105" fmla="*/ 2065020 h 5318760"/>
              <a:gd name="csX106" fmla="*/ 167640 w 4655820"/>
              <a:gd name="csY106" fmla="*/ 1935480 h 5318760"/>
              <a:gd name="csX107" fmla="*/ 220980 w 4655820"/>
              <a:gd name="csY107" fmla="*/ 1889760 h 5318760"/>
              <a:gd name="csX108" fmla="*/ 266700 w 4655820"/>
              <a:gd name="csY108" fmla="*/ 1737360 h 5318760"/>
              <a:gd name="csX109" fmla="*/ 137160 w 4655820"/>
              <a:gd name="csY109" fmla="*/ 1706880 h 5318760"/>
              <a:gd name="csX110" fmla="*/ 106680 w 4655820"/>
              <a:gd name="csY110" fmla="*/ 1478280 h 5318760"/>
              <a:gd name="csX111" fmla="*/ 160020 w 4655820"/>
              <a:gd name="csY111" fmla="*/ 1447800 h 5318760"/>
              <a:gd name="csX112" fmla="*/ 228600 w 4655820"/>
              <a:gd name="csY112" fmla="*/ 1303020 h 5318760"/>
              <a:gd name="csX113" fmla="*/ 228600 w 4655820"/>
              <a:gd name="csY113" fmla="*/ 1242060 h 5318760"/>
              <a:gd name="csX114" fmla="*/ 251460 w 4655820"/>
              <a:gd name="csY114" fmla="*/ 1242060 h 5318760"/>
              <a:gd name="csX115" fmla="*/ 312420 w 4655820"/>
              <a:gd name="csY115" fmla="*/ 1165860 h 5318760"/>
              <a:gd name="csX116" fmla="*/ 487680 w 4655820"/>
              <a:gd name="csY116" fmla="*/ 1135380 h 5318760"/>
              <a:gd name="csX117" fmla="*/ 533400 w 4655820"/>
              <a:gd name="csY117" fmla="*/ 1112520 h 5318760"/>
              <a:gd name="csX118" fmla="*/ 541020 w 4655820"/>
              <a:gd name="csY118" fmla="*/ 1021080 h 5318760"/>
              <a:gd name="csX119" fmla="*/ 586740 w 4655820"/>
              <a:gd name="csY119" fmla="*/ 998220 h 5318760"/>
              <a:gd name="csX120" fmla="*/ 563880 w 4655820"/>
              <a:gd name="csY120" fmla="*/ 899160 h 5318760"/>
              <a:gd name="csX121" fmla="*/ 640080 w 4655820"/>
              <a:gd name="csY121" fmla="*/ 762000 h 5318760"/>
              <a:gd name="csX122" fmla="*/ 845820 w 4655820"/>
              <a:gd name="csY122" fmla="*/ 662940 h 5318760"/>
              <a:gd name="csX123" fmla="*/ 998220 w 4655820"/>
              <a:gd name="csY123" fmla="*/ 647700 h 5318760"/>
              <a:gd name="csX124" fmla="*/ 1021080 w 4655820"/>
              <a:gd name="csY124" fmla="*/ 533400 h 5318760"/>
              <a:gd name="csX125" fmla="*/ 1104900 w 4655820"/>
              <a:gd name="csY125" fmla="*/ 533400 h 5318760"/>
              <a:gd name="csX126" fmla="*/ 1173480 w 4655820"/>
              <a:gd name="csY126" fmla="*/ 411480 h 5318760"/>
              <a:gd name="csX127" fmla="*/ 1226820 w 4655820"/>
              <a:gd name="csY127" fmla="*/ 373380 h 5318760"/>
              <a:gd name="csX128" fmla="*/ 1188720 w 4655820"/>
              <a:gd name="csY128" fmla="*/ 274320 h 5318760"/>
              <a:gd name="csX129" fmla="*/ 1318260 w 4655820"/>
              <a:gd name="csY129" fmla="*/ 205740 h 5318760"/>
              <a:gd name="csX130" fmla="*/ 1371600 w 4655820"/>
              <a:gd name="csY130" fmla="*/ 281940 h 5318760"/>
              <a:gd name="csX131" fmla="*/ 1394460 w 4655820"/>
              <a:gd name="csY131" fmla="*/ 274320 h 5318760"/>
              <a:gd name="csX132" fmla="*/ 1424940 w 4655820"/>
              <a:gd name="csY132" fmla="*/ 167640 h 5318760"/>
              <a:gd name="csX133" fmla="*/ 1417320 w 4655820"/>
              <a:gd name="csY133" fmla="*/ 38100 h 5318760"/>
              <a:gd name="csX134" fmla="*/ 1493520 w 4655820"/>
              <a:gd name="csY134" fmla="*/ 38100 h 5318760"/>
              <a:gd name="csX135" fmla="*/ 1524000 w 4655820"/>
              <a:gd name="csY135" fmla="*/ 7620 h 5318760"/>
              <a:gd name="csX136" fmla="*/ 1607820 w 4655820"/>
              <a:gd name="csY136" fmla="*/ 30480 h 53187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</a:cxnLst>
            <a:rect l="l" t="t" r="r" b="b"/>
            <a:pathLst>
              <a:path w="4655820" h="5318760">
                <a:moveTo>
                  <a:pt x="1653540" y="0"/>
                </a:moveTo>
                <a:lnTo>
                  <a:pt x="1659911" y="112027"/>
                </a:lnTo>
                <a:lnTo>
                  <a:pt x="1752600" y="167640"/>
                </a:lnTo>
                <a:lnTo>
                  <a:pt x="1836420" y="160020"/>
                </a:lnTo>
                <a:lnTo>
                  <a:pt x="1889760" y="243840"/>
                </a:lnTo>
                <a:lnTo>
                  <a:pt x="2011680" y="243840"/>
                </a:lnTo>
                <a:lnTo>
                  <a:pt x="2171700" y="350520"/>
                </a:lnTo>
                <a:lnTo>
                  <a:pt x="2202180" y="449580"/>
                </a:lnTo>
                <a:lnTo>
                  <a:pt x="2392680" y="365760"/>
                </a:lnTo>
                <a:lnTo>
                  <a:pt x="2423160" y="381000"/>
                </a:lnTo>
                <a:lnTo>
                  <a:pt x="2392680" y="502920"/>
                </a:lnTo>
                <a:lnTo>
                  <a:pt x="2278380" y="541020"/>
                </a:lnTo>
                <a:lnTo>
                  <a:pt x="2339340" y="617220"/>
                </a:lnTo>
                <a:lnTo>
                  <a:pt x="2301240" y="762000"/>
                </a:lnTo>
                <a:lnTo>
                  <a:pt x="2385060" y="830580"/>
                </a:lnTo>
                <a:lnTo>
                  <a:pt x="2552700" y="807720"/>
                </a:lnTo>
                <a:lnTo>
                  <a:pt x="2773680" y="830580"/>
                </a:lnTo>
                <a:lnTo>
                  <a:pt x="2910840" y="792480"/>
                </a:lnTo>
                <a:lnTo>
                  <a:pt x="3116580" y="952500"/>
                </a:lnTo>
                <a:lnTo>
                  <a:pt x="3192780" y="952500"/>
                </a:lnTo>
                <a:lnTo>
                  <a:pt x="3208020" y="899160"/>
                </a:lnTo>
                <a:lnTo>
                  <a:pt x="3268980" y="777240"/>
                </a:lnTo>
                <a:lnTo>
                  <a:pt x="3314700" y="800100"/>
                </a:lnTo>
                <a:lnTo>
                  <a:pt x="3345180" y="861060"/>
                </a:lnTo>
                <a:lnTo>
                  <a:pt x="3413760" y="891540"/>
                </a:lnTo>
                <a:lnTo>
                  <a:pt x="3512820" y="899160"/>
                </a:lnTo>
                <a:lnTo>
                  <a:pt x="3558540" y="975360"/>
                </a:lnTo>
                <a:lnTo>
                  <a:pt x="3505200" y="1097280"/>
                </a:lnTo>
                <a:lnTo>
                  <a:pt x="3558540" y="1158240"/>
                </a:lnTo>
                <a:lnTo>
                  <a:pt x="3657600" y="1203960"/>
                </a:lnTo>
                <a:lnTo>
                  <a:pt x="3893820" y="1303020"/>
                </a:lnTo>
                <a:lnTo>
                  <a:pt x="3977640" y="1402080"/>
                </a:lnTo>
                <a:lnTo>
                  <a:pt x="4023360" y="1432560"/>
                </a:lnTo>
                <a:lnTo>
                  <a:pt x="4236720" y="1813560"/>
                </a:lnTo>
                <a:lnTo>
                  <a:pt x="4221480" y="1927860"/>
                </a:lnTo>
                <a:lnTo>
                  <a:pt x="4274820" y="2004060"/>
                </a:lnTo>
                <a:lnTo>
                  <a:pt x="4404360" y="2202180"/>
                </a:lnTo>
                <a:lnTo>
                  <a:pt x="4518660" y="2491740"/>
                </a:lnTo>
                <a:lnTo>
                  <a:pt x="4518660" y="2628900"/>
                </a:lnTo>
                <a:lnTo>
                  <a:pt x="4579620" y="2758440"/>
                </a:lnTo>
                <a:lnTo>
                  <a:pt x="4617720" y="3482340"/>
                </a:lnTo>
                <a:lnTo>
                  <a:pt x="4655820" y="3589020"/>
                </a:lnTo>
                <a:lnTo>
                  <a:pt x="4632960" y="3634740"/>
                </a:lnTo>
                <a:lnTo>
                  <a:pt x="4495800" y="3680460"/>
                </a:lnTo>
                <a:lnTo>
                  <a:pt x="4206240" y="3992880"/>
                </a:lnTo>
                <a:lnTo>
                  <a:pt x="4183380" y="4091940"/>
                </a:lnTo>
                <a:lnTo>
                  <a:pt x="4137660" y="4130040"/>
                </a:lnTo>
                <a:lnTo>
                  <a:pt x="4183380" y="4213860"/>
                </a:lnTo>
                <a:lnTo>
                  <a:pt x="3977640" y="4396740"/>
                </a:lnTo>
                <a:lnTo>
                  <a:pt x="3886200" y="4396740"/>
                </a:lnTo>
                <a:lnTo>
                  <a:pt x="3810000" y="4411980"/>
                </a:lnTo>
                <a:lnTo>
                  <a:pt x="3779520" y="4533900"/>
                </a:lnTo>
                <a:lnTo>
                  <a:pt x="3787140" y="4617720"/>
                </a:lnTo>
                <a:lnTo>
                  <a:pt x="3718560" y="4701540"/>
                </a:lnTo>
                <a:lnTo>
                  <a:pt x="3672840" y="4701540"/>
                </a:lnTo>
                <a:lnTo>
                  <a:pt x="3642360" y="4762500"/>
                </a:lnTo>
                <a:lnTo>
                  <a:pt x="3665220" y="4838700"/>
                </a:lnTo>
                <a:lnTo>
                  <a:pt x="3634740" y="4907280"/>
                </a:lnTo>
                <a:lnTo>
                  <a:pt x="3566160" y="4960620"/>
                </a:lnTo>
                <a:lnTo>
                  <a:pt x="3497580" y="4991100"/>
                </a:lnTo>
                <a:lnTo>
                  <a:pt x="3390900" y="4853940"/>
                </a:lnTo>
                <a:lnTo>
                  <a:pt x="3337560" y="4884420"/>
                </a:lnTo>
                <a:lnTo>
                  <a:pt x="3322320" y="4960620"/>
                </a:lnTo>
                <a:lnTo>
                  <a:pt x="3200400" y="4960620"/>
                </a:lnTo>
                <a:lnTo>
                  <a:pt x="2987040" y="5036820"/>
                </a:lnTo>
                <a:lnTo>
                  <a:pt x="2887980" y="5029200"/>
                </a:lnTo>
                <a:lnTo>
                  <a:pt x="2788920" y="5143500"/>
                </a:lnTo>
                <a:lnTo>
                  <a:pt x="2766060" y="5250180"/>
                </a:lnTo>
                <a:lnTo>
                  <a:pt x="2575560" y="5318760"/>
                </a:lnTo>
                <a:lnTo>
                  <a:pt x="2468880" y="5318760"/>
                </a:lnTo>
                <a:lnTo>
                  <a:pt x="2255520" y="5158740"/>
                </a:lnTo>
                <a:lnTo>
                  <a:pt x="2240280" y="5059680"/>
                </a:lnTo>
                <a:lnTo>
                  <a:pt x="2118360" y="5029200"/>
                </a:lnTo>
                <a:lnTo>
                  <a:pt x="2072640" y="4945380"/>
                </a:lnTo>
                <a:lnTo>
                  <a:pt x="1927730" y="4821172"/>
                </a:lnTo>
                <a:lnTo>
                  <a:pt x="1927860" y="4823460"/>
                </a:lnTo>
                <a:lnTo>
                  <a:pt x="1714500" y="4754880"/>
                </a:lnTo>
                <a:lnTo>
                  <a:pt x="1539240" y="4419600"/>
                </a:lnTo>
                <a:lnTo>
                  <a:pt x="1234440" y="4320540"/>
                </a:lnTo>
                <a:lnTo>
                  <a:pt x="1127760" y="4229100"/>
                </a:lnTo>
                <a:lnTo>
                  <a:pt x="853440" y="3985260"/>
                </a:lnTo>
                <a:lnTo>
                  <a:pt x="838200" y="3733800"/>
                </a:lnTo>
                <a:lnTo>
                  <a:pt x="777240" y="3672840"/>
                </a:lnTo>
                <a:lnTo>
                  <a:pt x="632460" y="3627120"/>
                </a:lnTo>
                <a:lnTo>
                  <a:pt x="541020" y="3474720"/>
                </a:lnTo>
                <a:lnTo>
                  <a:pt x="541020" y="3383280"/>
                </a:lnTo>
                <a:lnTo>
                  <a:pt x="480060" y="3314700"/>
                </a:lnTo>
                <a:lnTo>
                  <a:pt x="396240" y="3314700"/>
                </a:lnTo>
                <a:lnTo>
                  <a:pt x="304800" y="3208020"/>
                </a:lnTo>
                <a:lnTo>
                  <a:pt x="297180" y="3147060"/>
                </a:lnTo>
                <a:lnTo>
                  <a:pt x="259080" y="3116580"/>
                </a:lnTo>
                <a:lnTo>
                  <a:pt x="266700" y="3032760"/>
                </a:lnTo>
                <a:lnTo>
                  <a:pt x="182880" y="2964180"/>
                </a:lnTo>
                <a:lnTo>
                  <a:pt x="236220" y="2766060"/>
                </a:lnTo>
                <a:lnTo>
                  <a:pt x="182880" y="2659380"/>
                </a:lnTo>
                <a:lnTo>
                  <a:pt x="228600" y="2644140"/>
                </a:lnTo>
                <a:lnTo>
                  <a:pt x="251460" y="2560320"/>
                </a:lnTo>
                <a:lnTo>
                  <a:pt x="190500" y="2476500"/>
                </a:lnTo>
                <a:lnTo>
                  <a:pt x="106680" y="2476500"/>
                </a:lnTo>
                <a:lnTo>
                  <a:pt x="0" y="2400300"/>
                </a:lnTo>
                <a:lnTo>
                  <a:pt x="60960" y="2286000"/>
                </a:lnTo>
                <a:lnTo>
                  <a:pt x="91440" y="2308860"/>
                </a:lnTo>
                <a:lnTo>
                  <a:pt x="251460" y="2346960"/>
                </a:lnTo>
                <a:lnTo>
                  <a:pt x="281940" y="2247900"/>
                </a:lnTo>
                <a:lnTo>
                  <a:pt x="297180" y="2141220"/>
                </a:lnTo>
                <a:lnTo>
                  <a:pt x="297180" y="2065020"/>
                </a:lnTo>
                <a:lnTo>
                  <a:pt x="167640" y="1935480"/>
                </a:lnTo>
                <a:lnTo>
                  <a:pt x="220980" y="1889760"/>
                </a:lnTo>
                <a:lnTo>
                  <a:pt x="266700" y="1737360"/>
                </a:lnTo>
                <a:lnTo>
                  <a:pt x="137160" y="1706880"/>
                </a:lnTo>
                <a:lnTo>
                  <a:pt x="106680" y="1478280"/>
                </a:lnTo>
                <a:lnTo>
                  <a:pt x="160020" y="1447800"/>
                </a:lnTo>
                <a:lnTo>
                  <a:pt x="228600" y="1303020"/>
                </a:lnTo>
                <a:lnTo>
                  <a:pt x="228600" y="1242060"/>
                </a:lnTo>
                <a:lnTo>
                  <a:pt x="251460" y="1242060"/>
                </a:lnTo>
                <a:lnTo>
                  <a:pt x="312420" y="1165860"/>
                </a:lnTo>
                <a:lnTo>
                  <a:pt x="487680" y="1135380"/>
                </a:lnTo>
                <a:lnTo>
                  <a:pt x="533400" y="1112520"/>
                </a:lnTo>
                <a:lnTo>
                  <a:pt x="541020" y="1021080"/>
                </a:lnTo>
                <a:lnTo>
                  <a:pt x="586740" y="998220"/>
                </a:lnTo>
                <a:lnTo>
                  <a:pt x="563880" y="899160"/>
                </a:lnTo>
                <a:lnTo>
                  <a:pt x="640080" y="762000"/>
                </a:lnTo>
                <a:lnTo>
                  <a:pt x="845820" y="662940"/>
                </a:lnTo>
                <a:lnTo>
                  <a:pt x="998220" y="647700"/>
                </a:lnTo>
                <a:lnTo>
                  <a:pt x="1021080" y="533400"/>
                </a:lnTo>
                <a:lnTo>
                  <a:pt x="1104900" y="533400"/>
                </a:lnTo>
                <a:lnTo>
                  <a:pt x="1173480" y="411480"/>
                </a:lnTo>
                <a:lnTo>
                  <a:pt x="1226820" y="373380"/>
                </a:lnTo>
                <a:lnTo>
                  <a:pt x="1188720" y="274320"/>
                </a:lnTo>
                <a:lnTo>
                  <a:pt x="1318260" y="205740"/>
                </a:lnTo>
                <a:lnTo>
                  <a:pt x="1371600" y="281940"/>
                </a:lnTo>
                <a:lnTo>
                  <a:pt x="1394460" y="274320"/>
                </a:lnTo>
                <a:lnTo>
                  <a:pt x="1424940" y="167640"/>
                </a:lnTo>
                <a:lnTo>
                  <a:pt x="1417320" y="38100"/>
                </a:lnTo>
                <a:lnTo>
                  <a:pt x="1493520" y="38100"/>
                </a:lnTo>
                <a:lnTo>
                  <a:pt x="1524000" y="7620"/>
                </a:lnTo>
                <a:lnTo>
                  <a:pt x="1607820" y="30480"/>
                </a:lnTo>
                <a:close/>
              </a:path>
            </a:pathLst>
          </a:custGeom>
          <a:gradFill>
            <a:gsLst>
              <a:gs pos="0">
                <a:srgbClr val="006600"/>
              </a:gs>
              <a:gs pos="50000">
                <a:srgbClr val="00CC00"/>
              </a:gs>
              <a:gs pos="100000">
                <a:srgbClr val="92D050"/>
              </a:gs>
            </a:gsLst>
            <a:lin ang="8100000" scaled="1"/>
          </a:gradFill>
          <a:ln w="19050">
            <a:noFill/>
          </a:ln>
          <a:effectLst>
            <a:outerShdw dist="63500" dir="5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Freeform 6">
            <a:extLst>
              <a:ext uri="{FF2B5EF4-FFF2-40B4-BE49-F238E27FC236}">
                <a16:creationId xmlns:a16="http://schemas.microsoft.com/office/drawing/2014/main" id="{861C8FA5-7158-FAF3-1F29-1A49D60FCA2C}"/>
              </a:ext>
            </a:extLst>
          </p:cNvPr>
          <p:cNvSpPr>
            <a:spLocks/>
          </p:cNvSpPr>
          <p:nvPr/>
        </p:nvSpPr>
        <p:spPr bwMode="auto">
          <a:xfrm>
            <a:off x="6718990" y="3905449"/>
            <a:ext cx="2191712" cy="2379508"/>
          </a:xfrm>
          <a:custGeom>
            <a:avLst/>
            <a:gdLst>
              <a:gd name="T0" fmla="*/ 157 w 403"/>
              <a:gd name="T1" fmla="*/ 2 h 437"/>
              <a:gd name="T2" fmla="*/ 201 w 403"/>
              <a:gd name="T3" fmla="*/ 38 h 437"/>
              <a:gd name="T4" fmla="*/ 219 w 403"/>
              <a:gd name="T5" fmla="*/ 33 h 437"/>
              <a:gd name="T6" fmla="*/ 207 w 403"/>
              <a:gd name="T7" fmla="*/ 46 h 437"/>
              <a:gd name="T8" fmla="*/ 248 w 403"/>
              <a:gd name="T9" fmla="*/ 69 h 437"/>
              <a:gd name="T10" fmla="*/ 288 w 403"/>
              <a:gd name="T11" fmla="*/ 65 h 437"/>
              <a:gd name="T12" fmla="*/ 310 w 403"/>
              <a:gd name="T13" fmla="*/ 86 h 437"/>
              <a:gd name="T14" fmla="*/ 350 w 403"/>
              <a:gd name="T15" fmla="*/ 118 h 437"/>
              <a:gd name="T16" fmla="*/ 381 w 403"/>
              <a:gd name="T17" fmla="*/ 181 h 437"/>
              <a:gd name="T18" fmla="*/ 397 w 403"/>
              <a:gd name="T19" fmla="*/ 256 h 437"/>
              <a:gd name="T20" fmla="*/ 386 w 403"/>
              <a:gd name="T21" fmla="*/ 304 h 437"/>
              <a:gd name="T22" fmla="*/ 354 w 403"/>
              <a:gd name="T23" fmla="*/ 353 h 437"/>
              <a:gd name="T24" fmla="*/ 332 w 403"/>
              <a:gd name="T25" fmla="*/ 361 h 437"/>
              <a:gd name="T26" fmla="*/ 325 w 403"/>
              <a:gd name="T27" fmla="*/ 385 h 437"/>
              <a:gd name="T28" fmla="*/ 303 w 403"/>
              <a:gd name="T29" fmla="*/ 403 h 437"/>
              <a:gd name="T30" fmla="*/ 261 w 403"/>
              <a:gd name="T31" fmla="*/ 412 h 437"/>
              <a:gd name="T32" fmla="*/ 243 w 403"/>
              <a:gd name="T33" fmla="*/ 431 h 437"/>
              <a:gd name="T34" fmla="*/ 210 w 403"/>
              <a:gd name="T35" fmla="*/ 425 h 437"/>
              <a:gd name="T36" fmla="*/ 174 w 403"/>
              <a:gd name="T37" fmla="*/ 393 h 437"/>
              <a:gd name="T38" fmla="*/ 149 w 403"/>
              <a:gd name="T39" fmla="*/ 365 h 437"/>
              <a:gd name="T40" fmla="*/ 118 w 403"/>
              <a:gd name="T41" fmla="*/ 350 h 437"/>
              <a:gd name="T42" fmla="*/ 91 w 403"/>
              <a:gd name="T43" fmla="*/ 326 h 437"/>
              <a:gd name="T44" fmla="*/ 79 w 403"/>
              <a:gd name="T45" fmla="*/ 299 h 437"/>
              <a:gd name="T46" fmla="*/ 46 w 403"/>
              <a:gd name="T47" fmla="*/ 261 h 437"/>
              <a:gd name="T48" fmla="*/ 37 w 403"/>
              <a:gd name="T49" fmla="*/ 218 h 437"/>
              <a:gd name="T50" fmla="*/ 37 w 403"/>
              <a:gd name="T51" fmla="*/ 203 h 437"/>
              <a:gd name="T52" fmla="*/ 27 w 403"/>
              <a:gd name="T53" fmla="*/ 188 h 437"/>
              <a:gd name="T54" fmla="*/ 46 w 403"/>
              <a:gd name="T55" fmla="*/ 173 h 437"/>
              <a:gd name="T56" fmla="*/ 43 w 403"/>
              <a:gd name="T57" fmla="*/ 143 h 437"/>
              <a:gd name="T58" fmla="*/ 70 w 403"/>
              <a:gd name="T59" fmla="*/ 83 h 437"/>
              <a:gd name="T60" fmla="*/ 78 w 403"/>
              <a:gd name="T61" fmla="*/ 62 h 437"/>
              <a:gd name="T62" fmla="*/ 105 w 403"/>
              <a:gd name="T63" fmla="*/ 45 h 437"/>
              <a:gd name="T64" fmla="*/ 134 w 403"/>
              <a:gd name="T65" fmla="*/ 25 h 437"/>
              <a:gd name="T66" fmla="*/ 157 w 403"/>
              <a:gd name="T67" fmla="*/ 2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03" h="437">
                <a:moveTo>
                  <a:pt x="157" y="2"/>
                </a:moveTo>
                <a:cubicBezTo>
                  <a:pt x="160" y="26"/>
                  <a:pt x="195" y="13"/>
                  <a:pt x="201" y="38"/>
                </a:cubicBezTo>
                <a:cubicBezTo>
                  <a:pt x="206" y="35"/>
                  <a:pt x="216" y="35"/>
                  <a:pt x="219" y="33"/>
                </a:cubicBezTo>
                <a:cubicBezTo>
                  <a:pt x="213" y="40"/>
                  <a:pt x="218" y="41"/>
                  <a:pt x="207" y="46"/>
                </a:cubicBezTo>
                <a:cubicBezTo>
                  <a:pt x="213" y="74"/>
                  <a:pt x="220" y="65"/>
                  <a:pt x="248" y="69"/>
                </a:cubicBezTo>
                <a:cubicBezTo>
                  <a:pt x="263" y="72"/>
                  <a:pt x="284" y="90"/>
                  <a:pt x="288" y="65"/>
                </a:cubicBezTo>
                <a:cubicBezTo>
                  <a:pt x="296" y="72"/>
                  <a:pt x="315" y="75"/>
                  <a:pt x="310" y="86"/>
                </a:cubicBezTo>
                <a:cubicBezTo>
                  <a:pt x="304" y="99"/>
                  <a:pt x="341" y="109"/>
                  <a:pt x="350" y="118"/>
                </a:cubicBezTo>
                <a:cubicBezTo>
                  <a:pt x="363" y="133"/>
                  <a:pt x="373" y="163"/>
                  <a:pt x="381" y="181"/>
                </a:cubicBezTo>
                <a:cubicBezTo>
                  <a:pt x="391" y="206"/>
                  <a:pt x="395" y="229"/>
                  <a:pt x="397" y="256"/>
                </a:cubicBezTo>
                <a:cubicBezTo>
                  <a:pt x="398" y="288"/>
                  <a:pt x="403" y="286"/>
                  <a:pt x="386" y="304"/>
                </a:cubicBezTo>
                <a:cubicBezTo>
                  <a:pt x="371" y="321"/>
                  <a:pt x="365" y="343"/>
                  <a:pt x="354" y="353"/>
                </a:cubicBezTo>
                <a:cubicBezTo>
                  <a:pt x="348" y="358"/>
                  <a:pt x="337" y="357"/>
                  <a:pt x="332" y="361"/>
                </a:cubicBezTo>
                <a:cubicBezTo>
                  <a:pt x="329" y="364"/>
                  <a:pt x="327" y="380"/>
                  <a:pt x="325" y="385"/>
                </a:cubicBezTo>
                <a:cubicBezTo>
                  <a:pt x="323" y="389"/>
                  <a:pt x="314" y="417"/>
                  <a:pt x="303" y="403"/>
                </a:cubicBezTo>
                <a:cubicBezTo>
                  <a:pt x="296" y="394"/>
                  <a:pt x="277" y="413"/>
                  <a:pt x="261" y="412"/>
                </a:cubicBezTo>
                <a:cubicBezTo>
                  <a:pt x="249" y="411"/>
                  <a:pt x="252" y="428"/>
                  <a:pt x="243" y="431"/>
                </a:cubicBezTo>
                <a:cubicBezTo>
                  <a:pt x="227" y="437"/>
                  <a:pt x="224" y="436"/>
                  <a:pt x="210" y="425"/>
                </a:cubicBezTo>
                <a:cubicBezTo>
                  <a:pt x="199" y="417"/>
                  <a:pt x="191" y="399"/>
                  <a:pt x="174" y="393"/>
                </a:cubicBezTo>
                <a:cubicBezTo>
                  <a:pt x="158" y="388"/>
                  <a:pt x="157" y="380"/>
                  <a:pt x="149" y="365"/>
                </a:cubicBezTo>
                <a:cubicBezTo>
                  <a:pt x="144" y="356"/>
                  <a:pt x="126" y="357"/>
                  <a:pt x="118" y="350"/>
                </a:cubicBezTo>
                <a:cubicBezTo>
                  <a:pt x="110" y="343"/>
                  <a:pt x="97" y="335"/>
                  <a:pt x="91" y="326"/>
                </a:cubicBezTo>
                <a:cubicBezTo>
                  <a:pt x="84" y="314"/>
                  <a:pt x="97" y="305"/>
                  <a:pt x="79" y="299"/>
                </a:cubicBezTo>
                <a:cubicBezTo>
                  <a:pt x="77" y="299"/>
                  <a:pt x="47" y="263"/>
                  <a:pt x="46" y="261"/>
                </a:cubicBezTo>
                <a:cubicBezTo>
                  <a:pt x="45" y="248"/>
                  <a:pt x="41" y="232"/>
                  <a:pt x="37" y="218"/>
                </a:cubicBezTo>
                <a:cubicBezTo>
                  <a:pt x="37" y="219"/>
                  <a:pt x="39" y="209"/>
                  <a:pt x="37" y="203"/>
                </a:cubicBezTo>
                <a:cubicBezTo>
                  <a:pt x="35" y="196"/>
                  <a:pt x="16" y="206"/>
                  <a:pt x="27" y="188"/>
                </a:cubicBezTo>
                <a:cubicBezTo>
                  <a:pt x="42" y="198"/>
                  <a:pt x="46" y="188"/>
                  <a:pt x="46" y="173"/>
                </a:cubicBezTo>
                <a:cubicBezTo>
                  <a:pt x="46" y="159"/>
                  <a:pt x="30" y="161"/>
                  <a:pt x="43" y="143"/>
                </a:cubicBezTo>
                <a:cubicBezTo>
                  <a:pt x="0" y="139"/>
                  <a:pt x="65" y="87"/>
                  <a:pt x="70" y="83"/>
                </a:cubicBezTo>
                <a:cubicBezTo>
                  <a:pt x="73" y="80"/>
                  <a:pt x="67" y="67"/>
                  <a:pt x="78" y="62"/>
                </a:cubicBezTo>
                <a:cubicBezTo>
                  <a:pt x="92" y="55"/>
                  <a:pt x="96" y="53"/>
                  <a:pt x="105" y="45"/>
                </a:cubicBezTo>
                <a:cubicBezTo>
                  <a:pt x="115" y="36"/>
                  <a:pt x="124" y="17"/>
                  <a:pt x="134" y="25"/>
                </a:cubicBezTo>
                <a:cubicBezTo>
                  <a:pt x="136" y="10"/>
                  <a:pt x="140" y="0"/>
                  <a:pt x="157" y="2"/>
                </a:cubicBezTo>
                <a:close/>
              </a:path>
            </a:pathLst>
          </a:custGeom>
          <a:solidFill>
            <a:srgbClr val="66FF66"/>
          </a:solidFill>
          <a:ln w="19050">
            <a:noFill/>
          </a:ln>
          <a:effectLst>
            <a:outerShdw dist="63500" dir="5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7549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5173</TotalTime>
  <Words>5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pptx363_利尻島（北海道）のイラスト</dc:title>
  <dc:subject>pptx363_利尻島（北海道）のイラスト</dc:subject>
  <dc:creator>でじけろお</dc:creator>
  <cp:revision>1</cp:revision>
  <dcterms:created xsi:type="dcterms:W3CDTF">2018-05-20T00:31:01Z</dcterms:created>
  <dcterms:modified xsi:type="dcterms:W3CDTF">2026-02-20T07:35:25Z</dcterms:modified>
  <cp:version>1</cp:version>
</cp:coreProperties>
</file>