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4F127-C62F-4593-57D6-78C1A1BF5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7F47FF66-FDDD-DF7D-04F5-AA4223EE6FCC}"/>
              </a:ext>
            </a:extLst>
          </p:cNvPr>
          <p:cNvSpPr/>
          <p:nvPr/>
        </p:nvSpPr>
        <p:spPr>
          <a:xfrm>
            <a:off x="1470454" y="937260"/>
            <a:ext cx="900232" cy="2382781"/>
          </a:xfrm>
          <a:custGeom>
            <a:avLst/>
            <a:gdLst>
              <a:gd name="csX0" fmla="*/ 1455420 w 2179320"/>
              <a:gd name="csY0" fmla="*/ 83820 h 5768340"/>
              <a:gd name="csX1" fmla="*/ 1424940 w 2179320"/>
              <a:gd name="csY1" fmla="*/ 129540 h 5768340"/>
              <a:gd name="csX2" fmla="*/ 1447800 w 2179320"/>
              <a:gd name="csY2" fmla="*/ 213360 h 5768340"/>
              <a:gd name="csX3" fmla="*/ 1447800 w 2179320"/>
              <a:gd name="csY3" fmla="*/ 281940 h 5768340"/>
              <a:gd name="csX4" fmla="*/ 1478280 w 2179320"/>
              <a:gd name="csY4" fmla="*/ 365760 h 5768340"/>
              <a:gd name="csX5" fmla="*/ 1485900 w 2179320"/>
              <a:gd name="csY5" fmla="*/ 510540 h 5768340"/>
              <a:gd name="csX6" fmla="*/ 1508760 w 2179320"/>
              <a:gd name="csY6" fmla="*/ 571500 h 5768340"/>
              <a:gd name="csX7" fmla="*/ 1485900 w 2179320"/>
              <a:gd name="csY7" fmla="*/ 708660 h 5768340"/>
              <a:gd name="csX8" fmla="*/ 1386840 w 2179320"/>
              <a:gd name="csY8" fmla="*/ 815340 h 5768340"/>
              <a:gd name="csX9" fmla="*/ 1074420 w 2179320"/>
              <a:gd name="csY9" fmla="*/ 937260 h 5768340"/>
              <a:gd name="csX10" fmla="*/ 868680 w 2179320"/>
              <a:gd name="csY10" fmla="*/ 922020 h 5768340"/>
              <a:gd name="csX11" fmla="*/ 701040 w 2179320"/>
              <a:gd name="csY11" fmla="*/ 853440 h 5768340"/>
              <a:gd name="csX12" fmla="*/ 563880 w 2179320"/>
              <a:gd name="csY12" fmla="*/ 792480 h 5768340"/>
              <a:gd name="csX13" fmla="*/ 495300 w 2179320"/>
              <a:gd name="csY13" fmla="*/ 685800 h 5768340"/>
              <a:gd name="csX14" fmla="*/ 472440 w 2179320"/>
              <a:gd name="csY14" fmla="*/ 678180 h 5768340"/>
              <a:gd name="csX15" fmla="*/ 419100 w 2179320"/>
              <a:gd name="csY15" fmla="*/ 601980 h 5768340"/>
              <a:gd name="csX16" fmla="*/ 457200 w 2179320"/>
              <a:gd name="csY16" fmla="*/ 525780 h 5768340"/>
              <a:gd name="csX17" fmla="*/ 449580 w 2179320"/>
              <a:gd name="csY17" fmla="*/ 487680 h 5768340"/>
              <a:gd name="csX18" fmla="*/ 350520 w 2179320"/>
              <a:gd name="csY18" fmla="*/ 472440 h 5768340"/>
              <a:gd name="csX19" fmla="*/ 312420 w 2179320"/>
              <a:gd name="csY19" fmla="*/ 396240 h 5768340"/>
              <a:gd name="csX20" fmla="*/ 312420 w 2179320"/>
              <a:gd name="csY20" fmla="*/ 327660 h 5768340"/>
              <a:gd name="csX21" fmla="*/ 297180 w 2179320"/>
              <a:gd name="csY21" fmla="*/ 289560 h 5768340"/>
              <a:gd name="csX22" fmla="*/ 274320 w 2179320"/>
              <a:gd name="csY22" fmla="*/ 274320 h 5768340"/>
              <a:gd name="csX23" fmla="*/ 190500 w 2179320"/>
              <a:gd name="csY23" fmla="*/ 213360 h 5768340"/>
              <a:gd name="csX24" fmla="*/ 137160 w 2179320"/>
              <a:gd name="csY24" fmla="*/ 160020 h 5768340"/>
              <a:gd name="csX25" fmla="*/ 45720 w 2179320"/>
              <a:gd name="csY25" fmla="*/ 0 h 5768340"/>
              <a:gd name="csX26" fmla="*/ 22860 w 2179320"/>
              <a:gd name="csY26" fmla="*/ 0 h 5768340"/>
              <a:gd name="csX27" fmla="*/ 53340 w 2179320"/>
              <a:gd name="csY27" fmla="*/ 106680 h 5768340"/>
              <a:gd name="csX28" fmla="*/ 7620 w 2179320"/>
              <a:gd name="csY28" fmla="*/ 198120 h 5768340"/>
              <a:gd name="csX29" fmla="*/ 22860 w 2179320"/>
              <a:gd name="csY29" fmla="*/ 274320 h 5768340"/>
              <a:gd name="csX30" fmla="*/ 30480 w 2179320"/>
              <a:gd name="csY30" fmla="*/ 327660 h 5768340"/>
              <a:gd name="csX31" fmla="*/ 152400 w 2179320"/>
              <a:gd name="csY31" fmla="*/ 365760 h 5768340"/>
              <a:gd name="csX32" fmla="*/ 220980 w 2179320"/>
              <a:gd name="csY32" fmla="*/ 434340 h 5768340"/>
              <a:gd name="csX33" fmla="*/ 220980 w 2179320"/>
              <a:gd name="csY33" fmla="*/ 510540 h 5768340"/>
              <a:gd name="csX34" fmla="*/ 213360 w 2179320"/>
              <a:gd name="csY34" fmla="*/ 609600 h 5768340"/>
              <a:gd name="csX35" fmla="*/ 152400 w 2179320"/>
              <a:gd name="csY35" fmla="*/ 693420 h 5768340"/>
              <a:gd name="csX36" fmla="*/ 0 w 2179320"/>
              <a:gd name="csY36" fmla="*/ 746760 h 5768340"/>
              <a:gd name="csX37" fmla="*/ 0 w 2179320"/>
              <a:gd name="csY37" fmla="*/ 777240 h 5768340"/>
              <a:gd name="csX38" fmla="*/ 167640 w 2179320"/>
              <a:gd name="csY38" fmla="*/ 800100 h 5768340"/>
              <a:gd name="csX39" fmla="*/ 312420 w 2179320"/>
              <a:gd name="csY39" fmla="*/ 845820 h 5768340"/>
              <a:gd name="csX40" fmla="*/ 571500 w 2179320"/>
              <a:gd name="csY40" fmla="*/ 1082040 h 5768340"/>
              <a:gd name="csX41" fmla="*/ 609600 w 2179320"/>
              <a:gd name="csY41" fmla="*/ 1257300 h 5768340"/>
              <a:gd name="csX42" fmla="*/ 609600 w 2179320"/>
              <a:gd name="csY42" fmla="*/ 1325880 h 5768340"/>
              <a:gd name="csX43" fmla="*/ 525780 w 2179320"/>
              <a:gd name="csY43" fmla="*/ 1417320 h 5768340"/>
              <a:gd name="csX44" fmla="*/ 487680 w 2179320"/>
              <a:gd name="csY44" fmla="*/ 1432560 h 5768340"/>
              <a:gd name="csX45" fmla="*/ 388620 w 2179320"/>
              <a:gd name="csY45" fmla="*/ 1447800 h 5768340"/>
              <a:gd name="csX46" fmla="*/ 388620 w 2179320"/>
              <a:gd name="csY46" fmla="*/ 1493520 h 5768340"/>
              <a:gd name="csX47" fmla="*/ 426720 w 2179320"/>
              <a:gd name="csY47" fmla="*/ 1493520 h 5768340"/>
              <a:gd name="csX48" fmla="*/ 441960 w 2179320"/>
              <a:gd name="csY48" fmla="*/ 1539240 h 5768340"/>
              <a:gd name="csX49" fmla="*/ 388620 w 2179320"/>
              <a:gd name="csY49" fmla="*/ 1584960 h 5768340"/>
              <a:gd name="csX50" fmla="*/ 411480 w 2179320"/>
              <a:gd name="csY50" fmla="*/ 1600200 h 5768340"/>
              <a:gd name="csX51" fmla="*/ 480060 w 2179320"/>
              <a:gd name="csY51" fmla="*/ 1577340 h 5768340"/>
              <a:gd name="csX52" fmla="*/ 556260 w 2179320"/>
              <a:gd name="csY52" fmla="*/ 1668780 h 5768340"/>
              <a:gd name="csX53" fmla="*/ 541020 w 2179320"/>
              <a:gd name="csY53" fmla="*/ 1783080 h 5768340"/>
              <a:gd name="csX54" fmla="*/ 480060 w 2179320"/>
              <a:gd name="csY54" fmla="*/ 1851660 h 5768340"/>
              <a:gd name="csX55" fmla="*/ 434340 w 2179320"/>
              <a:gd name="csY55" fmla="*/ 1874520 h 5768340"/>
              <a:gd name="csX56" fmla="*/ 449580 w 2179320"/>
              <a:gd name="csY56" fmla="*/ 1927860 h 5768340"/>
              <a:gd name="csX57" fmla="*/ 434340 w 2179320"/>
              <a:gd name="csY57" fmla="*/ 1996440 h 5768340"/>
              <a:gd name="csX58" fmla="*/ 441960 w 2179320"/>
              <a:gd name="csY58" fmla="*/ 2072640 h 5768340"/>
              <a:gd name="csX59" fmla="*/ 495300 w 2179320"/>
              <a:gd name="csY59" fmla="*/ 2156460 h 5768340"/>
              <a:gd name="csX60" fmla="*/ 495300 w 2179320"/>
              <a:gd name="csY60" fmla="*/ 2232660 h 5768340"/>
              <a:gd name="csX61" fmla="*/ 495300 w 2179320"/>
              <a:gd name="csY61" fmla="*/ 2232660 h 5768340"/>
              <a:gd name="csX62" fmla="*/ 525780 w 2179320"/>
              <a:gd name="csY62" fmla="*/ 2346960 h 5768340"/>
              <a:gd name="csX63" fmla="*/ 388620 w 2179320"/>
              <a:gd name="csY63" fmla="*/ 2446020 h 5768340"/>
              <a:gd name="csX64" fmla="*/ 388620 w 2179320"/>
              <a:gd name="csY64" fmla="*/ 2529840 h 5768340"/>
              <a:gd name="csX65" fmla="*/ 419100 w 2179320"/>
              <a:gd name="csY65" fmla="*/ 2613660 h 5768340"/>
              <a:gd name="csX66" fmla="*/ 419100 w 2179320"/>
              <a:gd name="csY66" fmla="*/ 2674620 h 5768340"/>
              <a:gd name="csX67" fmla="*/ 487680 w 2179320"/>
              <a:gd name="csY67" fmla="*/ 2766060 h 5768340"/>
              <a:gd name="csX68" fmla="*/ 487680 w 2179320"/>
              <a:gd name="csY68" fmla="*/ 2895600 h 5768340"/>
              <a:gd name="csX69" fmla="*/ 624840 w 2179320"/>
              <a:gd name="csY69" fmla="*/ 3048000 h 5768340"/>
              <a:gd name="csX70" fmla="*/ 655320 w 2179320"/>
              <a:gd name="csY70" fmla="*/ 3314700 h 5768340"/>
              <a:gd name="csX71" fmla="*/ 723900 w 2179320"/>
              <a:gd name="csY71" fmla="*/ 3368040 h 5768340"/>
              <a:gd name="csX72" fmla="*/ 723900 w 2179320"/>
              <a:gd name="csY72" fmla="*/ 3558540 h 5768340"/>
              <a:gd name="csX73" fmla="*/ 739140 w 2179320"/>
              <a:gd name="csY73" fmla="*/ 3596640 h 5768340"/>
              <a:gd name="csX74" fmla="*/ 731520 w 2179320"/>
              <a:gd name="csY74" fmla="*/ 3688080 h 5768340"/>
              <a:gd name="csX75" fmla="*/ 800100 w 2179320"/>
              <a:gd name="csY75" fmla="*/ 3810000 h 5768340"/>
              <a:gd name="csX76" fmla="*/ 822960 w 2179320"/>
              <a:gd name="csY76" fmla="*/ 3893820 h 5768340"/>
              <a:gd name="csX77" fmla="*/ 777240 w 2179320"/>
              <a:gd name="csY77" fmla="*/ 4015740 h 5768340"/>
              <a:gd name="csX78" fmla="*/ 975360 w 2179320"/>
              <a:gd name="csY78" fmla="*/ 4434840 h 5768340"/>
              <a:gd name="csX79" fmla="*/ 1051560 w 2179320"/>
              <a:gd name="csY79" fmla="*/ 4518660 h 5768340"/>
              <a:gd name="csX80" fmla="*/ 1127760 w 2179320"/>
              <a:gd name="csY80" fmla="*/ 4533900 h 5768340"/>
              <a:gd name="csX81" fmla="*/ 1219200 w 2179320"/>
              <a:gd name="csY81" fmla="*/ 4693920 h 5768340"/>
              <a:gd name="csX82" fmla="*/ 1173480 w 2179320"/>
              <a:gd name="csY82" fmla="*/ 4815840 h 5768340"/>
              <a:gd name="csX83" fmla="*/ 1280160 w 2179320"/>
              <a:gd name="csY83" fmla="*/ 4914900 h 5768340"/>
              <a:gd name="csX84" fmla="*/ 1295400 w 2179320"/>
              <a:gd name="csY84" fmla="*/ 5067300 h 5768340"/>
              <a:gd name="csX85" fmla="*/ 1264920 w 2179320"/>
              <a:gd name="csY85" fmla="*/ 5242560 h 5768340"/>
              <a:gd name="csX86" fmla="*/ 1211580 w 2179320"/>
              <a:gd name="csY86" fmla="*/ 5257800 h 5768340"/>
              <a:gd name="csX87" fmla="*/ 1143000 w 2179320"/>
              <a:gd name="csY87" fmla="*/ 5402580 h 5768340"/>
              <a:gd name="csX88" fmla="*/ 1074420 w 2179320"/>
              <a:gd name="csY88" fmla="*/ 5417820 h 5768340"/>
              <a:gd name="csX89" fmla="*/ 1059180 w 2179320"/>
              <a:gd name="csY89" fmla="*/ 5494020 h 5768340"/>
              <a:gd name="csX90" fmla="*/ 1165860 w 2179320"/>
              <a:gd name="csY90" fmla="*/ 5577840 h 5768340"/>
              <a:gd name="csX91" fmla="*/ 1188720 w 2179320"/>
              <a:gd name="csY91" fmla="*/ 5623560 h 5768340"/>
              <a:gd name="csX92" fmla="*/ 1211580 w 2179320"/>
              <a:gd name="csY92" fmla="*/ 5722620 h 5768340"/>
              <a:gd name="csX93" fmla="*/ 1318260 w 2179320"/>
              <a:gd name="csY93" fmla="*/ 5768340 h 5768340"/>
              <a:gd name="csX94" fmla="*/ 1455420 w 2179320"/>
              <a:gd name="csY94" fmla="*/ 5768340 h 5768340"/>
              <a:gd name="csX95" fmla="*/ 1493520 w 2179320"/>
              <a:gd name="csY95" fmla="*/ 5730240 h 5768340"/>
              <a:gd name="csX96" fmla="*/ 1645920 w 2179320"/>
              <a:gd name="csY96" fmla="*/ 5760720 h 5768340"/>
              <a:gd name="csX97" fmla="*/ 1714500 w 2179320"/>
              <a:gd name="csY97" fmla="*/ 5676900 h 5768340"/>
              <a:gd name="csX98" fmla="*/ 1729740 w 2179320"/>
              <a:gd name="csY98" fmla="*/ 5577840 h 5768340"/>
              <a:gd name="csX99" fmla="*/ 1691640 w 2179320"/>
              <a:gd name="csY99" fmla="*/ 5494020 h 5768340"/>
              <a:gd name="csX100" fmla="*/ 1737360 w 2179320"/>
              <a:gd name="csY100" fmla="*/ 5341620 h 5768340"/>
              <a:gd name="csX101" fmla="*/ 1684020 w 2179320"/>
              <a:gd name="csY101" fmla="*/ 5113020 h 5768340"/>
              <a:gd name="csX102" fmla="*/ 1775460 w 2179320"/>
              <a:gd name="csY102" fmla="*/ 4960620 h 5768340"/>
              <a:gd name="csX103" fmla="*/ 1767840 w 2179320"/>
              <a:gd name="csY103" fmla="*/ 4823460 h 5768340"/>
              <a:gd name="csX104" fmla="*/ 1927860 w 2179320"/>
              <a:gd name="csY104" fmla="*/ 4495800 h 5768340"/>
              <a:gd name="csX105" fmla="*/ 1927860 w 2179320"/>
              <a:gd name="csY105" fmla="*/ 4389120 h 5768340"/>
              <a:gd name="csX106" fmla="*/ 1874520 w 2179320"/>
              <a:gd name="csY106" fmla="*/ 4160520 h 5768340"/>
              <a:gd name="csX107" fmla="*/ 1828800 w 2179320"/>
              <a:gd name="csY107" fmla="*/ 4023360 h 5768340"/>
              <a:gd name="csX108" fmla="*/ 1828800 w 2179320"/>
              <a:gd name="csY108" fmla="*/ 3893820 h 5768340"/>
              <a:gd name="csX109" fmla="*/ 1790700 w 2179320"/>
              <a:gd name="csY109" fmla="*/ 3848100 h 5768340"/>
              <a:gd name="csX110" fmla="*/ 1790700 w 2179320"/>
              <a:gd name="csY110" fmla="*/ 3741420 h 5768340"/>
              <a:gd name="csX111" fmla="*/ 1859280 w 2179320"/>
              <a:gd name="csY111" fmla="*/ 3672840 h 5768340"/>
              <a:gd name="csX112" fmla="*/ 1912620 w 2179320"/>
              <a:gd name="csY112" fmla="*/ 3543300 h 5768340"/>
              <a:gd name="csX113" fmla="*/ 1958340 w 2179320"/>
              <a:gd name="csY113" fmla="*/ 3451860 h 5768340"/>
              <a:gd name="csX114" fmla="*/ 2011680 w 2179320"/>
              <a:gd name="csY114" fmla="*/ 3383280 h 5768340"/>
              <a:gd name="csX115" fmla="*/ 1988820 w 2179320"/>
              <a:gd name="csY115" fmla="*/ 3261360 h 5768340"/>
              <a:gd name="csX116" fmla="*/ 2004060 w 2179320"/>
              <a:gd name="csY116" fmla="*/ 3078480 h 5768340"/>
              <a:gd name="csX117" fmla="*/ 1958340 w 2179320"/>
              <a:gd name="csY117" fmla="*/ 2941320 h 5768340"/>
              <a:gd name="csX118" fmla="*/ 1996440 w 2179320"/>
              <a:gd name="csY118" fmla="*/ 2872740 h 5768340"/>
              <a:gd name="csX119" fmla="*/ 2004060 w 2179320"/>
              <a:gd name="csY119" fmla="*/ 2468880 h 5768340"/>
              <a:gd name="csX120" fmla="*/ 1882140 w 2179320"/>
              <a:gd name="csY120" fmla="*/ 2286000 h 5768340"/>
              <a:gd name="csX121" fmla="*/ 1950720 w 2179320"/>
              <a:gd name="csY121" fmla="*/ 2225040 h 5768340"/>
              <a:gd name="csX122" fmla="*/ 1965960 w 2179320"/>
              <a:gd name="csY122" fmla="*/ 2034540 h 5768340"/>
              <a:gd name="csX123" fmla="*/ 1935480 w 2179320"/>
              <a:gd name="csY123" fmla="*/ 1866900 h 5768340"/>
              <a:gd name="csX124" fmla="*/ 1920240 w 2179320"/>
              <a:gd name="csY124" fmla="*/ 1783080 h 5768340"/>
              <a:gd name="csX125" fmla="*/ 2034540 w 2179320"/>
              <a:gd name="csY125" fmla="*/ 1463040 h 5768340"/>
              <a:gd name="csX126" fmla="*/ 2072640 w 2179320"/>
              <a:gd name="csY126" fmla="*/ 1402080 h 5768340"/>
              <a:gd name="csX127" fmla="*/ 2049780 w 2179320"/>
              <a:gd name="csY127" fmla="*/ 1341120 h 5768340"/>
              <a:gd name="csX128" fmla="*/ 2057400 w 2179320"/>
              <a:gd name="csY128" fmla="*/ 1280160 h 5768340"/>
              <a:gd name="csX129" fmla="*/ 2179320 w 2179320"/>
              <a:gd name="csY129" fmla="*/ 1280160 h 5768340"/>
              <a:gd name="csX130" fmla="*/ 2179320 w 2179320"/>
              <a:gd name="csY130" fmla="*/ 1280160 h 5768340"/>
              <a:gd name="csX131" fmla="*/ 2080260 w 2179320"/>
              <a:gd name="csY131" fmla="*/ 1104900 h 5768340"/>
              <a:gd name="csX132" fmla="*/ 1965960 w 2179320"/>
              <a:gd name="csY132" fmla="*/ 838200 h 5768340"/>
              <a:gd name="csX133" fmla="*/ 1927860 w 2179320"/>
              <a:gd name="csY133" fmla="*/ 792480 h 5768340"/>
              <a:gd name="csX134" fmla="*/ 1905000 w 2179320"/>
              <a:gd name="csY134" fmla="*/ 685800 h 5768340"/>
              <a:gd name="csX135" fmla="*/ 1775460 w 2179320"/>
              <a:gd name="csY135" fmla="*/ 396240 h 5768340"/>
              <a:gd name="csX136" fmla="*/ 1706880 w 2179320"/>
              <a:gd name="csY136" fmla="*/ 289560 h 5768340"/>
              <a:gd name="csX137" fmla="*/ 1562100 w 2179320"/>
              <a:gd name="csY137" fmla="*/ 198120 h 5768340"/>
              <a:gd name="csX138" fmla="*/ 1455420 w 2179320"/>
              <a:gd name="csY138" fmla="*/ 83820 h 57683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</a:cxnLst>
            <a:rect l="l" t="t" r="r" b="b"/>
            <a:pathLst>
              <a:path w="2179320" h="5768340">
                <a:moveTo>
                  <a:pt x="1455420" y="83820"/>
                </a:moveTo>
                <a:lnTo>
                  <a:pt x="1424940" y="129540"/>
                </a:lnTo>
                <a:lnTo>
                  <a:pt x="1447800" y="213360"/>
                </a:lnTo>
                <a:lnTo>
                  <a:pt x="1447800" y="281940"/>
                </a:lnTo>
                <a:lnTo>
                  <a:pt x="1478280" y="365760"/>
                </a:lnTo>
                <a:lnTo>
                  <a:pt x="1485900" y="510540"/>
                </a:lnTo>
                <a:lnTo>
                  <a:pt x="1508760" y="571500"/>
                </a:lnTo>
                <a:lnTo>
                  <a:pt x="1485900" y="708660"/>
                </a:lnTo>
                <a:lnTo>
                  <a:pt x="1386840" y="815340"/>
                </a:lnTo>
                <a:lnTo>
                  <a:pt x="1074420" y="937260"/>
                </a:lnTo>
                <a:lnTo>
                  <a:pt x="868680" y="922020"/>
                </a:lnTo>
                <a:lnTo>
                  <a:pt x="701040" y="853440"/>
                </a:lnTo>
                <a:lnTo>
                  <a:pt x="563880" y="792480"/>
                </a:lnTo>
                <a:lnTo>
                  <a:pt x="495300" y="685800"/>
                </a:lnTo>
                <a:lnTo>
                  <a:pt x="472440" y="678180"/>
                </a:lnTo>
                <a:lnTo>
                  <a:pt x="419100" y="601980"/>
                </a:lnTo>
                <a:lnTo>
                  <a:pt x="457200" y="525780"/>
                </a:lnTo>
                <a:lnTo>
                  <a:pt x="449580" y="487680"/>
                </a:lnTo>
                <a:lnTo>
                  <a:pt x="350520" y="472440"/>
                </a:lnTo>
                <a:lnTo>
                  <a:pt x="312420" y="396240"/>
                </a:lnTo>
                <a:lnTo>
                  <a:pt x="312420" y="327660"/>
                </a:lnTo>
                <a:lnTo>
                  <a:pt x="297180" y="289560"/>
                </a:lnTo>
                <a:lnTo>
                  <a:pt x="274320" y="274320"/>
                </a:lnTo>
                <a:lnTo>
                  <a:pt x="190500" y="213360"/>
                </a:lnTo>
                <a:lnTo>
                  <a:pt x="137160" y="160020"/>
                </a:lnTo>
                <a:lnTo>
                  <a:pt x="45720" y="0"/>
                </a:lnTo>
                <a:lnTo>
                  <a:pt x="22860" y="0"/>
                </a:lnTo>
                <a:lnTo>
                  <a:pt x="53340" y="106680"/>
                </a:lnTo>
                <a:lnTo>
                  <a:pt x="7620" y="198120"/>
                </a:lnTo>
                <a:lnTo>
                  <a:pt x="22860" y="274320"/>
                </a:lnTo>
                <a:lnTo>
                  <a:pt x="30480" y="327660"/>
                </a:lnTo>
                <a:lnTo>
                  <a:pt x="152400" y="365760"/>
                </a:lnTo>
                <a:lnTo>
                  <a:pt x="220980" y="434340"/>
                </a:lnTo>
                <a:lnTo>
                  <a:pt x="220980" y="510540"/>
                </a:lnTo>
                <a:lnTo>
                  <a:pt x="213360" y="609600"/>
                </a:lnTo>
                <a:lnTo>
                  <a:pt x="152400" y="693420"/>
                </a:lnTo>
                <a:lnTo>
                  <a:pt x="0" y="746760"/>
                </a:lnTo>
                <a:lnTo>
                  <a:pt x="0" y="777240"/>
                </a:lnTo>
                <a:lnTo>
                  <a:pt x="167640" y="800100"/>
                </a:lnTo>
                <a:lnTo>
                  <a:pt x="312420" y="845820"/>
                </a:lnTo>
                <a:lnTo>
                  <a:pt x="571500" y="1082040"/>
                </a:lnTo>
                <a:lnTo>
                  <a:pt x="609600" y="1257300"/>
                </a:lnTo>
                <a:lnTo>
                  <a:pt x="609600" y="1325880"/>
                </a:lnTo>
                <a:lnTo>
                  <a:pt x="525780" y="1417320"/>
                </a:lnTo>
                <a:lnTo>
                  <a:pt x="487680" y="1432560"/>
                </a:lnTo>
                <a:lnTo>
                  <a:pt x="388620" y="1447800"/>
                </a:lnTo>
                <a:lnTo>
                  <a:pt x="388620" y="1493520"/>
                </a:lnTo>
                <a:lnTo>
                  <a:pt x="426720" y="1493520"/>
                </a:lnTo>
                <a:lnTo>
                  <a:pt x="441960" y="1539240"/>
                </a:lnTo>
                <a:lnTo>
                  <a:pt x="388620" y="1584960"/>
                </a:lnTo>
                <a:lnTo>
                  <a:pt x="411480" y="1600200"/>
                </a:lnTo>
                <a:lnTo>
                  <a:pt x="480060" y="1577340"/>
                </a:lnTo>
                <a:lnTo>
                  <a:pt x="556260" y="1668780"/>
                </a:lnTo>
                <a:lnTo>
                  <a:pt x="541020" y="1783080"/>
                </a:lnTo>
                <a:lnTo>
                  <a:pt x="480060" y="1851660"/>
                </a:lnTo>
                <a:lnTo>
                  <a:pt x="434340" y="1874520"/>
                </a:lnTo>
                <a:lnTo>
                  <a:pt x="449580" y="1927860"/>
                </a:lnTo>
                <a:lnTo>
                  <a:pt x="434340" y="1996440"/>
                </a:lnTo>
                <a:lnTo>
                  <a:pt x="441960" y="2072640"/>
                </a:lnTo>
                <a:lnTo>
                  <a:pt x="495300" y="2156460"/>
                </a:lnTo>
                <a:lnTo>
                  <a:pt x="495300" y="2232660"/>
                </a:lnTo>
                <a:lnTo>
                  <a:pt x="495300" y="2232660"/>
                </a:lnTo>
                <a:lnTo>
                  <a:pt x="525780" y="2346960"/>
                </a:lnTo>
                <a:lnTo>
                  <a:pt x="388620" y="2446020"/>
                </a:lnTo>
                <a:lnTo>
                  <a:pt x="388620" y="2529840"/>
                </a:lnTo>
                <a:lnTo>
                  <a:pt x="419100" y="2613660"/>
                </a:lnTo>
                <a:lnTo>
                  <a:pt x="419100" y="2674620"/>
                </a:lnTo>
                <a:lnTo>
                  <a:pt x="487680" y="2766060"/>
                </a:lnTo>
                <a:lnTo>
                  <a:pt x="487680" y="2895600"/>
                </a:lnTo>
                <a:lnTo>
                  <a:pt x="624840" y="3048000"/>
                </a:lnTo>
                <a:lnTo>
                  <a:pt x="655320" y="3314700"/>
                </a:lnTo>
                <a:lnTo>
                  <a:pt x="723900" y="3368040"/>
                </a:lnTo>
                <a:lnTo>
                  <a:pt x="723900" y="3558540"/>
                </a:lnTo>
                <a:lnTo>
                  <a:pt x="739140" y="3596640"/>
                </a:lnTo>
                <a:lnTo>
                  <a:pt x="731520" y="3688080"/>
                </a:lnTo>
                <a:lnTo>
                  <a:pt x="800100" y="3810000"/>
                </a:lnTo>
                <a:lnTo>
                  <a:pt x="822960" y="3893820"/>
                </a:lnTo>
                <a:lnTo>
                  <a:pt x="777240" y="4015740"/>
                </a:lnTo>
                <a:lnTo>
                  <a:pt x="975360" y="4434840"/>
                </a:lnTo>
                <a:lnTo>
                  <a:pt x="1051560" y="4518660"/>
                </a:lnTo>
                <a:lnTo>
                  <a:pt x="1127760" y="4533900"/>
                </a:lnTo>
                <a:lnTo>
                  <a:pt x="1219200" y="4693920"/>
                </a:lnTo>
                <a:lnTo>
                  <a:pt x="1173480" y="4815840"/>
                </a:lnTo>
                <a:lnTo>
                  <a:pt x="1280160" y="4914900"/>
                </a:lnTo>
                <a:lnTo>
                  <a:pt x="1295400" y="5067300"/>
                </a:lnTo>
                <a:lnTo>
                  <a:pt x="1264920" y="5242560"/>
                </a:lnTo>
                <a:lnTo>
                  <a:pt x="1211580" y="5257800"/>
                </a:lnTo>
                <a:lnTo>
                  <a:pt x="1143000" y="5402580"/>
                </a:lnTo>
                <a:lnTo>
                  <a:pt x="1074420" y="5417820"/>
                </a:lnTo>
                <a:lnTo>
                  <a:pt x="1059180" y="5494020"/>
                </a:lnTo>
                <a:lnTo>
                  <a:pt x="1165860" y="5577840"/>
                </a:lnTo>
                <a:lnTo>
                  <a:pt x="1188720" y="5623560"/>
                </a:lnTo>
                <a:lnTo>
                  <a:pt x="1211580" y="5722620"/>
                </a:lnTo>
                <a:lnTo>
                  <a:pt x="1318260" y="5768340"/>
                </a:lnTo>
                <a:lnTo>
                  <a:pt x="1455420" y="5768340"/>
                </a:lnTo>
                <a:lnTo>
                  <a:pt x="1493520" y="5730240"/>
                </a:lnTo>
                <a:lnTo>
                  <a:pt x="1645920" y="5760720"/>
                </a:lnTo>
                <a:lnTo>
                  <a:pt x="1714500" y="5676900"/>
                </a:lnTo>
                <a:lnTo>
                  <a:pt x="1729740" y="5577840"/>
                </a:lnTo>
                <a:lnTo>
                  <a:pt x="1691640" y="5494020"/>
                </a:lnTo>
                <a:lnTo>
                  <a:pt x="1737360" y="5341620"/>
                </a:lnTo>
                <a:lnTo>
                  <a:pt x="1684020" y="5113020"/>
                </a:lnTo>
                <a:lnTo>
                  <a:pt x="1775460" y="4960620"/>
                </a:lnTo>
                <a:lnTo>
                  <a:pt x="1767840" y="4823460"/>
                </a:lnTo>
                <a:lnTo>
                  <a:pt x="1927860" y="4495800"/>
                </a:lnTo>
                <a:lnTo>
                  <a:pt x="1927860" y="4389120"/>
                </a:lnTo>
                <a:lnTo>
                  <a:pt x="1874520" y="4160520"/>
                </a:lnTo>
                <a:lnTo>
                  <a:pt x="1828800" y="4023360"/>
                </a:lnTo>
                <a:lnTo>
                  <a:pt x="1828800" y="3893820"/>
                </a:lnTo>
                <a:lnTo>
                  <a:pt x="1790700" y="3848100"/>
                </a:lnTo>
                <a:lnTo>
                  <a:pt x="1790700" y="3741420"/>
                </a:lnTo>
                <a:lnTo>
                  <a:pt x="1859280" y="3672840"/>
                </a:lnTo>
                <a:lnTo>
                  <a:pt x="1912620" y="3543300"/>
                </a:lnTo>
                <a:lnTo>
                  <a:pt x="1958340" y="3451860"/>
                </a:lnTo>
                <a:lnTo>
                  <a:pt x="2011680" y="3383280"/>
                </a:lnTo>
                <a:lnTo>
                  <a:pt x="1988820" y="3261360"/>
                </a:lnTo>
                <a:lnTo>
                  <a:pt x="2004060" y="3078480"/>
                </a:lnTo>
                <a:lnTo>
                  <a:pt x="1958340" y="2941320"/>
                </a:lnTo>
                <a:lnTo>
                  <a:pt x="1996440" y="2872740"/>
                </a:lnTo>
                <a:lnTo>
                  <a:pt x="2004060" y="2468880"/>
                </a:lnTo>
                <a:lnTo>
                  <a:pt x="1882140" y="2286000"/>
                </a:lnTo>
                <a:lnTo>
                  <a:pt x="1950720" y="2225040"/>
                </a:lnTo>
                <a:lnTo>
                  <a:pt x="1965960" y="2034540"/>
                </a:lnTo>
                <a:lnTo>
                  <a:pt x="1935480" y="1866900"/>
                </a:lnTo>
                <a:lnTo>
                  <a:pt x="1920240" y="1783080"/>
                </a:lnTo>
                <a:lnTo>
                  <a:pt x="2034540" y="1463040"/>
                </a:lnTo>
                <a:lnTo>
                  <a:pt x="2072640" y="1402080"/>
                </a:lnTo>
                <a:lnTo>
                  <a:pt x="2049780" y="1341120"/>
                </a:lnTo>
                <a:lnTo>
                  <a:pt x="2057400" y="1280160"/>
                </a:lnTo>
                <a:lnTo>
                  <a:pt x="2179320" y="1280160"/>
                </a:lnTo>
                <a:lnTo>
                  <a:pt x="2179320" y="1280160"/>
                </a:lnTo>
                <a:lnTo>
                  <a:pt x="2080260" y="1104900"/>
                </a:lnTo>
                <a:lnTo>
                  <a:pt x="1965960" y="838200"/>
                </a:lnTo>
                <a:lnTo>
                  <a:pt x="1927860" y="792480"/>
                </a:lnTo>
                <a:lnTo>
                  <a:pt x="1905000" y="685800"/>
                </a:lnTo>
                <a:lnTo>
                  <a:pt x="1775460" y="396240"/>
                </a:lnTo>
                <a:lnTo>
                  <a:pt x="1706880" y="289560"/>
                </a:lnTo>
                <a:lnTo>
                  <a:pt x="1562100" y="198120"/>
                </a:lnTo>
                <a:lnTo>
                  <a:pt x="1455420" y="8382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D4E7DCE-1EDF-D614-BAB5-EB736705A8FB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礼文島（北海道）</a:t>
            </a:r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B99A2B31-7056-0DC0-F161-75F3DF9D3CFE}"/>
              </a:ext>
            </a:extLst>
          </p:cNvPr>
          <p:cNvSpPr>
            <a:spLocks/>
          </p:cNvSpPr>
          <p:nvPr/>
        </p:nvSpPr>
        <p:spPr bwMode="auto">
          <a:xfrm>
            <a:off x="1470453" y="3811089"/>
            <a:ext cx="1011489" cy="2489624"/>
          </a:xfrm>
          <a:custGeom>
            <a:avLst/>
            <a:gdLst>
              <a:gd name="T0" fmla="*/ 107 w 169"/>
              <a:gd name="T1" fmla="*/ 6 h 415"/>
              <a:gd name="T2" fmla="*/ 111 w 169"/>
              <a:gd name="T3" fmla="*/ 41 h 415"/>
              <a:gd name="T4" fmla="*/ 53 w 169"/>
              <a:gd name="T5" fmla="*/ 61 h 415"/>
              <a:gd name="T6" fmla="*/ 28 w 169"/>
              <a:gd name="T7" fmla="*/ 34 h 415"/>
              <a:gd name="T8" fmla="*/ 5 w 169"/>
              <a:gd name="T9" fmla="*/ 0 h 415"/>
              <a:gd name="T10" fmla="*/ 3 w 169"/>
              <a:gd name="T11" fmla="*/ 56 h 415"/>
              <a:gd name="T12" fmla="*/ 31 w 169"/>
              <a:gd name="T13" fmla="*/ 104 h 415"/>
              <a:gd name="T14" fmla="*/ 31 w 169"/>
              <a:gd name="T15" fmla="*/ 113 h 415"/>
              <a:gd name="T16" fmla="*/ 39 w 169"/>
              <a:gd name="T17" fmla="*/ 160 h 415"/>
              <a:gd name="T18" fmla="*/ 33 w 169"/>
              <a:gd name="T19" fmla="*/ 191 h 415"/>
              <a:gd name="T20" fmla="*/ 55 w 169"/>
              <a:gd name="T21" fmla="*/ 241 h 415"/>
              <a:gd name="T22" fmla="*/ 60 w 169"/>
              <a:gd name="T23" fmla="*/ 283 h 415"/>
              <a:gd name="T24" fmla="*/ 87 w 169"/>
              <a:gd name="T25" fmla="*/ 330 h 415"/>
              <a:gd name="T26" fmla="*/ 92 w 169"/>
              <a:gd name="T27" fmla="*/ 376 h 415"/>
              <a:gd name="T28" fmla="*/ 89 w 169"/>
              <a:gd name="T29" fmla="*/ 406 h 415"/>
              <a:gd name="T30" fmla="*/ 123 w 169"/>
              <a:gd name="T31" fmla="*/ 409 h 415"/>
              <a:gd name="T32" fmla="*/ 127 w 169"/>
              <a:gd name="T33" fmla="*/ 360 h 415"/>
              <a:gd name="T34" fmla="*/ 140 w 169"/>
              <a:gd name="T35" fmla="*/ 310 h 415"/>
              <a:gd name="T36" fmla="*/ 134 w 169"/>
              <a:gd name="T37" fmla="*/ 265 h 415"/>
              <a:gd name="T38" fmla="*/ 159 w 169"/>
              <a:gd name="T39" fmla="*/ 92 h 415"/>
              <a:gd name="T40" fmla="*/ 107 w 169"/>
              <a:gd name="T41" fmla="*/ 6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9" h="415">
                <a:moveTo>
                  <a:pt x="107" y="6"/>
                </a:moveTo>
                <a:cubicBezTo>
                  <a:pt x="106" y="16"/>
                  <a:pt x="113" y="32"/>
                  <a:pt x="111" y="41"/>
                </a:cubicBezTo>
                <a:cubicBezTo>
                  <a:pt x="105" y="66"/>
                  <a:pt x="76" y="72"/>
                  <a:pt x="53" y="61"/>
                </a:cubicBezTo>
                <a:cubicBezTo>
                  <a:pt x="39" y="54"/>
                  <a:pt x="33" y="41"/>
                  <a:pt x="28" y="34"/>
                </a:cubicBezTo>
                <a:cubicBezTo>
                  <a:pt x="21" y="23"/>
                  <a:pt x="11" y="11"/>
                  <a:pt x="5" y="0"/>
                </a:cubicBezTo>
                <a:cubicBezTo>
                  <a:pt x="0" y="21"/>
                  <a:pt x="37" y="45"/>
                  <a:pt x="3" y="56"/>
                </a:cubicBezTo>
                <a:cubicBezTo>
                  <a:pt x="27" y="56"/>
                  <a:pt x="70" y="100"/>
                  <a:pt x="31" y="104"/>
                </a:cubicBezTo>
                <a:cubicBezTo>
                  <a:pt x="31" y="106"/>
                  <a:pt x="31" y="111"/>
                  <a:pt x="31" y="113"/>
                </a:cubicBezTo>
                <a:cubicBezTo>
                  <a:pt x="43" y="114"/>
                  <a:pt x="39" y="145"/>
                  <a:pt x="39" y="160"/>
                </a:cubicBezTo>
                <a:cubicBezTo>
                  <a:pt x="38" y="173"/>
                  <a:pt x="32" y="176"/>
                  <a:pt x="33" y="191"/>
                </a:cubicBezTo>
                <a:cubicBezTo>
                  <a:pt x="35" y="207"/>
                  <a:pt x="51" y="226"/>
                  <a:pt x="55" y="241"/>
                </a:cubicBezTo>
                <a:cubicBezTo>
                  <a:pt x="57" y="249"/>
                  <a:pt x="63" y="277"/>
                  <a:pt x="60" y="283"/>
                </a:cubicBezTo>
                <a:cubicBezTo>
                  <a:pt x="53" y="303"/>
                  <a:pt x="80" y="318"/>
                  <a:pt x="87" y="330"/>
                </a:cubicBezTo>
                <a:cubicBezTo>
                  <a:pt x="90" y="334"/>
                  <a:pt x="102" y="373"/>
                  <a:pt x="92" y="376"/>
                </a:cubicBezTo>
                <a:cubicBezTo>
                  <a:pt x="71" y="382"/>
                  <a:pt x="87" y="396"/>
                  <a:pt x="89" y="406"/>
                </a:cubicBezTo>
                <a:cubicBezTo>
                  <a:pt x="91" y="415"/>
                  <a:pt x="120" y="414"/>
                  <a:pt x="123" y="409"/>
                </a:cubicBezTo>
                <a:cubicBezTo>
                  <a:pt x="134" y="397"/>
                  <a:pt x="119" y="374"/>
                  <a:pt x="127" y="360"/>
                </a:cubicBezTo>
                <a:cubicBezTo>
                  <a:pt x="133" y="350"/>
                  <a:pt x="143" y="323"/>
                  <a:pt x="140" y="310"/>
                </a:cubicBezTo>
                <a:cubicBezTo>
                  <a:pt x="138" y="300"/>
                  <a:pt x="126" y="273"/>
                  <a:pt x="134" y="265"/>
                </a:cubicBezTo>
                <a:cubicBezTo>
                  <a:pt x="169" y="230"/>
                  <a:pt x="112" y="103"/>
                  <a:pt x="159" y="92"/>
                </a:cubicBezTo>
                <a:cubicBezTo>
                  <a:pt x="140" y="60"/>
                  <a:pt x="134" y="32"/>
                  <a:pt x="107" y="6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2C2075C4-3EC9-3772-9905-B54E4E33A715}"/>
              </a:ext>
            </a:extLst>
          </p:cNvPr>
          <p:cNvSpPr/>
          <p:nvPr/>
        </p:nvSpPr>
        <p:spPr>
          <a:xfrm>
            <a:off x="4315254" y="937260"/>
            <a:ext cx="900232" cy="2382781"/>
          </a:xfrm>
          <a:custGeom>
            <a:avLst/>
            <a:gdLst>
              <a:gd name="csX0" fmla="*/ 1455420 w 2179320"/>
              <a:gd name="csY0" fmla="*/ 83820 h 5768340"/>
              <a:gd name="csX1" fmla="*/ 1424940 w 2179320"/>
              <a:gd name="csY1" fmla="*/ 129540 h 5768340"/>
              <a:gd name="csX2" fmla="*/ 1447800 w 2179320"/>
              <a:gd name="csY2" fmla="*/ 213360 h 5768340"/>
              <a:gd name="csX3" fmla="*/ 1447800 w 2179320"/>
              <a:gd name="csY3" fmla="*/ 281940 h 5768340"/>
              <a:gd name="csX4" fmla="*/ 1478280 w 2179320"/>
              <a:gd name="csY4" fmla="*/ 365760 h 5768340"/>
              <a:gd name="csX5" fmla="*/ 1485900 w 2179320"/>
              <a:gd name="csY5" fmla="*/ 510540 h 5768340"/>
              <a:gd name="csX6" fmla="*/ 1508760 w 2179320"/>
              <a:gd name="csY6" fmla="*/ 571500 h 5768340"/>
              <a:gd name="csX7" fmla="*/ 1485900 w 2179320"/>
              <a:gd name="csY7" fmla="*/ 708660 h 5768340"/>
              <a:gd name="csX8" fmla="*/ 1386840 w 2179320"/>
              <a:gd name="csY8" fmla="*/ 815340 h 5768340"/>
              <a:gd name="csX9" fmla="*/ 1074420 w 2179320"/>
              <a:gd name="csY9" fmla="*/ 937260 h 5768340"/>
              <a:gd name="csX10" fmla="*/ 868680 w 2179320"/>
              <a:gd name="csY10" fmla="*/ 922020 h 5768340"/>
              <a:gd name="csX11" fmla="*/ 701040 w 2179320"/>
              <a:gd name="csY11" fmla="*/ 853440 h 5768340"/>
              <a:gd name="csX12" fmla="*/ 563880 w 2179320"/>
              <a:gd name="csY12" fmla="*/ 792480 h 5768340"/>
              <a:gd name="csX13" fmla="*/ 495300 w 2179320"/>
              <a:gd name="csY13" fmla="*/ 685800 h 5768340"/>
              <a:gd name="csX14" fmla="*/ 472440 w 2179320"/>
              <a:gd name="csY14" fmla="*/ 678180 h 5768340"/>
              <a:gd name="csX15" fmla="*/ 419100 w 2179320"/>
              <a:gd name="csY15" fmla="*/ 601980 h 5768340"/>
              <a:gd name="csX16" fmla="*/ 457200 w 2179320"/>
              <a:gd name="csY16" fmla="*/ 525780 h 5768340"/>
              <a:gd name="csX17" fmla="*/ 449580 w 2179320"/>
              <a:gd name="csY17" fmla="*/ 487680 h 5768340"/>
              <a:gd name="csX18" fmla="*/ 350520 w 2179320"/>
              <a:gd name="csY18" fmla="*/ 472440 h 5768340"/>
              <a:gd name="csX19" fmla="*/ 312420 w 2179320"/>
              <a:gd name="csY19" fmla="*/ 396240 h 5768340"/>
              <a:gd name="csX20" fmla="*/ 312420 w 2179320"/>
              <a:gd name="csY20" fmla="*/ 327660 h 5768340"/>
              <a:gd name="csX21" fmla="*/ 297180 w 2179320"/>
              <a:gd name="csY21" fmla="*/ 289560 h 5768340"/>
              <a:gd name="csX22" fmla="*/ 274320 w 2179320"/>
              <a:gd name="csY22" fmla="*/ 274320 h 5768340"/>
              <a:gd name="csX23" fmla="*/ 190500 w 2179320"/>
              <a:gd name="csY23" fmla="*/ 213360 h 5768340"/>
              <a:gd name="csX24" fmla="*/ 137160 w 2179320"/>
              <a:gd name="csY24" fmla="*/ 160020 h 5768340"/>
              <a:gd name="csX25" fmla="*/ 45720 w 2179320"/>
              <a:gd name="csY25" fmla="*/ 0 h 5768340"/>
              <a:gd name="csX26" fmla="*/ 22860 w 2179320"/>
              <a:gd name="csY26" fmla="*/ 0 h 5768340"/>
              <a:gd name="csX27" fmla="*/ 53340 w 2179320"/>
              <a:gd name="csY27" fmla="*/ 106680 h 5768340"/>
              <a:gd name="csX28" fmla="*/ 7620 w 2179320"/>
              <a:gd name="csY28" fmla="*/ 198120 h 5768340"/>
              <a:gd name="csX29" fmla="*/ 22860 w 2179320"/>
              <a:gd name="csY29" fmla="*/ 274320 h 5768340"/>
              <a:gd name="csX30" fmla="*/ 30480 w 2179320"/>
              <a:gd name="csY30" fmla="*/ 327660 h 5768340"/>
              <a:gd name="csX31" fmla="*/ 152400 w 2179320"/>
              <a:gd name="csY31" fmla="*/ 365760 h 5768340"/>
              <a:gd name="csX32" fmla="*/ 220980 w 2179320"/>
              <a:gd name="csY32" fmla="*/ 434340 h 5768340"/>
              <a:gd name="csX33" fmla="*/ 220980 w 2179320"/>
              <a:gd name="csY33" fmla="*/ 510540 h 5768340"/>
              <a:gd name="csX34" fmla="*/ 213360 w 2179320"/>
              <a:gd name="csY34" fmla="*/ 609600 h 5768340"/>
              <a:gd name="csX35" fmla="*/ 152400 w 2179320"/>
              <a:gd name="csY35" fmla="*/ 693420 h 5768340"/>
              <a:gd name="csX36" fmla="*/ 0 w 2179320"/>
              <a:gd name="csY36" fmla="*/ 746760 h 5768340"/>
              <a:gd name="csX37" fmla="*/ 0 w 2179320"/>
              <a:gd name="csY37" fmla="*/ 777240 h 5768340"/>
              <a:gd name="csX38" fmla="*/ 167640 w 2179320"/>
              <a:gd name="csY38" fmla="*/ 800100 h 5768340"/>
              <a:gd name="csX39" fmla="*/ 312420 w 2179320"/>
              <a:gd name="csY39" fmla="*/ 845820 h 5768340"/>
              <a:gd name="csX40" fmla="*/ 571500 w 2179320"/>
              <a:gd name="csY40" fmla="*/ 1082040 h 5768340"/>
              <a:gd name="csX41" fmla="*/ 609600 w 2179320"/>
              <a:gd name="csY41" fmla="*/ 1257300 h 5768340"/>
              <a:gd name="csX42" fmla="*/ 609600 w 2179320"/>
              <a:gd name="csY42" fmla="*/ 1325880 h 5768340"/>
              <a:gd name="csX43" fmla="*/ 525780 w 2179320"/>
              <a:gd name="csY43" fmla="*/ 1417320 h 5768340"/>
              <a:gd name="csX44" fmla="*/ 487680 w 2179320"/>
              <a:gd name="csY44" fmla="*/ 1432560 h 5768340"/>
              <a:gd name="csX45" fmla="*/ 388620 w 2179320"/>
              <a:gd name="csY45" fmla="*/ 1447800 h 5768340"/>
              <a:gd name="csX46" fmla="*/ 388620 w 2179320"/>
              <a:gd name="csY46" fmla="*/ 1493520 h 5768340"/>
              <a:gd name="csX47" fmla="*/ 426720 w 2179320"/>
              <a:gd name="csY47" fmla="*/ 1493520 h 5768340"/>
              <a:gd name="csX48" fmla="*/ 441960 w 2179320"/>
              <a:gd name="csY48" fmla="*/ 1539240 h 5768340"/>
              <a:gd name="csX49" fmla="*/ 388620 w 2179320"/>
              <a:gd name="csY49" fmla="*/ 1584960 h 5768340"/>
              <a:gd name="csX50" fmla="*/ 411480 w 2179320"/>
              <a:gd name="csY50" fmla="*/ 1600200 h 5768340"/>
              <a:gd name="csX51" fmla="*/ 480060 w 2179320"/>
              <a:gd name="csY51" fmla="*/ 1577340 h 5768340"/>
              <a:gd name="csX52" fmla="*/ 556260 w 2179320"/>
              <a:gd name="csY52" fmla="*/ 1668780 h 5768340"/>
              <a:gd name="csX53" fmla="*/ 541020 w 2179320"/>
              <a:gd name="csY53" fmla="*/ 1783080 h 5768340"/>
              <a:gd name="csX54" fmla="*/ 480060 w 2179320"/>
              <a:gd name="csY54" fmla="*/ 1851660 h 5768340"/>
              <a:gd name="csX55" fmla="*/ 434340 w 2179320"/>
              <a:gd name="csY55" fmla="*/ 1874520 h 5768340"/>
              <a:gd name="csX56" fmla="*/ 449580 w 2179320"/>
              <a:gd name="csY56" fmla="*/ 1927860 h 5768340"/>
              <a:gd name="csX57" fmla="*/ 434340 w 2179320"/>
              <a:gd name="csY57" fmla="*/ 1996440 h 5768340"/>
              <a:gd name="csX58" fmla="*/ 441960 w 2179320"/>
              <a:gd name="csY58" fmla="*/ 2072640 h 5768340"/>
              <a:gd name="csX59" fmla="*/ 495300 w 2179320"/>
              <a:gd name="csY59" fmla="*/ 2156460 h 5768340"/>
              <a:gd name="csX60" fmla="*/ 495300 w 2179320"/>
              <a:gd name="csY60" fmla="*/ 2232660 h 5768340"/>
              <a:gd name="csX61" fmla="*/ 495300 w 2179320"/>
              <a:gd name="csY61" fmla="*/ 2232660 h 5768340"/>
              <a:gd name="csX62" fmla="*/ 525780 w 2179320"/>
              <a:gd name="csY62" fmla="*/ 2346960 h 5768340"/>
              <a:gd name="csX63" fmla="*/ 388620 w 2179320"/>
              <a:gd name="csY63" fmla="*/ 2446020 h 5768340"/>
              <a:gd name="csX64" fmla="*/ 388620 w 2179320"/>
              <a:gd name="csY64" fmla="*/ 2529840 h 5768340"/>
              <a:gd name="csX65" fmla="*/ 419100 w 2179320"/>
              <a:gd name="csY65" fmla="*/ 2613660 h 5768340"/>
              <a:gd name="csX66" fmla="*/ 419100 w 2179320"/>
              <a:gd name="csY66" fmla="*/ 2674620 h 5768340"/>
              <a:gd name="csX67" fmla="*/ 487680 w 2179320"/>
              <a:gd name="csY67" fmla="*/ 2766060 h 5768340"/>
              <a:gd name="csX68" fmla="*/ 487680 w 2179320"/>
              <a:gd name="csY68" fmla="*/ 2895600 h 5768340"/>
              <a:gd name="csX69" fmla="*/ 624840 w 2179320"/>
              <a:gd name="csY69" fmla="*/ 3048000 h 5768340"/>
              <a:gd name="csX70" fmla="*/ 655320 w 2179320"/>
              <a:gd name="csY70" fmla="*/ 3314700 h 5768340"/>
              <a:gd name="csX71" fmla="*/ 723900 w 2179320"/>
              <a:gd name="csY71" fmla="*/ 3368040 h 5768340"/>
              <a:gd name="csX72" fmla="*/ 723900 w 2179320"/>
              <a:gd name="csY72" fmla="*/ 3558540 h 5768340"/>
              <a:gd name="csX73" fmla="*/ 739140 w 2179320"/>
              <a:gd name="csY73" fmla="*/ 3596640 h 5768340"/>
              <a:gd name="csX74" fmla="*/ 731520 w 2179320"/>
              <a:gd name="csY74" fmla="*/ 3688080 h 5768340"/>
              <a:gd name="csX75" fmla="*/ 800100 w 2179320"/>
              <a:gd name="csY75" fmla="*/ 3810000 h 5768340"/>
              <a:gd name="csX76" fmla="*/ 822960 w 2179320"/>
              <a:gd name="csY76" fmla="*/ 3893820 h 5768340"/>
              <a:gd name="csX77" fmla="*/ 777240 w 2179320"/>
              <a:gd name="csY77" fmla="*/ 4015740 h 5768340"/>
              <a:gd name="csX78" fmla="*/ 975360 w 2179320"/>
              <a:gd name="csY78" fmla="*/ 4434840 h 5768340"/>
              <a:gd name="csX79" fmla="*/ 1051560 w 2179320"/>
              <a:gd name="csY79" fmla="*/ 4518660 h 5768340"/>
              <a:gd name="csX80" fmla="*/ 1127760 w 2179320"/>
              <a:gd name="csY80" fmla="*/ 4533900 h 5768340"/>
              <a:gd name="csX81" fmla="*/ 1219200 w 2179320"/>
              <a:gd name="csY81" fmla="*/ 4693920 h 5768340"/>
              <a:gd name="csX82" fmla="*/ 1173480 w 2179320"/>
              <a:gd name="csY82" fmla="*/ 4815840 h 5768340"/>
              <a:gd name="csX83" fmla="*/ 1280160 w 2179320"/>
              <a:gd name="csY83" fmla="*/ 4914900 h 5768340"/>
              <a:gd name="csX84" fmla="*/ 1295400 w 2179320"/>
              <a:gd name="csY84" fmla="*/ 5067300 h 5768340"/>
              <a:gd name="csX85" fmla="*/ 1264920 w 2179320"/>
              <a:gd name="csY85" fmla="*/ 5242560 h 5768340"/>
              <a:gd name="csX86" fmla="*/ 1211580 w 2179320"/>
              <a:gd name="csY86" fmla="*/ 5257800 h 5768340"/>
              <a:gd name="csX87" fmla="*/ 1143000 w 2179320"/>
              <a:gd name="csY87" fmla="*/ 5402580 h 5768340"/>
              <a:gd name="csX88" fmla="*/ 1074420 w 2179320"/>
              <a:gd name="csY88" fmla="*/ 5417820 h 5768340"/>
              <a:gd name="csX89" fmla="*/ 1059180 w 2179320"/>
              <a:gd name="csY89" fmla="*/ 5494020 h 5768340"/>
              <a:gd name="csX90" fmla="*/ 1165860 w 2179320"/>
              <a:gd name="csY90" fmla="*/ 5577840 h 5768340"/>
              <a:gd name="csX91" fmla="*/ 1188720 w 2179320"/>
              <a:gd name="csY91" fmla="*/ 5623560 h 5768340"/>
              <a:gd name="csX92" fmla="*/ 1211580 w 2179320"/>
              <a:gd name="csY92" fmla="*/ 5722620 h 5768340"/>
              <a:gd name="csX93" fmla="*/ 1318260 w 2179320"/>
              <a:gd name="csY93" fmla="*/ 5768340 h 5768340"/>
              <a:gd name="csX94" fmla="*/ 1455420 w 2179320"/>
              <a:gd name="csY94" fmla="*/ 5768340 h 5768340"/>
              <a:gd name="csX95" fmla="*/ 1493520 w 2179320"/>
              <a:gd name="csY95" fmla="*/ 5730240 h 5768340"/>
              <a:gd name="csX96" fmla="*/ 1645920 w 2179320"/>
              <a:gd name="csY96" fmla="*/ 5760720 h 5768340"/>
              <a:gd name="csX97" fmla="*/ 1714500 w 2179320"/>
              <a:gd name="csY97" fmla="*/ 5676900 h 5768340"/>
              <a:gd name="csX98" fmla="*/ 1729740 w 2179320"/>
              <a:gd name="csY98" fmla="*/ 5577840 h 5768340"/>
              <a:gd name="csX99" fmla="*/ 1691640 w 2179320"/>
              <a:gd name="csY99" fmla="*/ 5494020 h 5768340"/>
              <a:gd name="csX100" fmla="*/ 1737360 w 2179320"/>
              <a:gd name="csY100" fmla="*/ 5341620 h 5768340"/>
              <a:gd name="csX101" fmla="*/ 1684020 w 2179320"/>
              <a:gd name="csY101" fmla="*/ 5113020 h 5768340"/>
              <a:gd name="csX102" fmla="*/ 1775460 w 2179320"/>
              <a:gd name="csY102" fmla="*/ 4960620 h 5768340"/>
              <a:gd name="csX103" fmla="*/ 1767840 w 2179320"/>
              <a:gd name="csY103" fmla="*/ 4823460 h 5768340"/>
              <a:gd name="csX104" fmla="*/ 1927860 w 2179320"/>
              <a:gd name="csY104" fmla="*/ 4495800 h 5768340"/>
              <a:gd name="csX105" fmla="*/ 1927860 w 2179320"/>
              <a:gd name="csY105" fmla="*/ 4389120 h 5768340"/>
              <a:gd name="csX106" fmla="*/ 1874520 w 2179320"/>
              <a:gd name="csY106" fmla="*/ 4160520 h 5768340"/>
              <a:gd name="csX107" fmla="*/ 1828800 w 2179320"/>
              <a:gd name="csY107" fmla="*/ 4023360 h 5768340"/>
              <a:gd name="csX108" fmla="*/ 1828800 w 2179320"/>
              <a:gd name="csY108" fmla="*/ 3893820 h 5768340"/>
              <a:gd name="csX109" fmla="*/ 1790700 w 2179320"/>
              <a:gd name="csY109" fmla="*/ 3848100 h 5768340"/>
              <a:gd name="csX110" fmla="*/ 1790700 w 2179320"/>
              <a:gd name="csY110" fmla="*/ 3741420 h 5768340"/>
              <a:gd name="csX111" fmla="*/ 1859280 w 2179320"/>
              <a:gd name="csY111" fmla="*/ 3672840 h 5768340"/>
              <a:gd name="csX112" fmla="*/ 1912620 w 2179320"/>
              <a:gd name="csY112" fmla="*/ 3543300 h 5768340"/>
              <a:gd name="csX113" fmla="*/ 1958340 w 2179320"/>
              <a:gd name="csY113" fmla="*/ 3451860 h 5768340"/>
              <a:gd name="csX114" fmla="*/ 2011680 w 2179320"/>
              <a:gd name="csY114" fmla="*/ 3383280 h 5768340"/>
              <a:gd name="csX115" fmla="*/ 1988820 w 2179320"/>
              <a:gd name="csY115" fmla="*/ 3261360 h 5768340"/>
              <a:gd name="csX116" fmla="*/ 2004060 w 2179320"/>
              <a:gd name="csY116" fmla="*/ 3078480 h 5768340"/>
              <a:gd name="csX117" fmla="*/ 1958340 w 2179320"/>
              <a:gd name="csY117" fmla="*/ 2941320 h 5768340"/>
              <a:gd name="csX118" fmla="*/ 1996440 w 2179320"/>
              <a:gd name="csY118" fmla="*/ 2872740 h 5768340"/>
              <a:gd name="csX119" fmla="*/ 2004060 w 2179320"/>
              <a:gd name="csY119" fmla="*/ 2468880 h 5768340"/>
              <a:gd name="csX120" fmla="*/ 1882140 w 2179320"/>
              <a:gd name="csY120" fmla="*/ 2286000 h 5768340"/>
              <a:gd name="csX121" fmla="*/ 1950720 w 2179320"/>
              <a:gd name="csY121" fmla="*/ 2225040 h 5768340"/>
              <a:gd name="csX122" fmla="*/ 1965960 w 2179320"/>
              <a:gd name="csY122" fmla="*/ 2034540 h 5768340"/>
              <a:gd name="csX123" fmla="*/ 1935480 w 2179320"/>
              <a:gd name="csY123" fmla="*/ 1866900 h 5768340"/>
              <a:gd name="csX124" fmla="*/ 1920240 w 2179320"/>
              <a:gd name="csY124" fmla="*/ 1783080 h 5768340"/>
              <a:gd name="csX125" fmla="*/ 2034540 w 2179320"/>
              <a:gd name="csY125" fmla="*/ 1463040 h 5768340"/>
              <a:gd name="csX126" fmla="*/ 2072640 w 2179320"/>
              <a:gd name="csY126" fmla="*/ 1402080 h 5768340"/>
              <a:gd name="csX127" fmla="*/ 2049780 w 2179320"/>
              <a:gd name="csY127" fmla="*/ 1341120 h 5768340"/>
              <a:gd name="csX128" fmla="*/ 2057400 w 2179320"/>
              <a:gd name="csY128" fmla="*/ 1280160 h 5768340"/>
              <a:gd name="csX129" fmla="*/ 2179320 w 2179320"/>
              <a:gd name="csY129" fmla="*/ 1280160 h 5768340"/>
              <a:gd name="csX130" fmla="*/ 2179320 w 2179320"/>
              <a:gd name="csY130" fmla="*/ 1280160 h 5768340"/>
              <a:gd name="csX131" fmla="*/ 2080260 w 2179320"/>
              <a:gd name="csY131" fmla="*/ 1104900 h 5768340"/>
              <a:gd name="csX132" fmla="*/ 1965960 w 2179320"/>
              <a:gd name="csY132" fmla="*/ 838200 h 5768340"/>
              <a:gd name="csX133" fmla="*/ 1927860 w 2179320"/>
              <a:gd name="csY133" fmla="*/ 792480 h 5768340"/>
              <a:gd name="csX134" fmla="*/ 1905000 w 2179320"/>
              <a:gd name="csY134" fmla="*/ 685800 h 5768340"/>
              <a:gd name="csX135" fmla="*/ 1775460 w 2179320"/>
              <a:gd name="csY135" fmla="*/ 396240 h 5768340"/>
              <a:gd name="csX136" fmla="*/ 1706880 w 2179320"/>
              <a:gd name="csY136" fmla="*/ 289560 h 5768340"/>
              <a:gd name="csX137" fmla="*/ 1562100 w 2179320"/>
              <a:gd name="csY137" fmla="*/ 198120 h 5768340"/>
              <a:gd name="csX138" fmla="*/ 1455420 w 2179320"/>
              <a:gd name="csY138" fmla="*/ 83820 h 57683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</a:cxnLst>
            <a:rect l="l" t="t" r="r" b="b"/>
            <a:pathLst>
              <a:path w="2179320" h="5768340">
                <a:moveTo>
                  <a:pt x="1455420" y="83820"/>
                </a:moveTo>
                <a:lnTo>
                  <a:pt x="1424940" y="129540"/>
                </a:lnTo>
                <a:lnTo>
                  <a:pt x="1447800" y="213360"/>
                </a:lnTo>
                <a:lnTo>
                  <a:pt x="1447800" y="281940"/>
                </a:lnTo>
                <a:lnTo>
                  <a:pt x="1478280" y="365760"/>
                </a:lnTo>
                <a:lnTo>
                  <a:pt x="1485900" y="510540"/>
                </a:lnTo>
                <a:lnTo>
                  <a:pt x="1508760" y="571500"/>
                </a:lnTo>
                <a:lnTo>
                  <a:pt x="1485900" y="708660"/>
                </a:lnTo>
                <a:lnTo>
                  <a:pt x="1386840" y="815340"/>
                </a:lnTo>
                <a:lnTo>
                  <a:pt x="1074420" y="937260"/>
                </a:lnTo>
                <a:lnTo>
                  <a:pt x="868680" y="922020"/>
                </a:lnTo>
                <a:lnTo>
                  <a:pt x="701040" y="853440"/>
                </a:lnTo>
                <a:lnTo>
                  <a:pt x="563880" y="792480"/>
                </a:lnTo>
                <a:lnTo>
                  <a:pt x="495300" y="685800"/>
                </a:lnTo>
                <a:lnTo>
                  <a:pt x="472440" y="678180"/>
                </a:lnTo>
                <a:lnTo>
                  <a:pt x="419100" y="601980"/>
                </a:lnTo>
                <a:lnTo>
                  <a:pt x="457200" y="525780"/>
                </a:lnTo>
                <a:lnTo>
                  <a:pt x="449580" y="487680"/>
                </a:lnTo>
                <a:lnTo>
                  <a:pt x="350520" y="472440"/>
                </a:lnTo>
                <a:lnTo>
                  <a:pt x="312420" y="396240"/>
                </a:lnTo>
                <a:lnTo>
                  <a:pt x="312420" y="327660"/>
                </a:lnTo>
                <a:lnTo>
                  <a:pt x="297180" y="289560"/>
                </a:lnTo>
                <a:lnTo>
                  <a:pt x="274320" y="274320"/>
                </a:lnTo>
                <a:lnTo>
                  <a:pt x="190500" y="213360"/>
                </a:lnTo>
                <a:lnTo>
                  <a:pt x="137160" y="160020"/>
                </a:lnTo>
                <a:lnTo>
                  <a:pt x="45720" y="0"/>
                </a:lnTo>
                <a:lnTo>
                  <a:pt x="22860" y="0"/>
                </a:lnTo>
                <a:lnTo>
                  <a:pt x="53340" y="106680"/>
                </a:lnTo>
                <a:lnTo>
                  <a:pt x="7620" y="198120"/>
                </a:lnTo>
                <a:lnTo>
                  <a:pt x="22860" y="274320"/>
                </a:lnTo>
                <a:lnTo>
                  <a:pt x="30480" y="327660"/>
                </a:lnTo>
                <a:lnTo>
                  <a:pt x="152400" y="365760"/>
                </a:lnTo>
                <a:lnTo>
                  <a:pt x="220980" y="434340"/>
                </a:lnTo>
                <a:lnTo>
                  <a:pt x="220980" y="510540"/>
                </a:lnTo>
                <a:lnTo>
                  <a:pt x="213360" y="609600"/>
                </a:lnTo>
                <a:lnTo>
                  <a:pt x="152400" y="693420"/>
                </a:lnTo>
                <a:lnTo>
                  <a:pt x="0" y="746760"/>
                </a:lnTo>
                <a:lnTo>
                  <a:pt x="0" y="777240"/>
                </a:lnTo>
                <a:lnTo>
                  <a:pt x="167640" y="800100"/>
                </a:lnTo>
                <a:lnTo>
                  <a:pt x="312420" y="845820"/>
                </a:lnTo>
                <a:lnTo>
                  <a:pt x="571500" y="1082040"/>
                </a:lnTo>
                <a:lnTo>
                  <a:pt x="609600" y="1257300"/>
                </a:lnTo>
                <a:lnTo>
                  <a:pt x="609600" y="1325880"/>
                </a:lnTo>
                <a:lnTo>
                  <a:pt x="525780" y="1417320"/>
                </a:lnTo>
                <a:lnTo>
                  <a:pt x="487680" y="1432560"/>
                </a:lnTo>
                <a:lnTo>
                  <a:pt x="388620" y="1447800"/>
                </a:lnTo>
                <a:lnTo>
                  <a:pt x="388620" y="1493520"/>
                </a:lnTo>
                <a:lnTo>
                  <a:pt x="426720" y="1493520"/>
                </a:lnTo>
                <a:lnTo>
                  <a:pt x="441960" y="1539240"/>
                </a:lnTo>
                <a:lnTo>
                  <a:pt x="388620" y="1584960"/>
                </a:lnTo>
                <a:lnTo>
                  <a:pt x="411480" y="1600200"/>
                </a:lnTo>
                <a:lnTo>
                  <a:pt x="480060" y="1577340"/>
                </a:lnTo>
                <a:lnTo>
                  <a:pt x="556260" y="1668780"/>
                </a:lnTo>
                <a:lnTo>
                  <a:pt x="541020" y="1783080"/>
                </a:lnTo>
                <a:lnTo>
                  <a:pt x="480060" y="1851660"/>
                </a:lnTo>
                <a:lnTo>
                  <a:pt x="434340" y="1874520"/>
                </a:lnTo>
                <a:lnTo>
                  <a:pt x="449580" y="1927860"/>
                </a:lnTo>
                <a:lnTo>
                  <a:pt x="434340" y="1996440"/>
                </a:lnTo>
                <a:lnTo>
                  <a:pt x="441960" y="2072640"/>
                </a:lnTo>
                <a:lnTo>
                  <a:pt x="495300" y="2156460"/>
                </a:lnTo>
                <a:lnTo>
                  <a:pt x="495300" y="2232660"/>
                </a:lnTo>
                <a:lnTo>
                  <a:pt x="495300" y="2232660"/>
                </a:lnTo>
                <a:lnTo>
                  <a:pt x="525780" y="2346960"/>
                </a:lnTo>
                <a:lnTo>
                  <a:pt x="388620" y="2446020"/>
                </a:lnTo>
                <a:lnTo>
                  <a:pt x="388620" y="2529840"/>
                </a:lnTo>
                <a:lnTo>
                  <a:pt x="419100" y="2613660"/>
                </a:lnTo>
                <a:lnTo>
                  <a:pt x="419100" y="2674620"/>
                </a:lnTo>
                <a:lnTo>
                  <a:pt x="487680" y="2766060"/>
                </a:lnTo>
                <a:lnTo>
                  <a:pt x="487680" y="2895600"/>
                </a:lnTo>
                <a:lnTo>
                  <a:pt x="624840" y="3048000"/>
                </a:lnTo>
                <a:lnTo>
                  <a:pt x="655320" y="3314700"/>
                </a:lnTo>
                <a:lnTo>
                  <a:pt x="723900" y="3368040"/>
                </a:lnTo>
                <a:lnTo>
                  <a:pt x="723900" y="3558540"/>
                </a:lnTo>
                <a:lnTo>
                  <a:pt x="739140" y="3596640"/>
                </a:lnTo>
                <a:lnTo>
                  <a:pt x="731520" y="3688080"/>
                </a:lnTo>
                <a:lnTo>
                  <a:pt x="800100" y="3810000"/>
                </a:lnTo>
                <a:lnTo>
                  <a:pt x="822960" y="3893820"/>
                </a:lnTo>
                <a:lnTo>
                  <a:pt x="777240" y="4015740"/>
                </a:lnTo>
                <a:lnTo>
                  <a:pt x="975360" y="4434840"/>
                </a:lnTo>
                <a:lnTo>
                  <a:pt x="1051560" y="4518660"/>
                </a:lnTo>
                <a:lnTo>
                  <a:pt x="1127760" y="4533900"/>
                </a:lnTo>
                <a:lnTo>
                  <a:pt x="1219200" y="4693920"/>
                </a:lnTo>
                <a:lnTo>
                  <a:pt x="1173480" y="4815840"/>
                </a:lnTo>
                <a:lnTo>
                  <a:pt x="1280160" y="4914900"/>
                </a:lnTo>
                <a:lnTo>
                  <a:pt x="1295400" y="5067300"/>
                </a:lnTo>
                <a:lnTo>
                  <a:pt x="1264920" y="5242560"/>
                </a:lnTo>
                <a:lnTo>
                  <a:pt x="1211580" y="5257800"/>
                </a:lnTo>
                <a:lnTo>
                  <a:pt x="1143000" y="5402580"/>
                </a:lnTo>
                <a:lnTo>
                  <a:pt x="1074420" y="5417820"/>
                </a:lnTo>
                <a:lnTo>
                  <a:pt x="1059180" y="5494020"/>
                </a:lnTo>
                <a:lnTo>
                  <a:pt x="1165860" y="5577840"/>
                </a:lnTo>
                <a:lnTo>
                  <a:pt x="1188720" y="5623560"/>
                </a:lnTo>
                <a:lnTo>
                  <a:pt x="1211580" y="5722620"/>
                </a:lnTo>
                <a:lnTo>
                  <a:pt x="1318260" y="5768340"/>
                </a:lnTo>
                <a:lnTo>
                  <a:pt x="1455420" y="5768340"/>
                </a:lnTo>
                <a:lnTo>
                  <a:pt x="1493520" y="5730240"/>
                </a:lnTo>
                <a:lnTo>
                  <a:pt x="1645920" y="5760720"/>
                </a:lnTo>
                <a:lnTo>
                  <a:pt x="1714500" y="5676900"/>
                </a:lnTo>
                <a:lnTo>
                  <a:pt x="1729740" y="5577840"/>
                </a:lnTo>
                <a:lnTo>
                  <a:pt x="1691640" y="5494020"/>
                </a:lnTo>
                <a:lnTo>
                  <a:pt x="1737360" y="5341620"/>
                </a:lnTo>
                <a:lnTo>
                  <a:pt x="1684020" y="5113020"/>
                </a:lnTo>
                <a:lnTo>
                  <a:pt x="1775460" y="4960620"/>
                </a:lnTo>
                <a:lnTo>
                  <a:pt x="1767840" y="4823460"/>
                </a:lnTo>
                <a:lnTo>
                  <a:pt x="1927860" y="4495800"/>
                </a:lnTo>
                <a:lnTo>
                  <a:pt x="1927860" y="4389120"/>
                </a:lnTo>
                <a:lnTo>
                  <a:pt x="1874520" y="4160520"/>
                </a:lnTo>
                <a:lnTo>
                  <a:pt x="1828800" y="4023360"/>
                </a:lnTo>
                <a:lnTo>
                  <a:pt x="1828800" y="3893820"/>
                </a:lnTo>
                <a:lnTo>
                  <a:pt x="1790700" y="3848100"/>
                </a:lnTo>
                <a:lnTo>
                  <a:pt x="1790700" y="3741420"/>
                </a:lnTo>
                <a:lnTo>
                  <a:pt x="1859280" y="3672840"/>
                </a:lnTo>
                <a:lnTo>
                  <a:pt x="1912620" y="3543300"/>
                </a:lnTo>
                <a:lnTo>
                  <a:pt x="1958340" y="3451860"/>
                </a:lnTo>
                <a:lnTo>
                  <a:pt x="2011680" y="3383280"/>
                </a:lnTo>
                <a:lnTo>
                  <a:pt x="1988820" y="3261360"/>
                </a:lnTo>
                <a:lnTo>
                  <a:pt x="2004060" y="3078480"/>
                </a:lnTo>
                <a:lnTo>
                  <a:pt x="1958340" y="2941320"/>
                </a:lnTo>
                <a:lnTo>
                  <a:pt x="1996440" y="2872740"/>
                </a:lnTo>
                <a:lnTo>
                  <a:pt x="2004060" y="2468880"/>
                </a:lnTo>
                <a:lnTo>
                  <a:pt x="1882140" y="2286000"/>
                </a:lnTo>
                <a:lnTo>
                  <a:pt x="1950720" y="2225040"/>
                </a:lnTo>
                <a:lnTo>
                  <a:pt x="1965960" y="2034540"/>
                </a:lnTo>
                <a:lnTo>
                  <a:pt x="1935480" y="1866900"/>
                </a:lnTo>
                <a:lnTo>
                  <a:pt x="1920240" y="1783080"/>
                </a:lnTo>
                <a:lnTo>
                  <a:pt x="2034540" y="1463040"/>
                </a:lnTo>
                <a:lnTo>
                  <a:pt x="2072640" y="1402080"/>
                </a:lnTo>
                <a:lnTo>
                  <a:pt x="2049780" y="1341120"/>
                </a:lnTo>
                <a:lnTo>
                  <a:pt x="2057400" y="1280160"/>
                </a:lnTo>
                <a:lnTo>
                  <a:pt x="2179320" y="1280160"/>
                </a:lnTo>
                <a:lnTo>
                  <a:pt x="2179320" y="1280160"/>
                </a:lnTo>
                <a:lnTo>
                  <a:pt x="2080260" y="1104900"/>
                </a:lnTo>
                <a:lnTo>
                  <a:pt x="1965960" y="838200"/>
                </a:lnTo>
                <a:lnTo>
                  <a:pt x="1927860" y="792480"/>
                </a:lnTo>
                <a:lnTo>
                  <a:pt x="1905000" y="685800"/>
                </a:lnTo>
                <a:lnTo>
                  <a:pt x="1775460" y="396240"/>
                </a:lnTo>
                <a:lnTo>
                  <a:pt x="1706880" y="289560"/>
                </a:lnTo>
                <a:lnTo>
                  <a:pt x="1562100" y="198120"/>
                </a:lnTo>
                <a:lnTo>
                  <a:pt x="1455420" y="8382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742FD886-5DE8-136D-0144-9AE5CCACE5A0}"/>
              </a:ext>
            </a:extLst>
          </p:cNvPr>
          <p:cNvSpPr>
            <a:spLocks/>
          </p:cNvSpPr>
          <p:nvPr/>
        </p:nvSpPr>
        <p:spPr bwMode="auto">
          <a:xfrm>
            <a:off x="4315253" y="3811089"/>
            <a:ext cx="1011489" cy="2489624"/>
          </a:xfrm>
          <a:custGeom>
            <a:avLst/>
            <a:gdLst>
              <a:gd name="T0" fmla="*/ 107 w 169"/>
              <a:gd name="T1" fmla="*/ 6 h 415"/>
              <a:gd name="T2" fmla="*/ 111 w 169"/>
              <a:gd name="T3" fmla="*/ 41 h 415"/>
              <a:gd name="T4" fmla="*/ 53 w 169"/>
              <a:gd name="T5" fmla="*/ 61 h 415"/>
              <a:gd name="T6" fmla="*/ 28 w 169"/>
              <a:gd name="T7" fmla="*/ 34 h 415"/>
              <a:gd name="T8" fmla="*/ 5 w 169"/>
              <a:gd name="T9" fmla="*/ 0 h 415"/>
              <a:gd name="T10" fmla="*/ 3 w 169"/>
              <a:gd name="T11" fmla="*/ 56 h 415"/>
              <a:gd name="T12" fmla="*/ 31 w 169"/>
              <a:gd name="T13" fmla="*/ 104 h 415"/>
              <a:gd name="T14" fmla="*/ 31 w 169"/>
              <a:gd name="T15" fmla="*/ 113 h 415"/>
              <a:gd name="T16" fmla="*/ 39 w 169"/>
              <a:gd name="T17" fmla="*/ 160 h 415"/>
              <a:gd name="T18" fmla="*/ 33 w 169"/>
              <a:gd name="T19" fmla="*/ 191 h 415"/>
              <a:gd name="T20" fmla="*/ 55 w 169"/>
              <a:gd name="T21" fmla="*/ 241 h 415"/>
              <a:gd name="T22" fmla="*/ 60 w 169"/>
              <a:gd name="T23" fmla="*/ 283 h 415"/>
              <a:gd name="T24" fmla="*/ 87 w 169"/>
              <a:gd name="T25" fmla="*/ 330 h 415"/>
              <a:gd name="T26" fmla="*/ 92 w 169"/>
              <a:gd name="T27" fmla="*/ 376 h 415"/>
              <a:gd name="T28" fmla="*/ 89 w 169"/>
              <a:gd name="T29" fmla="*/ 406 h 415"/>
              <a:gd name="T30" fmla="*/ 123 w 169"/>
              <a:gd name="T31" fmla="*/ 409 h 415"/>
              <a:gd name="T32" fmla="*/ 127 w 169"/>
              <a:gd name="T33" fmla="*/ 360 h 415"/>
              <a:gd name="T34" fmla="*/ 140 w 169"/>
              <a:gd name="T35" fmla="*/ 310 h 415"/>
              <a:gd name="T36" fmla="*/ 134 w 169"/>
              <a:gd name="T37" fmla="*/ 265 h 415"/>
              <a:gd name="T38" fmla="*/ 159 w 169"/>
              <a:gd name="T39" fmla="*/ 92 h 415"/>
              <a:gd name="T40" fmla="*/ 107 w 169"/>
              <a:gd name="T41" fmla="*/ 6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9" h="415">
                <a:moveTo>
                  <a:pt x="107" y="6"/>
                </a:moveTo>
                <a:cubicBezTo>
                  <a:pt x="106" y="16"/>
                  <a:pt x="113" y="32"/>
                  <a:pt x="111" y="41"/>
                </a:cubicBezTo>
                <a:cubicBezTo>
                  <a:pt x="105" y="66"/>
                  <a:pt x="76" y="72"/>
                  <a:pt x="53" y="61"/>
                </a:cubicBezTo>
                <a:cubicBezTo>
                  <a:pt x="39" y="54"/>
                  <a:pt x="33" y="41"/>
                  <a:pt x="28" y="34"/>
                </a:cubicBezTo>
                <a:cubicBezTo>
                  <a:pt x="21" y="23"/>
                  <a:pt x="11" y="11"/>
                  <a:pt x="5" y="0"/>
                </a:cubicBezTo>
                <a:cubicBezTo>
                  <a:pt x="0" y="21"/>
                  <a:pt x="37" y="45"/>
                  <a:pt x="3" y="56"/>
                </a:cubicBezTo>
                <a:cubicBezTo>
                  <a:pt x="27" y="56"/>
                  <a:pt x="70" y="100"/>
                  <a:pt x="31" y="104"/>
                </a:cubicBezTo>
                <a:cubicBezTo>
                  <a:pt x="31" y="106"/>
                  <a:pt x="31" y="111"/>
                  <a:pt x="31" y="113"/>
                </a:cubicBezTo>
                <a:cubicBezTo>
                  <a:pt x="43" y="114"/>
                  <a:pt x="39" y="145"/>
                  <a:pt x="39" y="160"/>
                </a:cubicBezTo>
                <a:cubicBezTo>
                  <a:pt x="38" y="173"/>
                  <a:pt x="32" y="176"/>
                  <a:pt x="33" y="191"/>
                </a:cubicBezTo>
                <a:cubicBezTo>
                  <a:pt x="35" y="207"/>
                  <a:pt x="51" y="226"/>
                  <a:pt x="55" y="241"/>
                </a:cubicBezTo>
                <a:cubicBezTo>
                  <a:pt x="57" y="249"/>
                  <a:pt x="63" y="277"/>
                  <a:pt x="60" y="283"/>
                </a:cubicBezTo>
                <a:cubicBezTo>
                  <a:pt x="53" y="303"/>
                  <a:pt x="80" y="318"/>
                  <a:pt x="87" y="330"/>
                </a:cubicBezTo>
                <a:cubicBezTo>
                  <a:pt x="90" y="334"/>
                  <a:pt x="102" y="373"/>
                  <a:pt x="92" y="376"/>
                </a:cubicBezTo>
                <a:cubicBezTo>
                  <a:pt x="71" y="382"/>
                  <a:pt x="87" y="396"/>
                  <a:pt x="89" y="406"/>
                </a:cubicBezTo>
                <a:cubicBezTo>
                  <a:pt x="91" y="415"/>
                  <a:pt x="120" y="414"/>
                  <a:pt x="123" y="409"/>
                </a:cubicBezTo>
                <a:cubicBezTo>
                  <a:pt x="134" y="397"/>
                  <a:pt x="119" y="374"/>
                  <a:pt x="127" y="360"/>
                </a:cubicBezTo>
                <a:cubicBezTo>
                  <a:pt x="133" y="350"/>
                  <a:pt x="143" y="323"/>
                  <a:pt x="140" y="310"/>
                </a:cubicBezTo>
                <a:cubicBezTo>
                  <a:pt x="138" y="300"/>
                  <a:pt x="126" y="273"/>
                  <a:pt x="134" y="265"/>
                </a:cubicBezTo>
                <a:cubicBezTo>
                  <a:pt x="169" y="230"/>
                  <a:pt x="112" y="103"/>
                  <a:pt x="159" y="92"/>
                </a:cubicBezTo>
                <a:cubicBezTo>
                  <a:pt x="140" y="60"/>
                  <a:pt x="134" y="32"/>
                  <a:pt x="107" y="6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ACBFB00-C19B-A0CB-8396-57067B8FF236}"/>
              </a:ext>
            </a:extLst>
          </p:cNvPr>
          <p:cNvSpPr/>
          <p:nvPr/>
        </p:nvSpPr>
        <p:spPr>
          <a:xfrm>
            <a:off x="7232625" y="937260"/>
            <a:ext cx="900232" cy="2382781"/>
          </a:xfrm>
          <a:custGeom>
            <a:avLst/>
            <a:gdLst>
              <a:gd name="csX0" fmla="*/ 1455420 w 2179320"/>
              <a:gd name="csY0" fmla="*/ 83820 h 5768340"/>
              <a:gd name="csX1" fmla="*/ 1424940 w 2179320"/>
              <a:gd name="csY1" fmla="*/ 129540 h 5768340"/>
              <a:gd name="csX2" fmla="*/ 1447800 w 2179320"/>
              <a:gd name="csY2" fmla="*/ 213360 h 5768340"/>
              <a:gd name="csX3" fmla="*/ 1447800 w 2179320"/>
              <a:gd name="csY3" fmla="*/ 281940 h 5768340"/>
              <a:gd name="csX4" fmla="*/ 1478280 w 2179320"/>
              <a:gd name="csY4" fmla="*/ 365760 h 5768340"/>
              <a:gd name="csX5" fmla="*/ 1485900 w 2179320"/>
              <a:gd name="csY5" fmla="*/ 510540 h 5768340"/>
              <a:gd name="csX6" fmla="*/ 1508760 w 2179320"/>
              <a:gd name="csY6" fmla="*/ 571500 h 5768340"/>
              <a:gd name="csX7" fmla="*/ 1485900 w 2179320"/>
              <a:gd name="csY7" fmla="*/ 708660 h 5768340"/>
              <a:gd name="csX8" fmla="*/ 1386840 w 2179320"/>
              <a:gd name="csY8" fmla="*/ 815340 h 5768340"/>
              <a:gd name="csX9" fmla="*/ 1074420 w 2179320"/>
              <a:gd name="csY9" fmla="*/ 937260 h 5768340"/>
              <a:gd name="csX10" fmla="*/ 868680 w 2179320"/>
              <a:gd name="csY10" fmla="*/ 922020 h 5768340"/>
              <a:gd name="csX11" fmla="*/ 701040 w 2179320"/>
              <a:gd name="csY11" fmla="*/ 853440 h 5768340"/>
              <a:gd name="csX12" fmla="*/ 563880 w 2179320"/>
              <a:gd name="csY12" fmla="*/ 792480 h 5768340"/>
              <a:gd name="csX13" fmla="*/ 495300 w 2179320"/>
              <a:gd name="csY13" fmla="*/ 685800 h 5768340"/>
              <a:gd name="csX14" fmla="*/ 472440 w 2179320"/>
              <a:gd name="csY14" fmla="*/ 678180 h 5768340"/>
              <a:gd name="csX15" fmla="*/ 419100 w 2179320"/>
              <a:gd name="csY15" fmla="*/ 601980 h 5768340"/>
              <a:gd name="csX16" fmla="*/ 457200 w 2179320"/>
              <a:gd name="csY16" fmla="*/ 525780 h 5768340"/>
              <a:gd name="csX17" fmla="*/ 449580 w 2179320"/>
              <a:gd name="csY17" fmla="*/ 487680 h 5768340"/>
              <a:gd name="csX18" fmla="*/ 350520 w 2179320"/>
              <a:gd name="csY18" fmla="*/ 472440 h 5768340"/>
              <a:gd name="csX19" fmla="*/ 312420 w 2179320"/>
              <a:gd name="csY19" fmla="*/ 396240 h 5768340"/>
              <a:gd name="csX20" fmla="*/ 312420 w 2179320"/>
              <a:gd name="csY20" fmla="*/ 327660 h 5768340"/>
              <a:gd name="csX21" fmla="*/ 297180 w 2179320"/>
              <a:gd name="csY21" fmla="*/ 289560 h 5768340"/>
              <a:gd name="csX22" fmla="*/ 274320 w 2179320"/>
              <a:gd name="csY22" fmla="*/ 274320 h 5768340"/>
              <a:gd name="csX23" fmla="*/ 190500 w 2179320"/>
              <a:gd name="csY23" fmla="*/ 213360 h 5768340"/>
              <a:gd name="csX24" fmla="*/ 137160 w 2179320"/>
              <a:gd name="csY24" fmla="*/ 160020 h 5768340"/>
              <a:gd name="csX25" fmla="*/ 45720 w 2179320"/>
              <a:gd name="csY25" fmla="*/ 0 h 5768340"/>
              <a:gd name="csX26" fmla="*/ 22860 w 2179320"/>
              <a:gd name="csY26" fmla="*/ 0 h 5768340"/>
              <a:gd name="csX27" fmla="*/ 53340 w 2179320"/>
              <a:gd name="csY27" fmla="*/ 106680 h 5768340"/>
              <a:gd name="csX28" fmla="*/ 7620 w 2179320"/>
              <a:gd name="csY28" fmla="*/ 198120 h 5768340"/>
              <a:gd name="csX29" fmla="*/ 22860 w 2179320"/>
              <a:gd name="csY29" fmla="*/ 274320 h 5768340"/>
              <a:gd name="csX30" fmla="*/ 30480 w 2179320"/>
              <a:gd name="csY30" fmla="*/ 327660 h 5768340"/>
              <a:gd name="csX31" fmla="*/ 152400 w 2179320"/>
              <a:gd name="csY31" fmla="*/ 365760 h 5768340"/>
              <a:gd name="csX32" fmla="*/ 220980 w 2179320"/>
              <a:gd name="csY32" fmla="*/ 434340 h 5768340"/>
              <a:gd name="csX33" fmla="*/ 220980 w 2179320"/>
              <a:gd name="csY33" fmla="*/ 510540 h 5768340"/>
              <a:gd name="csX34" fmla="*/ 213360 w 2179320"/>
              <a:gd name="csY34" fmla="*/ 609600 h 5768340"/>
              <a:gd name="csX35" fmla="*/ 152400 w 2179320"/>
              <a:gd name="csY35" fmla="*/ 693420 h 5768340"/>
              <a:gd name="csX36" fmla="*/ 0 w 2179320"/>
              <a:gd name="csY36" fmla="*/ 746760 h 5768340"/>
              <a:gd name="csX37" fmla="*/ 0 w 2179320"/>
              <a:gd name="csY37" fmla="*/ 777240 h 5768340"/>
              <a:gd name="csX38" fmla="*/ 167640 w 2179320"/>
              <a:gd name="csY38" fmla="*/ 800100 h 5768340"/>
              <a:gd name="csX39" fmla="*/ 312420 w 2179320"/>
              <a:gd name="csY39" fmla="*/ 845820 h 5768340"/>
              <a:gd name="csX40" fmla="*/ 571500 w 2179320"/>
              <a:gd name="csY40" fmla="*/ 1082040 h 5768340"/>
              <a:gd name="csX41" fmla="*/ 609600 w 2179320"/>
              <a:gd name="csY41" fmla="*/ 1257300 h 5768340"/>
              <a:gd name="csX42" fmla="*/ 609600 w 2179320"/>
              <a:gd name="csY42" fmla="*/ 1325880 h 5768340"/>
              <a:gd name="csX43" fmla="*/ 525780 w 2179320"/>
              <a:gd name="csY43" fmla="*/ 1417320 h 5768340"/>
              <a:gd name="csX44" fmla="*/ 487680 w 2179320"/>
              <a:gd name="csY44" fmla="*/ 1432560 h 5768340"/>
              <a:gd name="csX45" fmla="*/ 388620 w 2179320"/>
              <a:gd name="csY45" fmla="*/ 1447800 h 5768340"/>
              <a:gd name="csX46" fmla="*/ 388620 w 2179320"/>
              <a:gd name="csY46" fmla="*/ 1493520 h 5768340"/>
              <a:gd name="csX47" fmla="*/ 426720 w 2179320"/>
              <a:gd name="csY47" fmla="*/ 1493520 h 5768340"/>
              <a:gd name="csX48" fmla="*/ 441960 w 2179320"/>
              <a:gd name="csY48" fmla="*/ 1539240 h 5768340"/>
              <a:gd name="csX49" fmla="*/ 388620 w 2179320"/>
              <a:gd name="csY49" fmla="*/ 1584960 h 5768340"/>
              <a:gd name="csX50" fmla="*/ 411480 w 2179320"/>
              <a:gd name="csY50" fmla="*/ 1600200 h 5768340"/>
              <a:gd name="csX51" fmla="*/ 480060 w 2179320"/>
              <a:gd name="csY51" fmla="*/ 1577340 h 5768340"/>
              <a:gd name="csX52" fmla="*/ 556260 w 2179320"/>
              <a:gd name="csY52" fmla="*/ 1668780 h 5768340"/>
              <a:gd name="csX53" fmla="*/ 541020 w 2179320"/>
              <a:gd name="csY53" fmla="*/ 1783080 h 5768340"/>
              <a:gd name="csX54" fmla="*/ 480060 w 2179320"/>
              <a:gd name="csY54" fmla="*/ 1851660 h 5768340"/>
              <a:gd name="csX55" fmla="*/ 434340 w 2179320"/>
              <a:gd name="csY55" fmla="*/ 1874520 h 5768340"/>
              <a:gd name="csX56" fmla="*/ 449580 w 2179320"/>
              <a:gd name="csY56" fmla="*/ 1927860 h 5768340"/>
              <a:gd name="csX57" fmla="*/ 434340 w 2179320"/>
              <a:gd name="csY57" fmla="*/ 1996440 h 5768340"/>
              <a:gd name="csX58" fmla="*/ 441960 w 2179320"/>
              <a:gd name="csY58" fmla="*/ 2072640 h 5768340"/>
              <a:gd name="csX59" fmla="*/ 495300 w 2179320"/>
              <a:gd name="csY59" fmla="*/ 2156460 h 5768340"/>
              <a:gd name="csX60" fmla="*/ 495300 w 2179320"/>
              <a:gd name="csY60" fmla="*/ 2232660 h 5768340"/>
              <a:gd name="csX61" fmla="*/ 495300 w 2179320"/>
              <a:gd name="csY61" fmla="*/ 2232660 h 5768340"/>
              <a:gd name="csX62" fmla="*/ 525780 w 2179320"/>
              <a:gd name="csY62" fmla="*/ 2346960 h 5768340"/>
              <a:gd name="csX63" fmla="*/ 388620 w 2179320"/>
              <a:gd name="csY63" fmla="*/ 2446020 h 5768340"/>
              <a:gd name="csX64" fmla="*/ 388620 w 2179320"/>
              <a:gd name="csY64" fmla="*/ 2529840 h 5768340"/>
              <a:gd name="csX65" fmla="*/ 419100 w 2179320"/>
              <a:gd name="csY65" fmla="*/ 2613660 h 5768340"/>
              <a:gd name="csX66" fmla="*/ 419100 w 2179320"/>
              <a:gd name="csY66" fmla="*/ 2674620 h 5768340"/>
              <a:gd name="csX67" fmla="*/ 487680 w 2179320"/>
              <a:gd name="csY67" fmla="*/ 2766060 h 5768340"/>
              <a:gd name="csX68" fmla="*/ 487680 w 2179320"/>
              <a:gd name="csY68" fmla="*/ 2895600 h 5768340"/>
              <a:gd name="csX69" fmla="*/ 624840 w 2179320"/>
              <a:gd name="csY69" fmla="*/ 3048000 h 5768340"/>
              <a:gd name="csX70" fmla="*/ 655320 w 2179320"/>
              <a:gd name="csY70" fmla="*/ 3314700 h 5768340"/>
              <a:gd name="csX71" fmla="*/ 723900 w 2179320"/>
              <a:gd name="csY71" fmla="*/ 3368040 h 5768340"/>
              <a:gd name="csX72" fmla="*/ 723900 w 2179320"/>
              <a:gd name="csY72" fmla="*/ 3558540 h 5768340"/>
              <a:gd name="csX73" fmla="*/ 739140 w 2179320"/>
              <a:gd name="csY73" fmla="*/ 3596640 h 5768340"/>
              <a:gd name="csX74" fmla="*/ 731520 w 2179320"/>
              <a:gd name="csY74" fmla="*/ 3688080 h 5768340"/>
              <a:gd name="csX75" fmla="*/ 800100 w 2179320"/>
              <a:gd name="csY75" fmla="*/ 3810000 h 5768340"/>
              <a:gd name="csX76" fmla="*/ 822960 w 2179320"/>
              <a:gd name="csY76" fmla="*/ 3893820 h 5768340"/>
              <a:gd name="csX77" fmla="*/ 777240 w 2179320"/>
              <a:gd name="csY77" fmla="*/ 4015740 h 5768340"/>
              <a:gd name="csX78" fmla="*/ 975360 w 2179320"/>
              <a:gd name="csY78" fmla="*/ 4434840 h 5768340"/>
              <a:gd name="csX79" fmla="*/ 1051560 w 2179320"/>
              <a:gd name="csY79" fmla="*/ 4518660 h 5768340"/>
              <a:gd name="csX80" fmla="*/ 1127760 w 2179320"/>
              <a:gd name="csY80" fmla="*/ 4533900 h 5768340"/>
              <a:gd name="csX81" fmla="*/ 1219200 w 2179320"/>
              <a:gd name="csY81" fmla="*/ 4693920 h 5768340"/>
              <a:gd name="csX82" fmla="*/ 1173480 w 2179320"/>
              <a:gd name="csY82" fmla="*/ 4815840 h 5768340"/>
              <a:gd name="csX83" fmla="*/ 1280160 w 2179320"/>
              <a:gd name="csY83" fmla="*/ 4914900 h 5768340"/>
              <a:gd name="csX84" fmla="*/ 1295400 w 2179320"/>
              <a:gd name="csY84" fmla="*/ 5067300 h 5768340"/>
              <a:gd name="csX85" fmla="*/ 1264920 w 2179320"/>
              <a:gd name="csY85" fmla="*/ 5242560 h 5768340"/>
              <a:gd name="csX86" fmla="*/ 1211580 w 2179320"/>
              <a:gd name="csY86" fmla="*/ 5257800 h 5768340"/>
              <a:gd name="csX87" fmla="*/ 1143000 w 2179320"/>
              <a:gd name="csY87" fmla="*/ 5402580 h 5768340"/>
              <a:gd name="csX88" fmla="*/ 1074420 w 2179320"/>
              <a:gd name="csY88" fmla="*/ 5417820 h 5768340"/>
              <a:gd name="csX89" fmla="*/ 1059180 w 2179320"/>
              <a:gd name="csY89" fmla="*/ 5494020 h 5768340"/>
              <a:gd name="csX90" fmla="*/ 1165860 w 2179320"/>
              <a:gd name="csY90" fmla="*/ 5577840 h 5768340"/>
              <a:gd name="csX91" fmla="*/ 1188720 w 2179320"/>
              <a:gd name="csY91" fmla="*/ 5623560 h 5768340"/>
              <a:gd name="csX92" fmla="*/ 1211580 w 2179320"/>
              <a:gd name="csY92" fmla="*/ 5722620 h 5768340"/>
              <a:gd name="csX93" fmla="*/ 1318260 w 2179320"/>
              <a:gd name="csY93" fmla="*/ 5768340 h 5768340"/>
              <a:gd name="csX94" fmla="*/ 1455420 w 2179320"/>
              <a:gd name="csY94" fmla="*/ 5768340 h 5768340"/>
              <a:gd name="csX95" fmla="*/ 1493520 w 2179320"/>
              <a:gd name="csY95" fmla="*/ 5730240 h 5768340"/>
              <a:gd name="csX96" fmla="*/ 1645920 w 2179320"/>
              <a:gd name="csY96" fmla="*/ 5760720 h 5768340"/>
              <a:gd name="csX97" fmla="*/ 1714500 w 2179320"/>
              <a:gd name="csY97" fmla="*/ 5676900 h 5768340"/>
              <a:gd name="csX98" fmla="*/ 1729740 w 2179320"/>
              <a:gd name="csY98" fmla="*/ 5577840 h 5768340"/>
              <a:gd name="csX99" fmla="*/ 1691640 w 2179320"/>
              <a:gd name="csY99" fmla="*/ 5494020 h 5768340"/>
              <a:gd name="csX100" fmla="*/ 1737360 w 2179320"/>
              <a:gd name="csY100" fmla="*/ 5341620 h 5768340"/>
              <a:gd name="csX101" fmla="*/ 1684020 w 2179320"/>
              <a:gd name="csY101" fmla="*/ 5113020 h 5768340"/>
              <a:gd name="csX102" fmla="*/ 1775460 w 2179320"/>
              <a:gd name="csY102" fmla="*/ 4960620 h 5768340"/>
              <a:gd name="csX103" fmla="*/ 1767840 w 2179320"/>
              <a:gd name="csY103" fmla="*/ 4823460 h 5768340"/>
              <a:gd name="csX104" fmla="*/ 1927860 w 2179320"/>
              <a:gd name="csY104" fmla="*/ 4495800 h 5768340"/>
              <a:gd name="csX105" fmla="*/ 1927860 w 2179320"/>
              <a:gd name="csY105" fmla="*/ 4389120 h 5768340"/>
              <a:gd name="csX106" fmla="*/ 1874520 w 2179320"/>
              <a:gd name="csY106" fmla="*/ 4160520 h 5768340"/>
              <a:gd name="csX107" fmla="*/ 1828800 w 2179320"/>
              <a:gd name="csY107" fmla="*/ 4023360 h 5768340"/>
              <a:gd name="csX108" fmla="*/ 1828800 w 2179320"/>
              <a:gd name="csY108" fmla="*/ 3893820 h 5768340"/>
              <a:gd name="csX109" fmla="*/ 1790700 w 2179320"/>
              <a:gd name="csY109" fmla="*/ 3848100 h 5768340"/>
              <a:gd name="csX110" fmla="*/ 1790700 w 2179320"/>
              <a:gd name="csY110" fmla="*/ 3741420 h 5768340"/>
              <a:gd name="csX111" fmla="*/ 1859280 w 2179320"/>
              <a:gd name="csY111" fmla="*/ 3672840 h 5768340"/>
              <a:gd name="csX112" fmla="*/ 1912620 w 2179320"/>
              <a:gd name="csY112" fmla="*/ 3543300 h 5768340"/>
              <a:gd name="csX113" fmla="*/ 1958340 w 2179320"/>
              <a:gd name="csY113" fmla="*/ 3451860 h 5768340"/>
              <a:gd name="csX114" fmla="*/ 2011680 w 2179320"/>
              <a:gd name="csY114" fmla="*/ 3383280 h 5768340"/>
              <a:gd name="csX115" fmla="*/ 1988820 w 2179320"/>
              <a:gd name="csY115" fmla="*/ 3261360 h 5768340"/>
              <a:gd name="csX116" fmla="*/ 2004060 w 2179320"/>
              <a:gd name="csY116" fmla="*/ 3078480 h 5768340"/>
              <a:gd name="csX117" fmla="*/ 1958340 w 2179320"/>
              <a:gd name="csY117" fmla="*/ 2941320 h 5768340"/>
              <a:gd name="csX118" fmla="*/ 1996440 w 2179320"/>
              <a:gd name="csY118" fmla="*/ 2872740 h 5768340"/>
              <a:gd name="csX119" fmla="*/ 2004060 w 2179320"/>
              <a:gd name="csY119" fmla="*/ 2468880 h 5768340"/>
              <a:gd name="csX120" fmla="*/ 1882140 w 2179320"/>
              <a:gd name="csY120" fmla="*/ 2286000 h 5768340"/>
              <a:gd name="csX121" fmla="*/ 1950720 w 2179320"/>
              <a:gd name="csY121" fmla="*/ 2225040 h 5768340"/>
              <a:gd name="csX122" fmla="*/ 1965960 w 2179320"/>
              <a:gd name="csY122" fmla="*/ 2034540 h 5768340"/>
              <a:gd name="csX123" fmla="*/ 1935480 w 2179320"/>
              <a:gd name="csY123" fmla="*/ 1866900 h 5768340"/>
              <a:gd name="csX124" fmla="*/ 1920240 w 2179320"/>
              <a:gd name="csY124" fmla="*/ 1783080 h 5768340"/>
              <a:gd name="csX125" fmla="*/ 2034540 w 2179320"/>
              <a:gd name="csY125" fmla="*/ 1463040 h 5768340"/>
              <a:gd name="csX126" fmla="*/ 2072640 w 2179320"/>
              <a:gd name="csY126" fmla="*/ 1402080 h 5768340"/>
              <a:gd name="csX127" fmla="*/ 2049780 w 2179320"/>
              <a:gd name="csY127" fmla="*/ 1341120 h 5768340"/>
              <a:gd name="csX128" fmla="*/ 2057400 w 2179320"/>
              <a:gd name="csY128" fmla="*/ 1280160 h 5768340"/>
              <a:gd name="csX129" fmla="*/ 2179320 w 2179320"/>
              <a:gd name="csY129" fmla="*/ 1280160 h 5768340"/>
              <a:gd name="csX130" fmla="*/ 2179320 w 2179320"/>
              <a:gd name="csY130" fmla="*/ 1280160 h 5768340"/>
              <a:gd name="csX131" fmla="*/ 2080260 w 2179320"/>
              <a:gd name="csY131" fmla="*/ 1104900 h 5768340"/>
              <a:gd name="csX132" fmla="*/ 1965960 w 2179320"/>
              <a:gd name="csY132" fmla="*/ 838200 h 5768340"/>
              <a:gd name="csX133" fmla="*/ 1927860 w 2179320"/>
              <a:gd name="csY133" fmla="*/ 792480 h 5768340"/>
              <a:gd name="csX134" fmla="*/ 1905000 w 2179320"/>
              <a:gd name="csY134" fmla="*/ 685800 h 5768340"/>
              <a:gd name="csX135" fmla="*/ 1775460 w 2179320"/>
              <a:gd name="csY135" fmla="*/ 396240 h 5768340"/>
              <a:gd name="csX136" fmla="*/ 1706880 w 2179320"/>
              <a:gd name="csY136" fmla="*/ 289560 h 5768340"/>
              <a:gd name="csX137" fmla="*/ 1562100 w 2179320"/>
              <a:gd name="csY137" fmla="*/ 198120 h 5768340"/>
              <a:gd name="csX138" fmla="*/ 1455420 w 2179320"/>
              <a:gd name="csY138" fmla="*/ 83820 h 57683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</a:cxnLst>
            <a:rect l="l" t="t" r="r" b="b"/>
            <a:pathLst>
              <a:path w="2179320" h="5768340">
                <a:moveTo>
                  <a:pt x="1455420" y="83820"/>
                </a:moveTo>
                <a:lnTo>
                  <a:pt x="1424940" y="129540"/>
                </a:lnTo>
                <a:lnTo>
                  <a:pt x="1447800" y="213360"/>
                </a:lnTo>
                <a:lnTo>
                  <a:pt x="1447800" y="281940"/>
                </a:lnTo>
                <a:lnTo>
                  <a:pt x="1478280" y="365760"/>
                </a:lnTo>
                <a:lnTo>
                  <a:pt x="1485900" y="510540"/>
                </a:lnTo>
                <a:lnTo>
                  <a:pt x="1508760" y="571500"/>
                </a:lnTo>
                <a:lnTo>
                  <a:pt x="1485900" y="708660"/>
                </a:lnTo>
                <a:lnTo>
                  <a:pt x="1386840" y="815340"/>
                </a:lnTo>
                <a:lnTo>
                  <a:pt x="1074420" y="937260"/>
                </a:lnTo>
                <a:lnTo>
                  <a:pt x="868680" y="922020"/>
                </a:lnTo>
                <a:lnTo>
                  <a:pt x="701040" y="853440"/>
                </a:lnTo>
                <a:lnTo>
                  <a:pt x="563880" y="792480"/>
                </a:lnTo>
                <a:lnTo>
                  <a:pt x="495300" y="685800"/>
                </a:lnTo>
                <a:lnTo>
                  <a:pt x="472440" y="678180"/>
                </a:lnTo>
                <a:lnTo>
                  <a:pt x="419100" y="601980"/>
                </a:lnTo>
                <a:lnTo>
                  <a:pt x="457200" y="525780"/>
                </a:lnTo>
                <a:lnTo>
                  <a:pt x="449580" y="487680"/>
                </a:lnTo>
                <a:lnTo>
                  <a:pt x="350520" y="472440"/>
                </a:lnTo>
                <a:lnTo>
                  <a:pt x="312420" y="396240"/>
                </a:lnTo>
                <a:lnTo>
                  <a:pt x="312420" y="327660"/>
                </a:lnTo>
                <a:lnTo>
                  <a:pt x="297180" y="289560"/>
                </a:lnTo>
                <a:lnTo>
                  <a:pt x="274320" y="274320"/>
                </a:lnTo>
                <a:lnTo>
                  <a:pt x="190500" y="213360"/>
                </a:lnTo>
                <a:lnTo>
                  <a:pt x="137160" y="160020"/>
                </a:lnTo>
                <a:lnTo>
                  <a:pt x="45720" y="0"/>
                </a:lnTo>
                <a:lnTo>
                  <a:pt x="22860" y="0"/>
                </a:lnTo>
                <a:lnTo>
                  <a:pt x="53340" y="106680"/>
                </a:lnTo>
                <a:lnTo>
                  <a:pt x="7620" y="198120"/>
                </a:lnTo>
                <a:lnTo>
                  <a:pt x="22860" y="274320"/>
                </a:lnTo>
                <a:lnTo>
                  <a:pt x="30480" y="327660"/>
                </a:lnTo>
                <a:lnTo>
                  <a:pt x="152400" y="365760"/>
                </a:lnTo>
                <a:lnTo>
                  <a:pt x="220980" y="434340"/>
                </a:lnTo>
                <a:lnTo>
                  <a:pt x="220980" y="510540"/>
                </a:lnTo>
                <a:lnTo>
                  <a:pt x="213360" y="609600"/>
                </a:lnTo>
                <a:lnTo>
                  <a:pt x="152400" y="693420"/>
                </a:lnTo>
                <a:lnTo>
                  <a:pt x="0" y="746760"/>
                </a:lnTo>
                <a:lnTo>
                  <a:pt x="0" y="777240"/>
                </a:lnTo>
                <a:lnTo>
                  <a:pt x="167640" y="800100"/>
                </a:lnTo>
                <a:lnTo>
                  <a:pt x="312420" y="845820"/>
                </a:lnTo>
                <a:lnTo>
                  <a:pt x="571500" y="1082040"/>
                </a:lnTo>
                <a:lnTo>
                  <a:pt x="609600" y="1257300"/>
                </a:lnTo>
                <a:lnTo>
                  <a:pt x="609600" y="1325880"/>
                </a:lnTo>
                <a:lnTo>
                  <a:pt x="525780" y="1417320"/>
                </a:lnTo>
                <a:lnTo>
                  <a:pt x="487680" y="1432560"/>
                </a:lnTo>
                <a:lnTo>
                  <a:pt x="388620" y="1447800"/>
                </a:lnTo>
                <a:lnTo>
                  <a:pt x="388620" y="1493520"/>
                </a:lnTo>
                <a:lnTo>
                  <a:pt x="426720" y="1493520"/>
                </a:lnTo>
                <a:lnTo>
                  <a:pt x="441960" y="1539240"/>
                </a:lnTo>
                <a:lnTo>
                  <a:pt x="388620" y="1584960"/>
                </a:lnTo>
                <a:lnTo>
                  <a:pt x="411480" y="1600200"/>
                </a:lnTo>
                <a:lnTo>
                  <a:pt x="480060" y="1577340"/>
                </a:lnTo>
                <a:lnTo>
                  <a:pt x="556260" y="1668780"/>
                </a:lnTo>
                <a:lnTo>
                  <a:pt x="541020" y="1783080"/>
                </a:lnTo>
                <a:lnTo>
                  <a:pt x="480060" y="1851660"/>
                </a:lnTo>
                <a:lnTo>
                  <a:pt x="434340" y="1874520"/>
                </a:lnTo>
                <a:lnTo>
                  <a:pt x="449580" y="1927860"/>
                </a:lnTo>
                <a:lnTo>
                  <a:pt x="434340" y="1996440"/>
                </a:lnTo>
                <a:lnTo>
                  <a:pt x="441960" y="2072640"/>
                </a:lnTo>
                <a:lnTo>
                  <a:pt x="495300" y="2156460"/>
                </a:lnTo>
                <a:lnTo>
                  <a:pt x="495300" y="2232660"/>
                </a:lnTo>
                <a:lnTo>
                  <a:pt x="495300" y="2232660"/>
                </a:lnTo>
                <a:lnTo>
                  <a:pt x="525780" y="2346960"/>
                </a:lnTo>
                <a:lnTo>
                  <a:pt x="388620" y="2446020"/>
                </a:lnTo>
                <a:lnTo>
                  <a:pt x="388620" y="2529840"/>
                </a:lnTo>
                <a:lnTo>
                  <a:pt x="419100" y="2613660"/>
                </a:lnTo>
                <a:lnTo>
                  <a:pt x="419100" y="2674620"/>
                </a:lnTo>
                <a:lnTo>
                  <a:pt x="487680" y="2766060"/>
                </a:lnTo>
                <a:lnTo>
                  <a:pt x="487680" y="2895600"/>
                </a:lnTo>
                <a:lnTo>
                  <a:pt x="624840" y="3048000"/>
                </a:lnTo>
                <a:lnTo>
                  <a:pt x="655320" y="3314700"/>
                </a:lnTo>
                <a:lnTo>
                  <a:pt x="723900" y="3368040"/>
                </a:lnTo>
                <a:lnTo>
                  <a:pt x="723900" y="3558540"/>
                </a:lnTo>
                <a:lnTo>
                  <a:pt x="739140" y="3596640"/>
                </a:lnTo>
                <a:lnTo>
                  <a:pt x="731520" y="3688080"/>
                </a:lnTo>
                <a:lnTo>
                  <a:pt x="800100" y="3810000"/>
                </a:lnTo>
                <a:lnTo>
                  <a:pt x="822960" y="3893820"/>
                </a:lnTo>
                <a:lnTo>
                  <a:pt x="777240" y="4015740"/>
                </a:lnTo>
                <a:lnTo>
                  <a:pt x="975360" y="4434840"/>
                </a:lnTo>
                <a:lnTo>
                  <a:pt x="1051560" y="4518660"/>
                </a:lnTo>
                <a:lnTo>
                  <a:pt x="1127760" y="4533900"/>
                </a:lnTo>
                <a:lnTo>
                  <a:pt x="1219200" y="4693920"/>
                </a:lnTo>
                <a:lnTo>
                  <a:pt x="1173480" y="4815840"/>
                </a:lnTo>
                <a:lnTo>
                  <a:pt x="1280160" y="4914900"/>
                </a:lnTo>
                <a:lnTo>
                  <a:pt x="1295400" y="5067300"/>
                </a:lnTo>
                <a:lnTo>
                  <a:pt x="1264920" y="5242560"/>
                </a:lnTo>
                <a:lnTo>
                  <a:pt x="1211580" y="5257800"/>
                </a:lnTo>
                <a:lnTo>
                  <a:pt x="1143000" y="5402580"/>
                </a:lnTo>
                <a:lnTo>
                  <a:pt x="1074420" y="5417820"/>
                </a:lnTo>
                <a:lnTo>
                  <a:pt x="1059180" y="5494020"/>
                </a:lnTo>
                <a:lnTo>
                  <a:pt x="1165860" y="5577840"/>
                </a:lnTo>
                <a:lnTo>
                  <a:pt x="1188720" y="5623560"/>
                </a:lnTo>
                <a:lnTo>
                  <a:pt x="1211580" y="5722620"/>
                </a:lnTo>
                <a:lnTo>
                  <a:pt x="1318260" y="5768340"/>
                </a:lnTo>
                <a:lnTo>
                  <a:pt x="1455420" y="5768340"/>
                </a:lnTo>
                <a:lnTo>
                  <a:pt x="1493520" y="5730240"/>
                </a:lnTo>
                <a:lnTo>
                  <a:pt x="1645920" y="5760720"/>
                </a:lnTo>
                <a:lnTo>
                  <a:pt x="1714500" y="5676900"/>
                </a:lnTo>
                <a:lnTo>
                  <a:pt x="1729740" y="5577840"/>
                </a:lnTo>
                <a:lnTo>
                  <a:pt x="1691640" y="5494020"/>
                </a:lnTo>
                <a:lnTo>
                  <a:pt x="1737360" y="5341620"/>
                </a:lnTo>
                <a:lnTo>
                  <a:pt x="1684020" y="5113020"/>
                </a:lnTo>
                <a:lnTo>
                  <a:pt x="1775460" y="4960620"/>
                </a:lnTo>
                <a:lnTo>
                  <a:pt x="1767840" y="4823460"/>
                </a:lnTo>
                <a:lnTo>
                  <a:pt x="1927860" y="4495800"/>
                </a:lnTo>
                <a:lnTo>
                  <a:pt x="1927860" y="4389120"/>
                </a:lnTo>
                <a:lnTo>
                  <a:pt x="1874520" y="4160520"/>
                </a:lnTo>
                <a:lnTo>
                  <a:pt x="1828800" y="4023360"/>
                </a:lnTo>
                <a:lnTo>
                  <a:pt x="1828800" y="3893820"/>
                </a:lnTo>
                <a:lnTo>
                  <a:pt x="1790700" y="3848100"/>
                </a:lnTo>
                <a:lnTo>
                  <a:pt x="1790700" y="3741420"/>
                </a:lnTo>
                <a:lnTo>
                  <a:pt x="1859280" y="3672840"/>
                </a:lnTo>
                <a:lnTo>
                  <a:pt x="1912620" y="3543300"/>
                </a:lnTo>
                <a:lnTo>
                  <a:pt x="1958340" y="3451860"/>
                </a:lnTo>
                <a:lnTo>
                  <a:pt x="2011680" y="3383280"/>
                </a:lnTo>
                <a:lnTo>
                  <a:pt x="1988820" y="3261360"/>
                </a:lnTo>
                <a:lnTo>
                  <a:pt x="2004060" y="3078480"/>
                </a:lnTo>
                <a:lnTo>
                  <a:pt x="1958340" y="2941320"/>
                </a:lnTo>
                <a:lnTo>
                  <a:pt x="1996440" y="2872740"/>
                </a:lnTo>
                <a:lnTo>
                  <a:pt x="2004060" y="2468880"/>
                </a:lnTo>
                <a:lnTo>
                  <a:pt x="1882140" y="2286000"/>
                </a:lnTo>
                <a:lnTo>
                  <a:pt x="1950720" y="2225040"/>
                </a:lnTo>
                <a:lnTo>
                  <a:pt x="1965960" y="2034540"/>
                </a:lnTo>
                <a:lnTo>
                  <a:pt x="1935480" y="1866900"/>
                </a:lnTo>
                <a:lnTo>
                  <a:pt x="1920240" y="1783080"/>
                </a:lnTo>
                <a:lnTo>
                  <a:pt x="2034540" y="1463040"/>
                </a:lnTo>
                <a:lnTo>
                  <a:pt x="2072640" y="1402080"/>
                </a:lnTo>
                <a:lnTo>
                  <a:pt x="2049780" y="1341120"/>
                </a:lnTo>
                <a:lnTo>
                  <a:pt x="2057400" y="1280160"/>
                </a:lnTo>
                <a:lnTo>
                  <a:pt x="2179320" y="1280160"/>
                </a:lnTo>
                <a:lnTo>
                  <a:pt x="2179320" y="1280160"/>
                </a:lnTo>
                <a:lnTo>
                  <a:pt x="2080260" y="1104900"/>
                </a:lnTo>
                <a:lnTo>
                  <a:pt x="1965960" y="838200"/>
                </a:lnTo>
                <a:lnTo>
                  <a:pt x="1927860" y="792480"/>
                </a:lnTo>
                <a:lnTo>
                  <a:pt x="1905000" y="685800"/>
                </a:lnTo>
                <a:lnTo>
                  <a:pt x="1775460" y="396240"/>
                </a:lnTo>
                <a:lnTo>
                  <a:pt x="1706880" y="289560"/>
                </a:lnTo>
                <a:lnTo>
                  <a:pt x="1562100" y="198120"/>
                </a:lnTo>
                <a:lnTo>
                  <a:pt x="1455420" y="8382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07AF716E-A53F-586C-ABDE-3470D247B51F}"/>
              </a:ext>
            </a:extLst>
          </p:cNvPr>
          <p:cNvSpPr>
            <a:spLocks/>
          </p:cNvSpPr>
          <p:nvPr/>
        </p:nvSpPr>
        <p:spPr bwMode="auto">
          <a:xfrm>
            <a:off x="7232624" y="3811089"/>
            <a:ext cx="1011489" cy="2489624"/>
          </a:xfrm>
          <a:custGeom>
            <a:avLst/>
            <a:gdLst>
              <a:gd name="T0" fmla="*/ 107 w 169"/>
              <a:gd name="T1" fmla="*/ 6 h 415"/>
              <a:gd name="T2" fmla="*/ 111 w 169"/>
              <a:gd name="T3" fmla="*/ 41 h 415"/>
              <a:gd name="T4" fmla="*/ 53 w 169"/>
              <a:gd name="T5" fmla="*/ 61 h 415"/>
              <a:gd name="T6" fmla="*/ 28 w 169"/>
              <a:gd name="T7" fmla="*/ 34 h 415"/>
              <a:gd name="T8" fmla="*/ 5 w 169"/>
              <a:gd name="T9" fmla="*/ 0 h 415"/>
              <a:gd name="T10" fmla="*/ 3 w 169"/>
              <a:gd name="T11" fmla="*/ 56 h 415"/>
              <a:gd name="T12" fmla="*/ 31 w 169"/>
              <a:gd name="T13" fmla="*/ 104 h 415"/>
              <a:gd name="T14" fmla="*/ 31 w 169"/>
              <a:gd name="T15" fmla="*/ 113 h 415"/>
              <a:gd name="T16" fmla="*/ 39 w 169"/>
              <a:gd name="T17" fmla="*/ 160 h 415"/>
              <a:gd name="T18" fmla="*/ 33 w 169"/>
              <a:gd name="T19" fmla="*/ 191 h 415"/>
              <a:gd name="T20" fmla="*/ 55 w 169"/>
              <a:gd name="T21" fmla="*/ 241 h 415"/>
              <a:gd name="T22" fmla="*/ 60 w 169"/>
              <a:gd name="T23" fmla="*/ 283 h 415"/>
              <a:gd name="T24" fmla="*/ 87 w 169"/>
              <a:gd name="T25" fmla="*/ 330 h 415"/>
              <a:gd name="T26" fmla="*/ 92 w 169"/>
              <a:gd name="T27" fmla="*/ 376 h 415"/>
              <a:gd name="T28" fmla="*/ 89 w 169"/>
              <a:gd name="T29" fmla="*/ 406 h 415"/>
              <a:gd name="T30" fmla="*/ 123 w 169"/>
              <a:gd name="T31" fmla="*/ 409 h 415"/>
              <a:gd name="T32" fmla="*/ 127 w 169"/>
              <a:gd name="T33" fmla="*/ 360 h 415"/>
              <a:gd name="T34" fmla="*/ 140 w 169"/>
              <a:gd name="T35" fmla="*/ 310 h 415"/>
              <a:gd name="T36" fmla="*/ 134 w 169"/>
              <a:gd name="T37" fmla="*/ 265 h 415"/>
              <a:gd name="T38" fmla="*/ 159 w 169"/>
              <a:gd name="T39" fmla="*/ 92 h 415"/>
              <a:gd name="T40" fmla="*/ 107 w 169"/>
              <a:gd name="T41" fmla="*/ 6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9" h="415">
                <a:moveTo>
                  <a:pt x="107" y="6"/>
                </a:moveTo>
                <a:cubicBezTo>
                  <a:pt x="106" y="16"/>
                  <a:pt x="113" y="32"/>
                  <a:pt x="111" y="41"/>
                </a:cubicBezTo>
                <a:cubicBezTo>
                  <a:pt x="105" y="66"/>
                  <a:pt x="76" y="72"/>
                  <a:pt x="53" y="61"/>
                </a:cubicBezTo>
                <a:cubicBezTo>
                  <a:pt x="39" y="54"/>
                  <a:pt x="33" y="41"/>
                  <a:pt x="28" y="34"/>
                </a:cubicBezTo>
                <a:cubicBezTo>
                  <a:pt x="21" y="23"/>
                  <a:pt x="11" y="11"/>
                  <a:pt x="5" y="0"/>
                </a:cubicBezTo>
                <a:cubicBezTo>
                  <a:pt x="0" y="21"/>
                  <a:pt x="37" y="45"/>
                  <a:pt x="3" y="56"/>
                </a:cubicBezTo>
                <a:cubicBezTo>
                  <a:pt x="27" y="56"/>
                  <a:pt x="70" y="100"/>
                  <a:pt x="31" y="104"/>
                </a:cubicBezTo>
                <a:cubicBezTo>
                  <a:pt x="31" y="106"/>
                  <a:pt x="31" y="111"/>
                  <a:pt x="31" y="113"/>
                </a:cubicBezTo>
                <a:cubicBezTo>
                  <a:pt x="43" y="114"/>
                  <a:pt x="39" y="145"/>
                  <a:pt x="39" y="160"/>
                </a:cubicBezTo>
                <a:cubicBezTo>
                  <a:pt x="38" y="173"/>
                  <a:pt x="32" y="176"/>
                  <a:pt x="33" y="191"/>
                </a:cubicBezTo>
                <a:cubicBezTo>
                  <a:pt x="35" y="207"/>
                  <a:pt x="51" y="226"/>
                  <a:pt x="55" y="241"/>
                </a:cubicBezTo>
                <a:cubicBezTo>
                  <a:pt x="57" y="249"/>
                  <a:pt x="63" y="277"/>
                  <a:pt x="60" y="283"/>
                </a:cubicBezTo>
                <a:cubicBezTo>
                  <a:pt x="53" y="303"/>
                  <a:pt x="80" y="318"/>
                  <a:pt x="87" y="330"/>
                </a:cubicBezTo>
                <a:cubicBezTo>
                  <a:pt x="90" y="334"/>
                  <a:pt x="102" y="373"/>
                  <a:pt x="92" y="376"/>
                </a:cubicBezTo>
                <a:cubicBezTo>
                  <a:pt x="71" y="382"/>
                  <a:pt x="87" y="396"/>
                  <a:pt x="89" y="406"/>
                </a:cubicBezTo>
                <a:cubicBezTo>
                  <a:pt x="91" y="415"/>
                  <a:pt x="120" y="414"/>
                  <a:pt x="123" y="409"/>
                </a:cubicBezTo>
                <a:cubicBezTo>
                  <a:pt x="134" y="397"/>
                  <a:pt x="119" y="374"/>
                  <a:pt x="127" y="360"/>
                </a:cubicBezTo>
                <a:cubicBezTo>
                  <a:pt x="133" y="350"/>
                  <a:pt x="143" y="323"/>
                  <a:pt x="140" y="310"/>
                </a:cubicBezTo>
                <a:cubicBezTo>
                  <a:pt x="138" y="300"/>
                  <a:pt x="126" y="273"/>
                  <a:pt x="134" y="265"/>
                </a:cubicBezTo>
                <a:cubicBezTo>
                  <a:pt x="169" y="230"/>
                  <a:pt x="112" y="103"/>
                  <a:pt x="159" y="92"/>
                </a:cubicBezTo>
                <a:cubicBezTo>
                  <a:pt x="140" y="60"/>
                  <a:pt x="134" y="32"/>
                  <a:pt x="107" y="6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0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pptx364_礼文島（北海道）のイラスト</dc:title>
  <dc:subject>pptx364_礼文島（北海道）のイラスト</dc:subject>
  <dc:creator>でじけろお</dc:creator>
  <cp:revision>1</cp:revision>
  <dcterms:created xsi:type="dcterms:W3CDTF">2018-05-20T00:31:01Z</dcterms:created>
  <dcterms:modified xsi:type="dcterms:W3CDTF">2026-02-20T07:35:30Z</dcterms:modified>
  <cp:version>1</cp:version>
</cp:coreProperties>
</file>