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CC66"/>
    <a:srgbClr val="CCFF99"/>
    <a:srgbClr val="339933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407" autoAdjust="0"/>
    <p:restoredTop sz="94660"/>
  </p:normalViewPr>
  <p:slideViewPr>
    <p:cSldViewPr snapToGrid="0">
      <p:cViewPr varScale="1">
        <p:scale>
          <a:sx n="48" d="100"/>
          <a:sy n="48" d="100"/>
        </p:scale>
        <p:origin x="6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64C386-9414-27F4-1E73-EAC516526A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1A92E792-D557-E6BD-8A20-82A574C94739}"/>
              </a:ext>
            </a:extLst>
          </p:cNvPr>
          <p:cNvSpPr/>
          <p:nvPr/>
        </p:nvSpPr>
        <p:spPr>
          <a:xfrm>
            <a:off x="1211730" y="858276"/>
            <a:ext cx="1556303" cy="2501345"/>
          </a:xfrm>
          <a:custGeom>
            <a:avLst/>
            <a:gdLst>
              <a:gd name="csX0" fmla="*/ 1371600 w 2457450"/>
              <a:gd name="csY0" fmla="*/ 0 h 3949700"/>
              <a:gd name="csX1" fmla="*/ 1295400 w 2457450"/>
              <a:gd name="csY1" fmla="*/ 127000 h 3949700"/>
              <a:gd name="csX2" fmla="*/ 1092200 w 2457450"/>
              <a:gd name="csY2" fmla="*/ 1066800 h 3949700"/>
              <a:gd name="csX3" fmla="*/ 933450 w 2457450"/>
              <a:gd name="csY3" fmla="*/ 1155700 h 3949700"/>
              <a:gd name="csX4" fmla="*/ 831850 w 2457450"/>
              <a:gd name="csY4" fmla="*/ 1663700 h 3949700"/>
              <a:gd name="csX5" fmla="*/ 615950 w 2457450"/>
              <a:gd name="csY5" fmla="*/ 1835150 h 3949700"/>
              <a:gd name="csX6" fmla="*/ 577850 w 2457450"/>
              <a:gd name="csY6" fmla="*/ 2076450 h 3949700"/>
              <a:gd name="csX7" fmla="*/ 381000 w 2457450"/>
              <a:gd name="csY7" fmla="*/ 2343150 h 3949700"/>
              <a:gd name="csX8" fmla="*/ 323850 w 2457450"/>
              <a:gd name="csY8" fmla="*/ 2362200 h 3949700"/>
              <a:gd name="csX9" fmla="*/ 298450 w 2457450"/>
              <a:gd name="csY9" fmla="*/ 2451100 h 3949700"/>
              <a:gd name="csX10" fmla="*/ 209550 w 2457450"/>
              <a:gd name="csY10" fmla="*/ 2590800 h 3949700"/>
              <a:gd name="csX11" fmla="*/ 228600 w 2457450"/>
              <a:gd name="csY11" fmla="*/ 2755900 h 3949700"/>
              <a:gd name="csX12" fmla="*/ 311150 w 2457450"/>
              <a:gd name="csY12" fmla="*/ 2838450 h 3949700"/>
              <a:gd name="csX13" fmla="*/ 330200 w 2457450"/>
              <a:gd name="csY13" fmla="*/ 3003550 h 3949700"/>
              <a:gd name="csX14" fmla="*/ 304800 w 2457450"/>
              <a:gd name="csY14" fmla="*/ 3086100 h 3949700"/>
              <a:gd name="csX15" fmla="*/ 171450 w 2457450"/>
              <a:gd name="csY15" fmla="*/ 3232150 h 3949700"/>
              <a:gd name="csX16" fmla="*/ 107950 w 2457450"/>
              <a:gd name="csY16" fmla="*/ 3340100 h 3949700"/>
              <a:gd name="csX17" fmla="*/ 82550 w 2457450"/>
              <a:gd name="csY17" fmla="*/ 3486150 h 3949700"/>
              <a:gd name="csX18" fmla="*/ 50800 w 2457450"/>
              <a:gd name="csY18" fmla="*/ 3663950 h 3949700"/>
              <a:gd name="csX19" fmla="*/ 0 w 2457450"/>
              <a:gd name="csY19" fmla="*/ 3740150 h 3949700"/>
              <a:gd name="csX20" fmla="*/ 0 w 2457450"/>
              <a:gd name="csY20" fmla="*/ 3790950 h 3949700"/>
              <a:gd name="csX21" fmla="*/ 76200 w 2457450"/>
              <a:gd name="csY21" fmla="*/ 3949700 h 3949700"/>
              <a:gd name="csX22" fmla="*/ 177800 w 2457450"/>
              <a:gd name="csY22" fmla="*/ 3930650 h 3949700"/>
              <a:gd name="csX23" fmla="*/ 184150 w 2457450"/>
              <a:gd name="csY23" fmla="*/ 3848100 h 3949700"/>
              <a:gd name="csX24" fmla="*/ 273050 w 2457450"/>
              <a:gd name="csY24" fmla="*/ 3771900 h 3949700"/>
              <a:gd name="csX25" fmla="*/ 273050 w 2457450"/>
              <a:gd name="csY25" fmla="*/ 3676650 h 3949700"/>
              <a:gd name="csX26" fmla="*/ 349250 w 2457450"/>
              <a:gd name="csY26" fmla="*/ 3676650 h 3949700"/>
              <a:gd name="csX27" fmla="*/ 622300 w 2457450"/>
              <a:gd name="csY27" fmla="*/ 3543300 h 3949700"/>
              <a:gd name="csX28" fmla="*/ 673100 w 2457450"/>
              <a:gd name="csY28" fmla="*/ 3422650 h 3949700"/>
              <a:gd name="csX29" fmla="*/ 762000 w 2457450"/>
              <a:gd name="csY29" fmla="*/ 3359150 h 3949700"/>
              <a:gd name="csX30" fmla="*/ 946150 w 2457450"/>
              <a:gd name="csY30" fmla="*/ 3295650 h 3949700"/>
              <a:gd name="csX31" fmla="*/ 1022350 w 2457450"/>
              <a:gd name="csY31" fmla="*/ 3371850 h 3949700"/>
              <a:gd name="csX32" fmla="*/ 1130300 w 2457450"/>
              <a:gd name="csY32" fmla="*/ 3340100 h 3949700"/>
              <a:gd name="csX33" fmla="*/ 1111250 w 2457450"/>
              <a:gd name="csY33" fmla="*/ 3219450 h 3949700"/>
              <a:gd name="csX34" fmla="*/ 1168400 w 2457450"/>
              <a:gd name="csY34" fmla="*/ 3200400 h 3949700"/>
              <a:gd name="csX35" fmla="*/ 1263650 w 2457450"/>
              <a:gd name="csY35" fmla="*/ 3219450 h 3949700"/>
              <a:gd name="csX36" fmla="*/ 1377950 w 2457450"/>
              <a:gd name="csY36" fmla="*/ 3213100 h 3949700"/>
              <a:gd name="csX37" fmla="*/ 1460500 w 2457450"/>
              <a:gd name="csY37" fmla="*/ 3060700 h 3949700"/>
              <a:gd name="csX38" fmla="*/ 1416050 w 2457450"/>
              <a:gd name="csY38" fmla="*/ 3003550 h 3949700"/>
              <a:gd name="csX39" fmla="*/ 1441450 w 2457450"/>
              <a:gd name="csY39" fmla="*/ 2965450 h 3949700"/>
              <a:gd name="csX40" fmla="*/ 1574800 w 2457450"/>
              <a:gd name="csY40" fmla="*/ 2908300 h 3949700"/>
              <a:gd name="csX41" fmla="*/ 1676400 w 2457450"/>
              <a:gd name="csY41" fmla="*/ 2806700 h 3949700"/>
              <a:gd name="csX42" fmla="*/ 1651000 w 2457450"/>
              <a:gd name="csY42" fmla="*/ 2774950 h 3949700"/>
              <a:gd name="csX43" fmla="*/ 1606550 w 2457450"/>
              <a:gd name="csY43" fmla="*/ 2755900 h 3949700"/>
              <a:gd name="csX44" fmla="*/ 1670050 w 2457450"/>
              <a:gd name="csY44" fmla="*/ 2711450 h 3949700"/>
              <a:gd name="csX45" fmla="*/ 1638300 w 2457450"/>
              <a:gd name="csY45" fmla="*/ 2660650 h 3949700"/>
              <a:gd name="csX46" fmla="*/ 1746250 w 2457450"/>
              <a:gd name="csY46" fmla="*/ 2565400 h 3949700"/>
              <a:gd name="csX47" fmla="*/ 1784350 w 2457450"/>
              <a:gd name="csY47" fmla="*/ 2368550 h 3949700"/>
              <a:gd name="csX48" fmla="*/ 1816100 w 2457450"/>
              <a:gd name="csY48" fmla="*/ 2292350 h 3949700"/>
              <a:gd name="csX49" fmla="*/ 1803400 w 2457450"/>
              <a:gd name="csY49" fmla="*/ 2241550 h 3949700"/>
              <a:gd name="csX50" fmla="*/ 1962150 w 2457450"/>
              <a:gd name="csY50" fmla="*/ 2228850 h 3949700"/>
              <a:gd name="csX51" fmla="*/ 1968500 w 2457450"/>
              <a:gd name="csY51" fmla="*/ 2178050 h 3949700"/>
              <a:gd name="csX52" fmla="*/ 1924050 w 2457450"/>
              <a:gd name="csY52" fmla="*/ 2139950 h 3949700"/>
              <a:gd name="csX53" fmla="*/ 1993900 w 2457450"/>
              <a:gd name="csY53" fmla="*/ 2089150 h 3949700"/>
              <a:gd name="csX54" fmla="*/ 2089150 w 2457450"/>
              <a:gd name="csY54" fmla="*/ 2089150 h 3949700"/>
              <a:gd name="csX55" fmla="*/ 2216150 w 2457450"/>
              <a:gd name="csY55" fmla="*/ 1987550 h 3949700"/>
              <a:gd name="csX56" fmla="*/ 2197100 w 2457450"/>
              <a:gd name="csY56" fmla="*/ 1955800 h 3949700"/>
              <a:gd name="csX57" fmla="*/ 2247900 w 2457450"/>
              <a:gd name="csY57" fmla="*/ 1917700 h 3949700"/>
              <a:gd name="csX58" fmla="*/ 2368550 w 2457450"/>
              <a:gd name="csY58" fmla="*/ 1936750 h 3949700"/>
              <a:gd name="csX59" fmla="*/ 2387600 w 2457450"/>
              <a:gd name="csY59" fmla="*/ 1828800 h 3949700"/>
              <a:gd name="csX60" fmla="*/ 2387600 w 2457450"/>
              <a:gd name="csY60" fmla="*/ 1828800 h 3949700"/>
              <a:gd name="csX61" fmla="*/ 2419350 w 2457450"/>
              <a:gd name="csY61" fmla="*/ 1752600 h 3949700"/>
              <a:gd name="csX62" fmla="*/ 2425700 w 2457450"/>
              <a:gd name="csY62" fmla="*/ 1701800 h 3949700"/>
              <a:gd name="csX63" fmla="*/ 2292350 w 2457450"/>
              <a:gd name="csY63" fmla="*/ 1612900 h 3949700"/>
              <a:gd name="csX64" fmla="*/ 2419350 w 2457450"/>
              <a:gd name="csY64" fmla="*/ 1631950 h 3949700"/>
              <a:gd name="csX65" fmla="*/ 2457450 w 2457450"/>
              <a:gd name="csY65" fmla="*/ 1492250 h 3949700"/>
              <a:gd name="csX66" fmla="*/ 2387600 w 2457450"/>
              <a:gd name="csY66" fmla="*/ 1428750 h 3949700"/>
              <a:gd name="csX67" fmla="*/ 2197100 w 2457450"/>
              <a:gd name="csY67" fmla="*/ 1422400 h 3949700"/>
              <a:gd name="csX68" fmla="*/ 2070100 w 2457450"/>
              <a:gd name="csY68" fmla="*/ 1022350 h 3949700"/>
              <a:gd name="csX69" fmla="*/ 1663700 w 2457450"/>
              <a:gd name="csY69" fmla="*/ 793750 h 3949700"/>
              <a:gd name="csX70" fmla="*/ 1619250 w 2457450"/>
              <a:gd name="csY70" fmla="*/ 812800 h 3949700"/>
              <a:gd name="csX71" fmla="*/ 1397000 w 2457450"/>
              <a:gd name="csY71" fmla="*/ 476250 h 3949700"/>
              <a:gd name="csX72" fmla="*/ 1365250 w 2457450"/>
              <a:gd name="csY72" fmla="*/ 234950 h 3949700"/>
              <a:gd name="csX73" fmla="*/ 1403350 w 2457450"/>
              <a:gd name="csY73" fmla="*/ 82550 h 3949700"/>
              <a:gd name="csX74" fmla="*/ 1371600 w 2457450"/>
              <a:gd name="csY74" fmla="*/ 0 h 3949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</a:cxnLst>
            <a:rect l="l" t="t" r="r" b="b"/>
            <a:pathLst>
              <a:path w="2457450" h="3949700">
                <a:moveTo>
                  <a:pt x="1371600" y="0"/>
                </a:moveTo>
                <a:lnTo>
                  <a:pt x="1295400" y="127000"/>
                </a:lnTo>
                <a:lnTo>
                  <a:pt x="1092200" y="1066800"/>
                </a:lnTo>
                <a:lnTo>
                  <a:pt x="933450" y="1155700"/>
                </a:lnTo>
                <a:lnTo>
                  <a:pt x="831850" y="1663700"/>
                </a:lnTo>
                <a:lnTo>
                  <a:pt x="615950" y="1835150"/>
                </a:lnTo>
                <a:lnTo>
                  <a:pt x="577850" y="2076450"/>
                </a:lnTo>
                <a:lnTo>
                  <a:pt x="381000" y="2343150"/>
                </a:lnTo>
                <a:lnTo>
                  <a:pt x="323850" y="2362200"/>
                </a:lnTo>
                <a:lnTo>
                  <a:pt x="298450" y="2451100"/>
                </a:lnTo>
                <a:lnTo>
                  <a:pt x="209550" y="2590800"/>
                </a:lnTo>
                <a:lnTo>
                  <a:pt x="228600" y="2755900"/>
                </a:lnTo>
                <a:lnTo>
                  <a:pt x="311150" y="2838450"/>
                </a:lnTo>
                <a:lnTo>
                  <a:pt x="330200" y="3003550"/>
                </a:lnTo>
                <a:lnTo>
                  <a:pt x="304800" y="3086100"/>
                </a:lnTo>
                <a:lnTo>
                  <a:pt x="171450" y="3232150"/>
                </a:lnTo>
                <a:lnTo>
                  <a:pt x="107950" y="3340100"/>
                </a:lnTo>
                <a:lnTo>
                  <a:pt x="82550" y="3486150"/>
                </a:lnTo>
                <a:lnTo>
                  <a:pt x="50800" y="3663950"/>
                </a:lnTo>
                <a:lnTo>
                  <a:pt x="0" y="3740150"/>
                </a:lnTo>
                <a:lnTo>
                  <a:pt x="0" y="3790950"/>
                </a:lnTo>
                <a:lnTo>
                  <a:pt x="76200" y="3949700"/>
                </a:lnTo>
                <a:lnTo>
                  <a:pt x="177800" y="3930650"/>
                </a:lnTo>
                <a:lnTo>
                  <a:pt x="184150" y="3848100"/>
                </a:lnTo>
                <a:lnTo>
                  <a:pt x="273050" y="3771900"/>
                </a:lnTo>
                <a:lnTo>
                  <a:pt x="273050" y="3676650"/>
                </a:lnTo>
                <a:lnTo>
                  <a:pt x="349250" y="3676650"/>
                </a:lnTo>
                <a:lnTo>
                  <a:pt x="622300" y="3543300"/>
                </a:lnTo>
                <a:lnTo>
                  <a:pt x="673100" y="3422650"/>
                </a:lnTo>
                <a:lnTo>
                  <a:pt x="762000" y="3359150"/>
                </a:lnTo>
                <a:lnTo>
                  <a:pt x="946150" y="3295650"/>
                </a:lnTo>
                <a:lnTo>
                  <a:pt x="1022350" y="3371850"/>
                </a:lnTo>
                <a:lnTo>
                  <a:pt x="1130300" y="3340100"/>
                </a:lnTo>
                <a:lnTo>
                  <a:pt x="1111250" y="3219450"/>
                </a:lnTo>
                <a:lnTo>
                  <a:pt x="1168400" y="3200400"/>
                </a:lnTo>
                <a:lnTo>
                  <a:pt x="1263650" y="3219450"/>
                </a:lnTo>
                <a:lnTo>
                  <a:pt x="1377950" y="3213100"/>
                </a:lnTo>
                <a:lnTo>
                  <a:pt x="1460500" y="3060700"/>
                </a:lnTo>
                <a:lnTo>
                  <a:pt x="1416050" y="3003550"/>
                </a:lnTo>
                <a:lnTo>
                  <a:pt x="1441450" y="2965450"/>
                </a:lnTo>
                <a:lnTo>
                  <a:pt x="1574800" y="2908300"/>
                </a:lnTo>
                <a:lnTo>
                  <a:pt x="1676400" y="2806700"/>
                </a:lnTo>
                <a:lnTo>
                  <a:pt x="1651000" y="2774950"/>
                </a:lnTo>
                <a:lnTo>
                  <a:pt x="1606550" y="2755900"/>
                </a:lnTo>
                <a:lnTo>
                  <a:pt x="1670050" y="2711450"/>
                </a:lnTo>
                <a:lnTo>
                  <a:pt x="1638300" y="2660650"/>
                </a:lnTo>
                <a:lnTo>
                  <a:pt x="1746250" y="2565400"/>
                </a:lnTo>
                <a:lnTo>
                  <a:pt x="1784350" y="2368550"/>
                </a:lnTo>
                <a:lnTo>
                  <a:pt x="1816100" y="2292350"/>
                </a:lnTo>
                <a:lnTo>
                  <a:pt x="1803400" y="2241550"/>
                </a:lnTo>
                <a:lnTo>
                  <a:pt x="1962150" y="2228850"/>
                </a:lnTo>
                <a:lnTo>
                  <a:pt x="1968500" y="2178050"/>
                </a:lnTo>
                <a:lnTo>
                  <a:pt x="1924050" y="2139950"/>
                </a:lnTo>
                <a:lnTo>
                  <a:pt x="1993900" y="2089150"/>
                </a:lnTo>
                <a:lnTo>
                  <a:pt x="2089150" y="2089150"/>
                </a:lnTo>
                <a:lnTo>
                  <a:pt x="2216150" y="1987550"/>
                </a:lnTo>
                <a:lnTo>
                  <a:pt x="2197100" y="1955800"/>
                </a:lnTo>
                <a:lnTo>
                  <a:pt x="2247900" y="1917700"/>
                </a:lnTo>
                <a:lnTo>
                  <a:pt x="2368550" y="1936750"/>
                </a:lnTo>
                <a:lnTo>
                  <a:pt x="2387600" y="1828800"/>
                </a:lnTo>
                <a:lnTo>
                  <a:pt x="2387600" y="1828800"/>
                </a:lnTo>
                <a:lnTo>
                  <a:pt x="2419350" y="1752600"/>
                </a:lnTo>
                <a:lnTo>
                  <a:pt x="2425700" y="1701800"/>
                </a:lnTo>
                <a:lnTo>
                  <a:pt x="2292350" y="1612900"/>
                </a:lnTo>
                <a:lnTo>
                  <a:pt x="2419350" y="1631950"/>
                </a:lnTo>
                <a:lnTo>
                  <a:pt x="2457450" y="1492250"/>
                </a:lnTo>
                <a:lnTo>
                  <a:pt x="2387600" y="1428750"/>
                </a:lnTo>
                <a:lnTo>
                  <a:pt x="2197100" y="1422400"/>
                </a:lnTo>
                <a:lnTo>
                  <a:pt x="2070100" y="1022350"/>
                </a:lnTo>
                <a:lnTo>
                  <a:pt x="1663700" y="793750"/>
                </a:lnTo>
                <a:lnTo>
                  <a:pt x="1619250" y="812800"/>
                </a:lnTo>
                <a:lnTo>
                  <a:pt x="1397000" y="476250"/>
                </a:lnTo>
                <a:lnTo>
                  <a:pt x="1365250" y="234950"/>
                </a:lnTo>
                <a:lnTo>
                  <a:pt x="1403350" y="82550"/>
                </a:lnTo>
                <a:lnTo>
                  <a:pt x="1371600" y="0"/>
                </a:lnTo>
                <a:close/>
              </a:path>
            </a:pathLst>
          </a:custGeom>
          <a:solidFill>
            <a:schemeClr val="bg1"/>
          </a:solidFill>
          <a:ln w="19050" cap="rnd">
            <a:solidFill>
              <a:schemeClr val="tx1"/>
            </a:solidFill>
            <a:beve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8F668FE-522D-6796-CAB3-7DD832B60DC4}"/>
              </a:ext>
            </a:extLst>
          </p:cNvPr>
          <p:cNvSpPr txBox="1"/>
          <p:nvPr/>
        </p:nvSpPr>
        <p:spPr>
          <a:xfrm>
            <a:off x="429934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大黒島（北海道）</a:t>
            </a:r>
          </a:p>
        </p:txBody>
      </p:sp>
      <p:sp>
        <p:nvSpPr>
          <p:cNvPr id="28" name="Freeform 16">
            <a:extLst>
              <a:ext uri="{FF2B5EF4-FFF2-40B4-BE49-F238E27FC236}">
                <a16:creationId xmlns:a16="http://schemas.microsoft.com/office/drawing/2014/main" id="{029D700E-780D-CEB4-9DA7-A536F09B6D40}"/>
              </a:ext>
            </a:extLst>
          </p:cNvPr>
          <p:cNvSpPr>
            <a:spLocks/>
          </p:cNvSpPr>
          <p:nvPr/>
        </p:nvSpPr>
        <p:spPr bwMode="auto">
          <a:xfrm>
            <a:off x="1114828" y="3819190"/>
            <a:ext cx="1653205" cy="2552530"/>
          </a:xfrm>
          <a:custGeom>
            <a:avLst/>
            <a:gdLst>
              <a:gd name="T0" fmla="*/ 162 w 287"/>
              <a:gd name="T1" fmla="*/ 0 h 443"/>
              <a:gd name="T2" fmla="*/ 133 w 287"/>
              <a:gd name="T3" fmla="*/ 111 h 443"/>
              <a:gd name="T4" fmla="*/ 111 w 287"/>
              <a:gd name="T5" fmla="*/ 144 h 443"/>
              <a:gd name="T6" fmla="*/ 88 w 287"/>
              <a:gd name="T7" fmla="*/ 194 h 443"/>
              <a:gd name="T8" fmla="*/ 67 w 287"/>
              <a:gd name="T9" fmla="*/ 237 h 443"/>
              <a:gd name="T10" fmla="*/ 42 w 287"/>
              <a:gd name="T11" fmla="*/ 272 h 443"/>
              <a:gd name="T12" fmla="*/ 46 w 287"/>
              <a:gd name="T13" fmla="*/ 315 h 443"/>
              <a:gd name="T14" fmla="*/ 27 w 287"/>
              <a:gd name="T15" fmla="*/ 360 h 443"/>
              <a:gd name="T16" fmla="*/ 31 w 287"/>
              <a:gd name="T17" fmla="*/ 430 h 443"/>
              <a:gd name="T18" fmla="*/ 50 w 287"/>
              <a:gd name="T19" fmla="*/ 403 h 443"/>
              <a:gd name="T20" fmla="*/ 77 w 287"/>
              <a:gd name="T21" fmla="*/ 389 h 443"/>
              <a:gd name="T22" fmla="*/ 90 w 287"/>
              <a:gd name="T23" fmla="*/ 371 h 443"/>
              <a:gd name="T24" fmla="*/ 136 w 287"/>
              <a:gd name="T25" fmla="*/ 366 h 443"/>
              <a:gd name="T26" fmla="*/ 140 w 287"/>
              <a:gd name="T27" fmla="*/ 350 h 443"/>
              <a:gd name="T28" fmla="*/ 163 w 287"/>
              <a:gd name="T29" fmla="*/ 352 h 443"/>
              <a:gd name="T30" fmla="*/ 174 w 287"/>
              <a:gd name="T31" fmla="*/ 323 h 443"/>
              <a:gd name="T32" fmla="*/ 188 w 287"/>
              <a:gd name="T33" fmla="*/ 302 h 443"/>
              <a:gd name="T34" fmla="*/ 210 w 287"/>
              <a:gd name="T35" fmla="*/ 245 h 443"/>
              <a:gd name="T36" fmla="*/ 223 w 287"/>
              <a:gd name="T37" fmla="*/ 234 h 443"/>
              <a:gd name="T38" fmla="*/ 258 w 287"/>
              <a:gd name="T39" fmla="*/ 210 h 443"/>
              <a:gd name="T40" fmla="*/ 275 w 287"/>
              <a:gd name="T41" fmla="*/ 196 h 443"/>
              <a:gd name="T42" fmla="*/ 263 w 287"/>
              <a:gd name="T43" fmla="*/ 176 h 443"/>
              <a:gd name="T44" fmla="*/ 281 w 287"/>
              <a:gd name="T45" fmla="*/ 163 h 443"/>
              <a:gd name="T46" fmla="*/ 253 w 287"/>
              <a:gd name="T47" fmla="*/ 155 h 443"/>
              <a:gd name="T48" fmla="*/ 221 w 287"/>
              <a:gd name="T49" fmla="*/ 102 h 443"/>
              <a:gd name="T50" fmla="*/ 171 w 287"/>
              <a:gd name="T51" fmla="*/ 61 h 443"/>
              <a:gd name="T52" fmla="*/ 162 w 287"/>
              <a:gd name="T53" fmla="*/ 0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7" h="443">
                <a:moveTo>
                  <a:pt x="162" y="0"/>
                </a:moveTo>
                <a:cubicBezTo>
                  <a:pt x="140" y="27"/>
                  <a:pt x="140" y="78"/>
                  <a:pt x="133" y="111"/>
                </a:cubicBezTo>
                <a:cubicBezTo>
                  <a:pt x="130" y="125"/>
                  <a:pt x="114" y="125"/>
                  <a:pt x="111" y="144"/>
                </a:cubicBezTo>
                <a:cubicBezTo>
                  <a:pt x="106" y="168"/>
                  <a:pt x="107" y="179"/>
                  <a:pt x="88" y="194"/>
                </a:cubicBezTo>
                <a:cubicBezTo>
                  <a:pt x="74" y="205"/>
                  <a:pt x="78" y="223"/>
                  <a:pt x="67" y="237"/>
                </a:cubicBezTo>
                <a:cubicBezTo>
                  <a:pt x="57" y="251"/>
                  <a:pt x="50" y="259"/>
                  <a:pt x="42" y="272"/>
                </a:cubicBezTo>
                <a:cubicBezTo>
                  <a:pt x="28" y="294"/>
                  <a:pt x="44" y="297"/>
                  <a:pt x="46" y="315"/>
                </a:cubicBezTo>
                <a:cubicBezTo>
                  <a:pt x="49" y="338"/>
                  <a:pt x="38" y="341"/>
                  <a:pt x="27" y="360"/>
                </a:cubicBezTo>
                <a:cubicBezTo>
                  <a:pt x="20" y="372"/>
                  <a:pt x="0" y="443"/>
                  <a:pt x="31" y="430"/>
                </a:cubicBezTo>
                <a:cubicBezTo>
                  <a:pt x="34" y="429"/>
                  <a:pt x="46" y="405"/>
                  <a:pt x="50" y="403"/>
                </a:cubicBezTo>
                <a:cubicBezTo>
                  <a:pt x="58" y="397"/>
                  <a:pt x="68" y="394"/>
                  <a:pt x="77" y="389"/>
                </a:cubicBezTo>
                <a:cubicBezTo>
                  <a:pt x="84" y="386"/>
                  <a:pt x="83" y="376"/>
                  <a:pt x="90" y="371"/>
                </a:cubicBezTo>
                <a:cubicBezTo>
                  <a:pt x="110" y="357"/>
                  <a:pt x="118" y="370"/>
                  <a:pt x="136" y="366"/>
                </a:cubicBezTo>
                <a:cubicBezTo>
                  <a:pt x="134" y="366"/>
                  <a:pt x="134" y="353"/>
                  <a:pt x="140" y="350"/>
                </a:cubicBezTo>
                <a:cubicBezTo>
                  <a:pt x="145" y="348"/>
                  <a:pt x="157" y="357"/>
                  <a:pt x="163" y="352"/>
                </a:cubicBezTo>
                <a:cubicBezTo>
                  <a:pt x="176" y="341"/>
                  <a:pt x="162" y="328"/>
                  <a:pt x="174" y="323"/>
                </a:cubicBezTo>
                <a:cubicBezTo>
                  <a:pt x="184" y="318"/>
                  <a:pt x="203" y="310"/>
                  <a:pt x="188" y="302"/>
                </a:cubicBezTo>
                <a:cubicBezTo>
                  <a:pt x="196" y="287"/>
                  <a:pt x="209" y="269"/>
                  <a:pt x="210" y="245"/>
                </a:cubicBezTo>
                <a:cubicBezTo>
                  <a:pt x="223" y="246"/>
                  <a:pt x="232" y="245"/>
                  <a:pt x="223" y="234"/>
                </a:cubicBezTo>
                <a:cubicBezTo>
                  <a:pt x="240" y="228"/>
                  <a:pt x="248" y="220"/>
                  <a:pt x="258" y="210"/>
                </a:cubicBezTo>
                <a:cubicBezTo>
                  <a:pt x="268" y="201"/>
                  <a:pt x="268" y="214"/>
                  <a:pt x="275" y="196"/>
                </a:cubicBezTo>
                <a:cubicBezTo>
                  <a:pt x="280" y="186"/>
                  <a:pt x="274" y="180"/>
                  <a:pt x="263" y="176"/>
                </a:cubicBezTo>
                <a:cubicBezTo>
                  <a:pt x="272" y="180"/>
                  <a:pt x="287" y="176"/>
                  <a:pt x="281" y="163"/>
                </a:cubicBezTo>
                <a:cubicBezTo>
                  <a:pt x="276" y="150"/>
                  <a:pt x="259" y="162"/>
                  <a:pt x="253" y="155"/>
                </a:cubicBezTo>
                <a:cubicBezTo>
                  <a:pt x="234" y="137"/>
                  <a:pt x="248" y="117"/>
                  <a:pt x="221" y="102"/>
                </a:cubicBezTo>
                <a:cubicBezTo>
                  <a:pt x="194" y="86"/>
                  <a:pt x="189" y="88"/>
                  <a:pt x="171" y="61"/>
                </a:cubicBezTo>
                <a:cubicBezTo>
                  <a:pt x="157" y="40"/>
                  <a:pt x="171" y="19"/>
                  <a:pt x="162" y="0"/>
                </a:cubicBezTo>
                <a:close/>
              </a:path>
            </a:pathLst>
          </a:custGeom>
          <a:solidFill>
            <a:srgbClr val="66FF66"/>
          </a:solidFill>
          <a:ln w="38100">
            <a:solidFill>
              <a:srgbClr val="3399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B72EA9DF-D747-A680-EBD3-8C42AF7EF776}"/>
              </a:ext>
            </a:extLst>
          </p:cNvPr>
          <p:cNvSpPr/>
          <p:nvPr/>
        </p:nvSpPr>
        <p:spPr>
          <a:xfrm>
            <a:off x="4172644" y="858276"/>
            <a:ext cx="1556303" cy="2501345"/>
          </a:xfrm>
          <a:custGeom>
            <a:avLst/>
            <a:gdLst>
              <a:gd name="csX0" fmla="*/ 1371600 w 2457450"/>
              <a:gd name="csY0" fmla="*/ 0 h 3949700"/>
              <a:gd name="csX1" fmla="*/ 1295400 w 2457450"/>
              <a:gd name="csY1" fmla="*/ 127000 h 3949700"/>
              <a:gd name="csX2" fmla="*/ 1092200 w 2457450"/>
              <a:gd name="csY2" fmla="*/ 1066800 h 3949700"/>
              <a:gd name="csX3" fmla="*/ 933450 w 2457450"/>
              <a:gd name="csY3" fmla="*/ 1155700 h 3949700"/>
              <a:gd name="csX4" fmla="*/ 831850 w 2457450"/>
              <a:gd name="csY4" fmla="*/ 1663700 h 3949700"/>
              <a:gd name="csX5" fmla="*/ 615950 w 2457450"/>
              <a:gd name="csY5" fmla="*/ 1835150 h 3949700"/>
              <a:gd name="csX6" fmla="*/ 577850 w 2457450"/>
              <a:gd name="csY6" fmla="*/ 2076450 h 3949700"/>
              <a:gd name="csX7" fmla="*/ 381000 w 2457450"/>
              <a:gd name="csY7" fmla="*/ 2343150 h 3949700"/>
              <a:gd name="csX8" fmla="*/ 323850 w 2457450"/>
              <a:gd name="csY8" fmla="*/ 2362200 h 3949700"/>
              <a:gd name="csX9" fmla="*/ 298450 w 2457450"/>
              <a:gd name="csY9" fmla="*/ 2451100 h 3949700"/>
              <a:gd name="csX10" fmla="*/ 209550 w 2457450"/>
              <a:gd name="csY10" fmla="*/ 2590800 h 3949700"/>
              <a:gd name="csX11" fmla="*/ 228600 w 2457450"/>
              <a:gd name="csY11" fmla="*/ 2755900 h 3949700"/>
              <a:gd name="csX12" fmla="*/ 311150 w 2457450"/>
              <a:gd name="csY12" fmla="*/ 2838450 h 3949700"/>
              <a:gd name="csX13" fmla="*/ 330200 w 2457450"/>
              <a:gd name="csY13" fmla="*/ 3003550 h 3949700"/>
              <a:gd name="csX14" fmla="*/ 304800 w 2457450"/>
              <a:gd name="csY14" fmla="*/ 3086100 h 3949700"/>
              <a:gd name="csX15" fmla="*/ 171450 w 2457450"/>
              <a:gd name="csY15" fmla="*/ 3232150 h 3949700"/>
              <a:gd name="csX16" fmla="*/ 107950 w 2457450"/>
              <a:gd name="csY16" fmla="*/ 3340100 h 3949700"/>
              <a:gd name="csX17" fmla="*/ 82550 w 2457450"/>
              <a:gd name="csY17" fmla="*/ 3486150 h 3949700"/>
              <a:gd name="csX18" fmla="*/ 50800 w 2457450"/>
              <a:gd name="csY18" fmla="*/ 3663950 h 3949700"/>
              <a:gd name="csX19" fmla="*/ 0 w 2457450"/>
              <a:gd name="csY19" fmla="*/ 3740150 h 3949700"/>
              <a:gd name="csX20" fmla="*/ 0 w 2457450"/>
              <a:gd name="csY20" fmla="*/ 3790950 h 3949700"/>
              <a:gd name="csX21" fmla="*/ 76200 w 2457450"/>
              <a:gd name="csY21" fmla="*/ 3949700 h 3949700"/>
              <a:gd name="csX22" fmla="*/ 177800 w 2457450"/>
              <a:gd name="csY22" fmla="*/ 3930650 h 3949700"/>
              <a:gd name="csX23" fmla="*/ 184150 w 2457450"/>
              <a:gd name="csY23" fmla="*/ 3848100 h 3949700"/>
              <a:gd name="csX24" fmla="*/ 273050 w 2457450"/>
              <a:gd name="csY24" fmla="*/ 3771900 h 3949700"/>
              <a:gd name="csX25" fmla="*/ 273050 w 2457450"/>
              <a:gd name="csY25" fmla="*/ 3676650 h 3949700"/>
              <a:gd name="csX26" fmla="*/ 349250 w 2457450"/>
              <a:gd name="csY26" fmla="*/ 3676650 h 3949700"/>
              <a:gd name="csX27" fmla="*/ 622300 w 2457450"/>
              <a:gd name="csY27" fmla="*/ 3543300 h 3949700"/>
              <a:gd name="csX28" fmla="*/ 673100 w 2457450"/>
              <a:gd name="csY28" fmla="*/ 3422650 h 3949700"/>
              <a:gd name="csX29" fmla="*/ 762000 w 2457450"/>
              <a:gd name="csY29" fmla="*/ 3359150 h 3949700"/>
              <a:gd name="csX30" fmla="*/ 946150 w 2457450"/>
              <a:gd name="csY30" fmla="*/ 3295650 h 3949700"/>
              <a:gd name="csX31" fmla="*/ 1022350 w 2457450"/>
              <a:gd name="csY31" fmla="*/ 3371850 h 3949700"/>
              <a:gd name="csX32" fmla="*/ 1130300 w 2457450"/>
              <a:gd name="csY32" fmla="*/ 3340100 h 3949700"/>
              <a:gd name="csX33" fmla="*/ 1111250 w 2457450"/>
              <a:gd name="csY33" fmla="*/ 3219450 h 3949700"/>
              <a:gd name="csX34" fmla="*/ 1168400 w 2457450"/>
              <a:gd name="csY34" fmla="*/ 3200400 h 3949700"/>
              <a:gd name="csX35" fmla="*/ 1263650 w 2457450"/>
              <a:gd name="csY35" fmla="*/ 3219450 h 3949700"/>
              <a:gd name="csX36" fmla="*/ 1377950 w 2457450"/>
              <a:gd name="csY36" fmla="*/ 3213100 h 3949700"/>
              <a:gd name="csX37" fmla="*/ 1460500 w 2457450"/>
              <a:gd name="csY37" fmla="*/ 3060700 h 3949700"/>
              <a:gd name="csX38" fmla="*/ 1416050 w 2457450"/>
              <a:gd name="csY38" fmla="*/ 3003550 h 3949700"/>
              <a:gd name="csX39" fmla="*/ 1441450 w 2457450"/>
              <a:gd name="csY39" fmla="*/ 2965450 h 3949700"/>
              <a:gd name="csX40" fmla="*/ 1574800 w 2457450"/>
              <a:gd name="csY40" fmla="*/ 2908300 h 3949700"/>
              <a:gd name="csX41" fmla="*/ 1676400 w 2457450"/>
              <a:gd name="csY41" fmla="*/ 2806700 h 3949700"/>
              <a:gd name="csX42" fmla="*/ 1651000 w 2457450"/>
              <a:gd name="csY42" fmla="*/ 2774950 h 3949700"/>
              <a:gd name="csX43" fmla="*/ 1606550 w 2457450"/>
              <a:gd name="csY43" fmla="*/ 2755900 h 3949700"/>
              <a:gd name="csX44" fmla="*/ 1670050 w 2457450"/>
              <a:gd name="csY44" fmla="*/ 2711450 h 3949700"/>
              <a:gd name="csX45" fmla="*/ 1638300 w 2457450"/>
              <a:gd name="csY45" fmla="*/ 2660650 h 3949700"/>
              <a:gd name="csX46" fmla="*/ 1746250 w 2457450"/>
              <a:gd name="csY46" fmla="*/ 2565400 h 3949700"/>
              <a:gd name="csX47" fmla="*/ 1784350 w 2457450"/>
              <a:gd name="csY47" fmla="*/ 2368550 h 3949700"/>
              <a:gd name="csX48" fmla="*/ 1816100 w 2457450"/>
              <a:gd name="csY48" fmla="*/ 2292350 h 3949700"/>
              <a:gd name="csX49" fmla="*/ 1803400 w 2457450"/>
              <a:gd name="csY49" fmla="*/ 2241550 h 3949700"/>
              <a:gd name="csX50" fmla="*/ 1962150 w 2457450"/>
              <a:gd name="csY50" fmla="*/ 2228850 h 3949700"/>
              <a:gd name="csX51" fmla="*/ 1968500 w 2457450"/>
              <a:gd name="csY51" fmla="*/ 2178050 h 3949700"/>
              <a:gd name="csX52" fmla="*/ 1924050 w 2457450"/>
              <a:gd name="csY52" fmla="*/ 2139950 h 3949700"/>
              <a:gd name="csX53" fmla="*/ 1993900 w 2457450"/>
              <a:gd name="csY53" fmla="*/ 2089150 h 3949700"/>
              <a:gd name="csX54" fmla="*/ 2089150 w 2457450"/>
              <a:gd name="csY54" fmla="*/ 2089150 h 3949700"/>
              <a:gd name="csX55" fmla="*/ 2216150 w 2457450"/>
              <a:gd name="csY55" fmla="*/ 1987550 h 3949700"/>
              <a:gd name="csX56" fmla="*/ 2197100 w 2457450"/>
              <a:gd name="csY56" fmla="*/ 1955800 h 3949700"/>
              <a:gd name="csX57" fmla="*/ 2247900 w 2457450"/>
              <a:gd name="csY57" fmla="*/ 1917700 h 3949700"/>
              <a:gd name="csX58" fmla="*/ 2368550 w 2457450"/>
              <a:gd name="csY58" fmla="*/ 1936750 h 3949700"/>
              <a:gd name="csX59" fmla="*/ 2387600 w 2457450"/>
              <a:gd name="csY59" fmla="*/ 1828800 h 3949700"/>
              <a:gd name="csX60" fmla="*/ 2387600 w 2457450"/>
              <a:gd name="csY60" fmla="*/ 1828800 h 3949700"/>
              <a:gd name="csX61" fmla="*/ 2419350 w 2457450"/>
              <a:gd name="csY61" fmla="*/ 1752600 h 3949700"/>
              <a:gd name="csX62" fmla="*/ 2425700 w 2457450"/>
              <a:gd name="csY62" fmla="*/ 1701800 h 3949700"/>
              <a:gd name="csX63" fmla="*/ 2292350 w 2457450"/>
              <a:gd name="csY63" fmla="*/ 1612900 h 3949700"/>
              <a:gd name="csX64" fmla="*/ 2419350 w 2457450"/>
              <a:gd name="csY64" fmla="*/ 1631950 h 3949700"/>
              <a:gd name="csX65" fmla="*/ 2457450 w 2457450"/>
              <a:gd name="csY65" fmla="*/ 1492250 h 3949700"/>
              <a:gd name="csX66" fmla="*/ 2387600 w 2457450"/>
              <a:gd name="csY66" fmla="*/ 1428750 h 3949700"/>
              <a:gd name="csX67" fmla="*/ 2197100 w 2457450"/>
              <a:gd name="csY67" fmla="*/ 1422400 h 3949700"/>
              <a:gd name="csX68" fmla="*/ 2070100 w 2457450"/>
              <a:gd name="csY68" fmla="*/ 1022350 h 3949700"/>
              <a:gd name="csX69" fmla="*/ 1663700 w 2457450"/>
              <a:gd name="csY69" fmla="*/ 793750 h 3949700"/>
              <a:gd name="csX70" fmla="*/ 1619250 w 2457450"/>
              <a:gd name="csY70" fmla="*/ 812800 h 3949700"/>
              <a:gd name="csX71" fmla="*/ 1397000 w 2457450"/>
              <a:gd name="csY71" fmla="*/ 476250 h 3949700"/>
              <a:gd name="csX72" fmla="*/ 1365250 w 2457450"/>
              <a:gd name="csY72" fmla="*/ 234950 h 3949700"/>
              <a:gd name="csX73" fmla="*/ 1403350 w 2457450"/>
              <a:gd name="csY73" fmla="*/ 82550 h 3949700"/>
              <a:gd name="csX74" fmla="*/ 1371600 w 2457450"/>
              <a:gd name="csY74" fmla="*/ 0 h 3949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</a:cxnLst>
            <a:rect l="l" t="t" r="r" b="b"/>
            <a:pathLst>
              <a:path w="2457450" h="3949700">
                <a:moveTo>
                  <a:pt x="1371600" y="0"/>
                </a:moveTo>
                <a:lnTo>
                  <a:pt x="1295400" y="127000"/>
                </a:lnTo>
                <a:lnTo>
                  <a:pt x="1092200" y="1066800"/>
                </a:lnTo>
                <a:lnTo>
                  <a:pt x="933450" y="1155700"/>
                </a:lnTo>
                <a:lnTo>
                  <a:pt x="831850" y="1663700"/>
                </a:lnTo>
                <a:lnTo>
                  <a:pt x="615950" y="1835150"/>
                </a:lnTo>
                <a:lnTo>
                  <a:pt x="577850" y="2076450"/>
                </a:lnTo>
                <a:lnTo>
                  <a:pt x="381000" y="2343150"/>
                </a:lnTo>
                <a:lnTo>
                  <a:pt x="323850" y="2362200"/>
                </a:lnTo>
                <a:lnTo>
                  <a:pt x="298450" y="2451100"/>
                </a:lnTo>
                <a:lnTo>
                  <a:pt x="209550" y="2590800"/>
                </a:lnTo>
                <a:lnTo>
                  <a:pt x="228600" y="2755900"/>
                </a:lnTo>
                <a:lnTo>
                  <a:pt x="311150" y="2838450"/>
                </a:lnTo>
                <a:lnTo>
                  <a:pt x="330200" y="3003550"/>
                </a:lnTo>
                <a:lnTo>
                  <a:pt x="304800" y="3086100"/>
                </a:lnTo>
                <a:lnTo>
                  <a:pt x="171450" y="3232150"/>
                </a:lnTo>
                <a:lnTo>
                  <a:pt x="107950" y="3340100"/>
                </a:lnTo>
                <a:lnTo>
                  <a:pt x="82550" y="3486150"/>
                </a:lnTo>
                <a:lnTo>
                  <a:pt x="50800" y="3663950"/>
                </a:lnTo>
                <a:lnTo>
                  <a:pt x="0" y="3740150"/>
                </a:lnTo>
                <a:lnTo>
                  <a:pt x="0" y="3790950"/>
                </a:lnTo>
                <a:lnTo>
                  <a:pt x="76200" y="3949700"/>
                </a:lnTo>
                <a:lnTo>
                  <a:pt x="177800" y="3930650"/>
                </a:lnTo>
                <a:lnTo>
                  <a:pt x="184150" y="3848100"/>
                </a:lnTo>
                <a:lnTo>
                  <a:pt x="273050" y="3771900"/>
                </a:lnTo>
                <a:lnTo>
                  <a:pt x="273050" y="3676650"/>
                </a:lnTo>
                <a:lnTo>
                  <a:pt x="349250" y="3676650"/>
                </a:lnTo>
                <a:lnTo>
                  <a:pt x="622300" y="3543300"/>
                </a:lnTo>
                <a:lnTo>
                  <a:pt x="673100" y="3422650"/>
                </a:lnTo>
                <a:lnTo>
                  <a:pt x="762000" y="3359150"/>
                </a:lnTo>
                <a:lnTo>
                  <a:pt x="946150" y="3295650"/>
                </a:lnTo>
                <a:lnTo>
                  <a:pt x="1022350" y="3371850"/>
                </a:lnTo>
                <a:lnTo>
                  <a:pt x="1130300" y="3340100"/>
                </a:lnTo>
                <a:lnTo>
                  <a:pt x="1111250" y="3219450"/>
                </a:lnTo>
                <a:lnTo>
                  <a:pt x="1168400" y="3200400"/>
                </a:lnTo>
                <a:lnTo>
                  <a:pt x="1263650" y="3219450"/>
                </a:lnTo>
                <a:lnTo>
                  <a:pt x="1377950" y="3213100"/>
                </a:lnTo>
                <a:lnTo>
                  <a:pt x="1460500" y="3060700"/>
                </a:lnTo>
                <a:lnTo>
                  <a:pt x="1416050" y="3003550"/>
                </a:lnTo>
                <a:lnTo>
                  <a:pt x="1441450" y="2965450"/>
                </a:lnTo>
                <a:lnTo>
                  <a:pt x="1574800" y="2908300"/>
                </a:lnTo>
                <a:lnTo>
                  <a:pt x="1676400" y="2806700"/>
                </a:lnTo>
                <a:lnTo>
                  <a:pt x="1651000" y="2774950"/>
                </a:lnTo>
                <a:lnTo>
                  <a:pt x="1606550" y="2755900"/>
                </a:lnTo>
                <a:lnTo>
                  <a:pt x="1670050" y="2711450"/>
                </a:lnTo>
                <a:lnTo>
                  <a:pt x="1638300" y="2660650"/>
                </a:lnTo>
                <a:lnTo>
                  <a:pt x="1746250" y="2565400"/>
                </a:lnTo>
                <a:lnTo>
                  <a:pt x="1784350" y="2368550"/>
                </a:lnTo>
                <a:lnTo>
                  <a:pt x="1816100" y="2292350"/>
                </a:lnTo>
                <a:lnTo>
                  <a:pt x="1803400" y="2241550"/>
                </a:lnTo>
                <a:lnTo>
                  <a:pt x="1962150" y="2228850"/>
                </a:lnTo>
                <a:lnTo>
                  <a:pt x="1968500" y="2178050"/>
                </a:lnTo>
                <a:lnTo>
                  <a:pt x="1924050" y="2139950"/>
                </a:lnTo>
                <a:lnTo>
                  <a:pt x="1993900" y="2089150"/>
                </a:lnTo>
                <a:lnTo>
                  <a:pt x="2089150" y="2089150"/>
                </a:lnTo>
                <a:lnTo>
                  <a:pt x="2216150" y="1987550"/>
                </a:lnTo>
                <a:lnTo>
                  <a:pt x="2197100" y="1955800"/>
                </a:lnTo>
                <a:lnTo>
                  <a:pt x="2247900" y="1917700"/>
                </a:lnTo>
                <a:lnTo>
                  <a:pt x="2368550" y="1936750"/>
                </a:lnTo>
                <a:lnTo>
                  <a:pt x="2387600" y="1828800"/>
                </a:lnTo>
                <a:lnTo>
                  <a:pt x="2387600" y="1828800"/>
                </a:lnTo>
                <a:lnTo>
                  <a:pt x="2419350" y="1752600"/>
                </a:lnTo>
                <a:lnTo>
                  <a:pt x="2425700" y="1701800"/>
                </a:lnTo>
                <a:lnTo>
                  <a:pt x="2292350" y="1612900"/>
                </a:lnTo>
                <a:lnTo>
                  <a:pt x="2419350" y="1631950"/>
                </a:lnTo>
                <a:lnTo>
                  <a:pt x="2457450" y="1492250"/>
                </a:lnTo>
                <a:lnTo>
                  <a:pt x="2387600" y="1428750"/>
                </a:lnTo>
                <a:lnTo>
                  <a:pt x="2197100" y="1422400"/>
                </a:lnTo>
                <a:lnTo>
                  <a:pt x="2070100" y="1022350"/>
                </a:lnTo>
                <a:lnTo>
                  <a:pt x="1663700" y="793750"/>
                </a:lnTo>
                <a:lnTo>
                  <a:pt x="1619250" y="812800"/>
                </a:lnTo>
                <a:lnTo>
                  <a:pt x="1397000" y="476250"/>
                </a:lnTo>
                <a:lnTo>
                  <a:pt x="1365250" y="234950"/>
                </a:lnTo>
                <a:lnTo>
                  <a:pt x="1403350" y="82550"/>
                </a:lnTo>
                <a:lnTo>
                  <a:pt x="1371600" y="0"/>
                </a:lnTo>
                <a:close/>
              </a:path>
            </a:pathLst>
          </a:custGeom>
          <a:solidFill>
            <a:srgbClr val="00CC00"/>
          </a:solidFill>
          <a:ln w="19050">
            <a:solidFill>
              <a:schemeClr val="tx1"/>
            </a:solidFill>
          </a:ln>
          <a:effectLst>
            <a:outerShdw dist="63500" dir="5400000" algn="ctr" rotWithShape="0">
              <a:srgbClr val="00000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5B4351D1-BDD2-BB30-D81B-2ABB22340F85}"/>
              </a:ext>
            </a:extLst>
          </p:cNvPr>
          <p:cNvSpPr>
            <a:spLocks/>
          </p:cNvSpPr>
          <p:nvPr/>
        </p:nvSpPr>
        <p:spPr bwMode="auto">
          <a:xfrm>
            <a:off x="4075742" y="3819190"/>
            <a:ext cx="1653205" cy="2552530"/>
          </a:xfrm>
          <a:custGeom>
            <a:avLst/>
            <a:gdLst>
              <a:gd name="T0" fmla="*/ 162 w 287"/>
              <a:gd name="T1" fmla="*/ 0 h 443"/>
              <a:gd name="T2" fmla="*/ 133 w 287"/>
              <a:gd name="T3" fmla="*/ 111 h 443"/>
              <a:gd name="T4" fmla="*/ 111 w 287"/>
              <a:gd name="T5" fmla="*/ 144 h 443"/>
              <a:gd name="T6" fmla="*/ 88 w 287"/>
              <a:gd name="T7" fmla="*/ 194 h 443"/>
              <a:gd name="T8" fmla="*/ 67 w 287"/>
              <a:gd name="T9" fmla="*/ 237 h 443"/>
              <a:gd name="T10" fmla="*/ 42 w 287"/>
              <a:gd name="T11" fmla="*/ 272 h 443"/>
              <a:gd name="T12" fmla="*/ 46 w 287"/>
              <a:gd name="T13" fmla="*/ 315 h 443"/>
              <a:gd name="T14" fmla="*/ 27 w 287"/>
              <a:gd name="T15" fmla="*/ 360 h 443"/>
              <a:gd name="T16" fmla="*/ 31 w 287"/>
              <a:gd name="T17" fmla="*/ 430 h 443"/>
              <a:gd name="T18" fmla="*/ 50 w 287"/>
              <a:gd name="T19" fmla="*/ 403 h 443"/>
              <a:gd name="T20" fmla="*/ 77 w 287"/>
              <a:gd name="T21" fmla="*/ 389 h 443"/>
              <a:gd name="T22" fmla="*/ 90 w 287"/>
              <a:gd name="T23" fmla="*/ 371 h 443"/>
              <a:gd name="T24" fmla="*/ 136 w 287"/>
              <a:gd name="T25" fmla="*/ 366 h 443"/>
              <a:gd name="T26" fmla="*/ 140 w 287"/>
              <a:gd name="T27" fmla="*/ 350 h 443"/>
              <a:gd name="T28" fmla="*/ 163 w 287"/>
              <a:gd name="T29" fmla="*/ 352 h 443"/>
              <a:gd name="T30" fmla="*/ 174 w 287"/>
              <a:gd name="T31" fmla="*/ 323 h 443"/>
              <a:gd name="T32" fmla="*/ 188 w 287"/>
              <a:gd name="T33" fmla="*/ 302 h 443"/>
              <a:gd name="T34" fmla="*/ 210 w 287"/>
              <a:gd name="T35" fmla="*/ 245 h 443"/>
              <a:gd name="T36" fmla="*/ 223 w 287"/>
              <a:gd name="T37" fmla="*/ 234 h 443"/>
              <a:gd name="T38" fmla="*/ 258 w 287"/>
              <a:gd name="T39" fmla="*/ 210 h 443"/>
              <a:gd name="T40" fmla="*/ 275 w 287"/>
              <a:gd name="T41" fmla="*/ 196 h 443"/>
              <a:gd name="T42" fmla="*/ 263 w 287"/>
              <a:gd name="T43" fmla="*/ 176 h 443"/>
              <a:gd name="T44" fmla="*/ 281 w 287"/>
              <a:gd name="T45" fmla="*/ 163 h 443"/>
              <a:gd name="T46" fmla="*/ 253 w 287"/>
              <a:gd name="T47" fmla="*/ 155 h 443"/>
              <a:gd name="T48" fmla="*/ 221 w 287"/>
              <a:gd name="T49" fmla="*/ 102 h 443"/>
              <a:gd name="T50" fmla="*/ 171 w 287"/>
              <a:gd name="T51" fmla="*/ 61 h 443"/>
              <a:gd name="T52" fmla="*/ 162 w 287"/>
              <a:gd name="T53" fmla="*/ 0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7" h="443">
                <a:moveTo>
                  <a:pt x="162" y="0"/>
                </a:moveTo>
                <a:cubicBezTo>
                  <a:pt x="140" y="27"/>
                  <a:pt x="140" y="78"/>
                  <a:pt x="133" y="111"/>
                </a:cubicBezTo>
                <a:cubicBezTo>
                  <a:pt x="130" y="125"/>
                  <a:pt x="114" y="125"/>
                  <a:pt x="111" y="144"/>
                </a:cubicBezTo>
                <a:cubicBezTo>
                  <a:pt x="106" y="168"/>
                  <a:pt x="107" y="179"/>
                  <a:pt x="88" y="194"/>
                </a:cubicBezTo>
                <a:cubicBezTo>
                  <a:pt x="74" y="205"/>
                  <a:pt x="78" y="223"/>
                  <a:pt x="67" y="237"/>
                </a:cubicBezTo>
                <a:cubicBezTo>
                  <a:pt x="57" y="251"/>
                  <a:pt x="50" y="259"/>
                  <a:pt x="42" y="272"/>
                </a:cubicBezTo>
                <a:cubicBezTo>
                  <a:pt x="28" y="294"/>
                  <a:pt x="44" y="297"/>
                  <a:pt x="46" y="315"/>
                </a:cubicBezTo>
                <a:cubicBezTo>
                  <a:pt x="49" y="338"/>
                  <a:pt x="38" y="341"/>
                  <a:pt x="27" y="360"/>
                </a:cubicBezTo>
                <a:cubicBezTo>
                  <a:pt x="20" y="372"/>
                  <a:pt x="0" y="443"/>
                  <a:pt x="31" y="430"/>
                </a:cubicBezTo>
                <a:cubicBezTo>
                  <a:pt x="34" y="429"/>
                  <a:pt x="46" y="405"/>
                  <a:pt x="50" y="403"/>
                </a:cubicBezTo>
                <a:cubicBezTo>
                  <a:pt x="58" y="397"/>
                  <a:pt x="68" y="394"/>
                  <a:pt x="77" y="389"/>
                </a:cubicBezTo>
                <a:cubicBezTo>
                  <a:pt x="84" y="386"/>
                  <a:pt x="83" y="376"/>
                  <a:pt x="90" y="371"/>
                </a:cubicBezTo>
                <a:cubicBezTo>
                  <a:pt x="110" y="357"/>
                  <a:pt x="118" y="370"/>
                  <a:pt x="136" y="366"/>
                </a:cubicBezTo>
                <a:cubicBezTo>
                  <a:pt x="134" y="366"/>
                  <a:pt x="134" y="353"/>
                  <a:pt x="140" y="350"/>
                </a:cubicBezTo>
                <a:cubicBezTo>
                  <a:pt x="145" y="348"/>
                  <a:pt x="157" y="357"/>
                  <a:pt x="163" y="352"/>
                </a:cubicBezTo>
                <a:cubicBezTo>
                  <a:pt x="176" y="341"/>
                  <a:pt x="162" y="328"/>
                  <a:pt x="174" y="323"/>
                </a:cubicBezTo>
                <a:cubicBezTo>
                  <a:pt x="184" y="318"/>
                  <a:pt x="203" y="310"/>
                  <a:pt x="188" y="302"/>
                </a:cubicBezTo>
                <a:cubicBezTo>
                  <a:pt x="196" y="287"/>
                  <a:pt x="209" y="269"/>
                  <a:pt x="210" y="245"/>
                </a:cubicBezTo>
                <a:cubicBezTo>
                  <a:pt x="223" y="246"/>
                  <a:pt x="232" y="245"/>
                  <a:pt x="223" y="234"/>
                </a:cubicBezTo>
                <a:cubicBezTo>
                  <a:pt x="240" y="228"/>
                  <a:pt x="248" y="220"/>
                  <a:pt x="258" y="210"/>
                </a:cubicBezTo>
                <a:cubicBezTo>
                  <a:pt x="268" y="201"/>
                  <a:pt x="268" y="214"/>
                  <a:pt x="275" y="196"/>
                </a:cubicBezTo>
                <a:cubicBezTo>
                  <a:pt x="280" y="186"/>
                  <a:pt x="274" y="180"/>
                  <a:pt x="263" y="176"/>
                </a:cubicBezTo>
                <a:cubicBezTo>
                  <a:pt x="272" y="180"/>
                  <a:pt x="287" y="176"/>
                  <a:pt x="281" y="163"/>
                </a:cubicBezTo>
                <a:cubicBezTo>
                  <a:pt x="276" y="150"/>
                  <a:pt x="259" y="162"/>
                  <a:pt x="253" y="155"/>
                </a:cubicBezTo>
                <a:cubicBezTo>
                  <a:pt x="234" y="137"/>
                  <a:pt x="248" y="117"/>
                  <a:pt x="221" y="102"/>
                </a:cubicBezTo>
                <a:cubicBezTo>
                  <a:pt x="194" y="86"/>
                  <a:pt x="189" y="88"/>
                  <a:pt x="171" y="61"/>
                </a:cubicBezTo>
                <a:cubicBezTo>
                  <a:pt x="157" y="40"/>
                  <a:pt x="171" y="19"/>
                  <a:pt x="162" y="0"/>
                </a:cubicBezTo>
                <a:close/>
              </a:path>
            </a:pathLst>
          </a:custGeom>
          <a:solidFill>
            <a:srgbClr val="66FF66"/>
          </a:solidFill>
          <a:ln w="38100">
            <a:solidFill>
              <a:srgbClr val="339933"/>
            </a:solidFill>
          </a:ln>
          <a:effectLst>
            <a:outerShdw dist="63500" dir="5400000" algn="ctr" rotWithShape="0">
              <a:srgbClr val="00000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92C91D6D-A35C-2FDF-D780-89BD3AB9E496}"/>
              </a:ext>
            </a:extLst>
          </p:cNvPr>
          <p:cNvSpPr/>
          <p:nvPr/>
        </p:nvSpPr>
        <p:spPr>
          <a:xfrm>
            <a:off x="7133559" y="858276"/>
            <a:ext cx="1556303" cy="2501345"/>
          </a:xfrm>
          <a:custGeom>
            <a:avLst/>
            <a:gdLst>
              <a:gd name="csX0" fmla="*/ 1371600 w 2457450"/>
              <a:gd name="csY0" fmla="*/ 0 h 3949700"/>
              <a:gd name="csX1" fmla="*/ 1295400 w 2457450"/>
              <a:gd name="csY1" fmla="*/ 127000 h 3949700"/>
              <a:gd name="csX2" fmla="*/ 1092200 w 2457450"/>
              <a:gd name="csY2" fmla="*/ 1066800 h 3949700"/>
              <a:gd name="csX3" fmla="*/ 933450 w 2457450"/>
              <a:gd name="csY3" fmla="*/ 1155700 h 3949700"/>
              <a:gd name="csX4" fmla="*/ 831850 w 2457450"/>
              <a:gd name="csY4" fmla="*/ 1663700 h 3949700"/>
              <a:gd name="csX5" fmla="*/ 615950 w 2457450"/>
              <a:gd name="csY5" fmla="*/ 1835150 h 3949700"/>
              <a:gd name="csX6" fmla="*/ 577850 w 2457450"/>
              <a:gd name="csY6" fmla="*/ 2076450 h 3949700"/>
              <a:gd name="csX7" fmla="*/ 381000 w 2457450"/>
              <a:gd name="csY7" fmla="*/ 2343150 h 3949700"/>
              <a:gd name="csX8" fmla="*/ 323850 w 2457450"/>
              <a:gd name="csY8" fmla="*/ 2362200 h 3949700"/>
              <a:gd name="csX9" fmla="*/ 298450 w 2457450"/>
              <a:gd name="csY9" fmla="*/ 2451100 h 3949700"/>
              <a:gd name="csX10" fmla="*/ 209550 w 2457450"/>
              <a:gd name="csY10" fmla="*/ 2590800 h 3949700"/>
              <a:gd name="csX11" fmla="*/ 228600 w 2457450"/>
              <a:gd name="csY11" fmla="*/ 2755900 h 3949700"/>
              <a:gd name="csX12" fmla="*/ 311150 w 2457450"/>
              <a:gd name="csY12" fmla="*/ 2838450 h 3949700"/>
              <a:gd name="csX13" fmla="*/ 330200 w 2457450"/>
              <a:gd name="csY13" fmla="*/ 3003550 h 3949700"/>
              <a:gd name="csX14" fmla="*/ 304800 w 2457450"/>
              <a:gd name="csY14" fmla="*/ 3086100 h 3949700"/>
              <a:gd name="csX15" fmla="*/ 171450 w 2457450"/>
              <a:gd name="csY15" fmla="*/ 3232150 h 3949700"/>
              <a:gd name="csX16" fmla="*/ 107950 w 2457450"/>
              <a:gd name="csY16" fmla="*/ 3340100 h 3949700"/>
              <a:gd name="csX17" fmla="*/ 82550 w 2457450"/>
              <a:gd name="csY17" fmla="*/ 3486150 h 3949700"/>
              <a:gd name="csX18" fmla="*/ 50800 w 2457450"/>
              <a:gd name="csY18" fmla="*/ 3663950 h 3949700"/>
              <a:gd name="csX19" fmla="*/ 0 w 2457450"/>
              <a:gd name="csY19" fmla="*/ 3740150 h 3949700"/>
              <a:gd name="csX20" fmla="*/ 0 w 2457450"/>
              <a:gd name="csY20" fmla="*/ 3790950 h 3949700"/>
              <a:gd name="csX21" fmla="*/ 76200 w 2457450"/>
              <a:gd name="csY21" fmla="*/ 3949700 h 3949700"/>
              <a:gd name="csX22" fmla="*/ 177800 w 2457450"/>
              <a:gd name="csY22" fmla="*/ 3930650 h 3949700"/>
              <a:gd name="csX23" fmla="*/ 184150 w 2457450"/>
              <a:gd name="csY23" fmla="*/ 3848100 h 3949700"/>
              <a:gd name="csX24" fmla="*/ 273050 w 2457450"/>
              <a:gd name="csY24" fmla="*/ 3771900 h 3949700"/>
              <a:gd name="csX25" fmla="*/ 273050 w 2457450"/>
              <a:gd name="csY25" fmla="*/ 3676650 h 3949700"/>
              <a:gd name="csX26" fmla="*/ 349250 w 2457450"/>
              <a:gd name="csY26" fmla="*/ 3676650 h 3949700"/>
              <a:gd name="csX27" fmla="*/ 622300 w 2457450"/>
              <a:gd name="csY27" fmla="*/ 3543300 h 3949700"/>
              <a:gd name="csX28" fmla="*/ 673100 w 2457450"/>
              <a:gd name="csY28" fmla="*/ 3422650 h 3949700"/>
              <a:gd name="csX29" fmla="*/ 762000 w 2457450"/>
              <a:gd name="csY29" fmla="*/ 3359150 h 3949700"/>
              <a:gd name="csX30" fmla="*/ 946150 w 2457450"/>
              <a:gd name="csY30" fmla="*/ 3295650 h 3949700"/>
              <a:gd name="csX31" fmla="*/ 1022350 w 2457450"/>
              <a:gd name="csY31" fmla="*/ 3371850 h 3949700"/>
              <a:gd name="csX32" fmla="*/ 1130300 w 2457450"/>
              <a:gd name="csY32" fmla="*/ 3340100 h 3949700"/>
              <a:gd name="csX33" fmla="*/ 1111250 w 2457450"/>
              <a:gd name="csY33" fmla="*/ 3219450 h 3949700"/>
              <a:gd name="csX34" fmla="*/ 1168400 w 2457450"/>
              <a:gd name="csY34" fmla="*/ 3200400 h 3949700"/>
              <a:gd name="csX35" fmla="*/ 1263650 w 2457450"/>
              <a:gd name="csY35" fmla="*/ 3219450 h 3949700"/>
              <a:gd name="csX36" fmla="*/ 1377950 w 2457450"/>
              <a:gd name="csY36" fmla="*/ 3213100 h 3949700"/>
              <a:gd name="csX37" fmla="*/ 1460500 w 2457450"/>
              <a:gd name="csY37" fmla="*/ 3060700 h 3949700"/>
              <a:gd name="csX38" fmla="*/ 1416050 w 2457450"/>
              <a:gd name="csY38" fmla="*/ 3003550 h 3949700"/>
              <a:gd name="csX39" fmla="*/ 1441450 w 2457450"/>
              <a:gd name="csY39" fmla="*/ 2965450 h 3949700"/>
              <a:gd name="csX40" fmla="*/ 1574800 w 2457450"/>
              <a:gd name="csY40" fmla="*/ 2908300 h 3949700"/>
              <a:gd name="csX41" fmla="*/ 1676400 w 2457450"/>
              <a:gd name="csY41" fmla="*/ 2806700 h 3949700"/>
              <a:gd name="csX42" fmla="*/ 1651000 w 2457450"/>
              <a:gd name="csY42" fmla="*/ 2774950 h 3949700"/>
              <a:gd name="csX43" fmla="*/ 1606550 w 2457450"/>
              <a:gd name="csY43" fmla="*/ 2755900 h 3949700"/>
              <a:gd name="csX44" fmla="*/ 1670050 w 2457450"/>
              <a:gd name="csY44" fmla="*/ 2711450 h 3949700"/>
              <a:gd name="csX45" fmla="*/ 1638300 w 2457450"/>
              <a:gd name="csY45" fmla="*/ 2660650 h 3949700"/>
              <a:gd name="csX46" fmla="*/ 1746250 w 2457450"/>
              <a:gd name="csY46" fmla="*/ 2565400 h 3949700"/>
              <a:gd name="csX47" fmla="*/ 1784350 w 2457450"/>
              <a:gd name="csY47" fmla="*/ 2368550 h 3949700"/>
              <a:gd name="csX48" fmla="*/ 1816100 w 2457450"/>
              <a:gd name="csY48" fmla="*/ 2292350 h 3949700"/>
              <a:gd name="csX49" fmla="*/ 1803400 w 2457450"/>
              <a:gd name="csY49" fmla="*/ 2241550 h 3949700"/>
              <a:gd name="csX50" fmla="*/ 1962150 w 2457450"/>
              <a:gd name="csY50" fmla="*/ 2228850 h 3949700"/>
              <a:gd name="csX51" fmla="*/ 1968500 w 2457450"/>
              <a:gd name="csY51" fmla="*/ 2178050 h 3949700"/>
              <a:gd name="csX52" fmla="*/ 1924050 w 2457450"/>
              <a:gd name="csY52" fmla="*/ 2139950 h 3949700"/>
              <a:gd name="csX53" fmla="*/ 1993900 w 2457450"/>
              <a:gd name="csY53" fmla="*/ 2089150 h 3949700"/>
              <a:gd name="csX54" fmla="*/ 2089150 w 2457450"/>
              <a:gd name="csY54" fmla="*/ 2089150 h 3949700"/>
              <a:gd name="csX55" fmla="*/ 2216150 w 2457450"/>
              <a:gd name="csY55" fmla="*/ 1987550 h 3949700"/>
              <a:gd name="csX56" fmla="*/ 2197100 w 2457450"/>
              <a:gd name="csY56" fmla="*/ 1955800 h 3949700"/>
              <a:gd name="csX57" fmla="*/ 2247900 w 2457450"/>
              <a:gd name="csY57" fmla="*/ 1917700 h 3949700"/>
              <a:gd name="csX58" fmla="*/ 2368550 w 2457450"/>
              <a:gd name="csY58" fmla="*/ 1936750 h 3949700"/>
              <a:gd name="csX59" fmla="*/ 2387600 w 2457450"/>
              <a:gd name="csY59" fmla="*/ 1828800 h 3949700"/>
              <a:gd name="csX60" fmla="*/ 2387600 w 2457450"/>
              <a:gd name="csY60" fmla="*/ 1828800 h 3949700"/>
              <a:gd name="csX61" fmla="*/ 2419350 w 2457450"/>
              <a:gd name="csY61" fmla="*/ 1752600 h 3949700"/>
              <a:gd name="csX62" fmla="*/ 2425700 w 2457450"/>
              <a:gd name="csY62" fmla="*/ 1701800 h 3949700"/>
              <a:gd name="csX63" fmla="*/ 2292350 w 2457450"/>
              <a:gd name="csY63" fmla="*/ 1612900 h 3949700"/>
              <a:gd name="csX64" fmla="*/ 2419350 w 2457450"/>
              <a:gd name="csY64" fmla="*/ 1631950 h 3949700"/>
              <a:gd name="csX65" fmla="*/ 2457450 w 2457450"/>
              <a:gd name="csY65" fmla="*/ 1492250 h 3949700"/>
              <a:gd name="csX66" fmla="*/ 2387600 w 2457450"/>
              <a:gd name="csY66" fmla="*/ 1428750 h 3949700"/>
              <a:gd name="csX67" fmla="*/ 2197100 w 2457450"/>
              <a:gd name="csY67" fmla="*/ 1422400 h 3949700"/>
              <a:gd name="csX68" fmla="*/ 2070100 w 2457450"/>
              <a:gd name="csY68" fmla="*/ 1022350 h 3949700"/>
              <a:gd name="csX69" fmla="*/ 1663700 w 2457450"/>
              <a:gd name="csY69" fmla="*/ 793750 h 3949700"/>
              <a:gd name="csX70" fmla="*/ 1619250 w 2457450"/>
              <a:gd name="csY70" fmla="*/ 812800 h 3949700"/>
              <a:gd name="csX71" fmla="*/ 1397000 w 2457450"/>
              <a:gd name="csY71" fmla="*/ 476250 h 3949700"/>
              <a:gd name="csX72" fmla="*/ 1365250 w 2457450"/>
              <a:gd name="csY72" fmla="*/ 234950 h 3949700"/>
              <a:gd name="csX73" fmla="*/ 1403350 w 2457450"/>
              <a:gd name="csY73" fmla="*/ 82550 h 3949700"/>
              <a:gd name="csX74" fmla="*/ 1371600 w 2457450"/>
              <a:gd name="csY74" fmla="*/ 0 h 3949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</a:cxnLst>
            <a:rect l="l" t="t" r="r" b="b"/>
            <a:pathLst>
              <a:path w="2457450" h="3949700">
                <a:moveTo>
                  <a:pt x="1371600" y="0"/>
                </a:moveTo>
                <a:lnTo>
                  <a:pt x="1295400" y="127000"/>
                </a:lnTo>
                <a:lnTo>
                  <a:pt x="1092200" y="1066800"/>
                </a:lnTo>
                <a:lnTo>
                  <a:pt x="933450" y="1155700"/>
                </a:lnTo>
                <a:lnTo>
                  <a:pt x="831850" y="1663700"/>
                </a:lnTo>
                <a:lnTo>
                  <a:pt x="615950" y="1835150"/>
                </a:lnTo>
                <a:lnTo>
                  <a:pt x="577850" y="2076450"/>
                </a:lnTo>
                <a:lnTo>
                  <a:pt x="381000" y="2343150"/>
                </a:lnTo>
                <a:lnTo>
                  <a:pt x="323850" y="2362200"/>
                </a:lnTo>
                <a:lnTo>
                  <a:pt x="298450" y="2451100"/>
                </a:lnTo>
                <a:lnTo>
                  <a:pt x="209550" y="2590800"/>
                </a:lnTo>
                <a:lnTo>
                  <a:pt x="228600" y="2755900"/>
                </a:lnTo>
                <a:lnTo>
                  <a:pt x="311150" y="2838450"/>
                </a:lnTo>
                <a:lnTo>
                  <a:pt x="330200" y="3003550"/>
                </a:lnTo>
                <a:lnTo>
                  <a:pt x="304800" y="3086100"/>
                </a:lnTo>
                <a:lnTo>
                  <a:pt x="171450" y="3232150"/>
                </a:lnTo>
                <a:lnTo>
                  <a:pt x="107950" y="3340100"/>
                </a:lnTo>
                <a:lnTo>
                  <a:pt x="82550" y="3486150"/>
                </a:lnTo>
                <a:lnTo>
                  <a:pt x="50800" y="3663950"/>
                </a:lnTo>
                <a:lnTo>
                  <a:pt x="0" y="3740150"/>
                </a:lnTo>
                <a:lnTo>
                  <a:pt x="0" y="3790950"/>
                </a:lnTo>
                <a:lnTo>
                  <a:pt x="76200" y="3949700"/>
                </a:lnTo>
                <a:lnTo>
                  <a:pt x="177800" y="3930650"/>
                </a:lnTo>
                <a:lnTo>
                  <a:pt x="184150" y="3848100"/>
                </a:lnTo>
                <a:lnTo>
                  <a:pt x="273050" y="3771900"/>
                </a:lnTo>
                <a:lnTo>
                  <a:pt x="273050" y="3676650"/>
                </a:lnTo>
                <a:lnTo>
                  <a:pt x="349250" y="3676650"/>
                </a:lnTo>
                <a:lnTo>
                  <a:pt x="622300" y="3543300"/>
                </a:lnTo>
                <a:lnTo>
                  <a:pt x="673100" y="3422650"/>
                </a:lnTo>
                <a:lnTo>
                  <a:pt x="762000" y="3359150"/>
                </a:lnTo>
                <a:lnTo>
                  <a:pt x="946150" y="3295650"/>
                </a:lnTo>
                <a:lnTo>
                  <a:pt x="1022350" y="3371850"/>
                </a:lnTo>
                <a:lnTo>
                  <a:pt x="1130300" y="3340100"/>
                </a:lnTo>
                <a:lnTo>
                  <a:pt x="1111250" y="3219450"/>
                </a:lnTo>
                <a:lnTo>
                  <a:pt x="1168400" y="3200400"/>
                </a:lnTo>
                <a:lnTo>
                  <a:pt x="1263650" y="3219450"/>
                </a:lnTo>
                <a:lnTo>
                  <a:pt x="1377950" y="3213100"/>
                </a:lnTo>
                <a:lnTo>
                  <a:pt x="1460500" y="3060700"/>
                </a:lnTo>
                <a:lnTo>
                  <a:pt x="1416050" y="3003550"/>
                </a:lnTo>
                <a:lnTo>
                  <a:pt x="1441450" y="2965450"/>
                </a:lnTo>
                <a:lnTo>
                  <a:pt x="1574800" y="2908300"/>
                </a:lnTo>
                <a:lnTo>
                  <a:pt x="1676400" y="2806700"/>
                </a:lnTo>
                <a:lnTo>
                  <a:pt x="1651000" y="2774950"/>
                </a:lnTo>
                <a:lnTo>
                  <a:pt x="1606550" y="2755900"/>
                </a:lnTo>
                <a:lnTo>
                  <a:pt x="1670050" y="2711450"/>
                </a:lnTo>
                <a:lnTo>
                  <a:pt x="1638300" y="2660650"/>
                </a:lnTo>
                <a:lnTo>
                  <a:pt x="1746250" y="2565400"/>
                </a:lnTo>
                <a:lnTo>
                  <a:pt x="1784350" y="2368550"/>
                </a:lnTo>
                <a:lnTo>
                  <a:pt x="1816100" y="2292350"/>
                </a:lnTo>
                <a:lnTo>
                  <a:pt x="1803400" y="2241550"/>
                </a:lnTo>
                <a:lnTo>
                  <a:pt x="1962150" y="2228850"/>
                </a:lnTo>
                <a:lnTo>
                  <a:pt x="1968500" y="2178050"/>
                </a:lnTo>
                <a:lnTo>
                  <a:pt x="1924050" y="2139950"/>
                </a:lnTo>
                <a:lnTo>
                  <a:pt x="1993900" y="2089150"/>
                </a:lnTo>
                <a:lnTo>
                  <a:pt x="2089150" y="2089150"/>
                </a:lnTo>
                <a:lnTo>
                  <a:pt x="2216150" y="1987550"/>
                </a:lnTo>
                <a:lnTo>
                  <a:pt x="2197100" y="1955800"/>
                </a:lnTo>
                <a:lnTo>
                  <a:pt x="2247900" y="1917700"/>
                </a:lnTo>
                <a:lnTo>
                  <a:pt x="2368550" y="1936750"/>
                </a:lnTo>
                <a:lnTo>
                  <a:pt x="2387600" y="1828800"/>
                </a:lnTo>
                <a:lnTo>
                  <a:pt x="2387600" y="1828800"/>
                </a:lnTo>
                <a:lnTo>
                  <a:pt x="2419350" y="1752600"/>
                </a:lnTo>
                <a:lnTo>
                  <a:pt x="2425700" y="1701800"/>
                </a:lnTo>
                <a:lnTo>
                  <a:pt x="2292350" y="1612900"/>
                </a:lnTo>
                <a:lnTo>
                  <a:pt x="2419350" y="1631950"/>
                </a:lnTo>
                <a:lnTo>
                  <a:pt x="2457450" y="1492250"/>
                </a:lnTo>
                <a:lnTo>
                  <a:pt x="2387600" y="1428750"/>
                </a:lnTo>
                <a:lnTo>
                  <a:pt x="2197100" y="1422400"/>
                </a:lnTo>
                <a:lnTo>
                  <a:pt x="2070100" y="1022350"/>
                </a:lnTo>
                <a:lnTo>
                  <a:pt x="1663700" y="793750"/>
                </a:lnTo>
                <a:lnTo>
                  <a:pt x="1619250" y="812800"/>
                </a:lnTo>
                <a:lnTo>
                  <a:pt x="1397000" y="476250"/>
                </a:lnTo>
                <a:lnTo>
                  <a:pt x="1365250" y="234950"/>
                </a:lnTo>
                <a:lnTo>
                  <a:pt x="1403350" y="82550"/>
                </a:lnTo>
                <a:lnTo>
                  <a:pt x="1371600" y="0"/>
                </a:lnTo>
                <a:close/>
              </a:path>
            </a:pathLst>
          </a:custGeom>
          <a:gradFill>
            <a:gsLst>
              <a:gs pos="0">
                <a:srgbClr val="006600"/>
              </a:gs>
              <a:gs pos="50000">
                <a:srgbClr val="00CC00"/>
              </a:gs>
              <a:gs pos="100000">
                <a:srgbClr val="92D050"/>
              </a:gs>
            </a:gsLst>
            <a:lin ang="8100000" scaled="1"/>
          </a:gradFill>
          <a:ln w="19050">
            <a:noFill/>
          </a:ln>
          <a:effectLst>
            <a:outerShdw dist="635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Freeform 16">
            <a:extLst>
              <a:ext uri="{FF2B5EF4-FFF2-40B4-BE49-F238E27FC236}">
                <a16:creationId xmlns:a16="http://schemas.microsoft.com/office/drawing/2014/main" id="{8296797B-4CFF-8B2C-C3E4-53A76D2ECA53}"/>
              </a:ext>
            </a:extLst>
          </p:cNvPr>
          <p:cNvSpPr>
            <a:spLocks/>
          </p:cNvSpPr>
          <p:nvPr/>
        </p:nvSpPr>
        <p:spPr bwMode="auto">
          <a:xfrm>
            <a:off x="7036657" y="3819190"/>
            <a:ext cx="1653205" cy="2552530"/>
          </a:xfrm>
          <a:custGeom>
            <a:avLst/>
            <a:gdLst>
              <a:gd name="T0" fmla="*/ 162 w 287"/>
              <a:gd name="T1" fmla="*/ 0 h 443"/>
              <a:gd name="T2" fmla="*/ 133 w 287"/>
              <a:gd name="T3" fmla="*/ 111 h 443"/>
              <a:gd name="T4" fmla="*/ 111 w 287"/>
              <a:gd name="T5" fmla="*/ 144 h 443"/>
              <a:gd name="T6" fmla="*/ 88 w 287"/>
              <a:gd name="T7" fmla="*/ 194 h 443"/>
              <a:gd name="T8" fmla="*/ 67 w 287"/>
              <a:gd name="T9" fmla="*/ 237 h 443"/>
              <a:gd name="T10" fmla="*/ 42 w 287"/>
              <a:gd name="T11" fmla="*/ 272 h 443"/>
              <a:gd name="T12" fmla="*/ 46 w 287"/>
              <a:gd name="T13" fmla="*/ 315 h 443"/>
              <a:gd name="T14" fmla="*/ 27 w 287"/>
              <a:gd name="T15" fmla="*/ 360 h 443"/>
              <a:gd name="T16" fmla="*/ 31 w 287"/>
              <a:gd name="T17" fmla="*/ 430 h 443"/>
              <a:gd name="T18" fmla="*/ 50 w 287"/>
              <a:gd name="T19" fmla="*/ 403 h 443"/>
              <a:gd name="T20" fmla="*/ 77 w 287"/>
              <a:gd name="T21" fmla="*/ 389 h 443"/>
              <a:gd name="T22" fmla="*/ 90 w 287"/>
              <a:gd name="T23" fmla="*/ 371 h 443"/>
              <a:gd name="T24" fmla="*/ 136 w 287"/>
              <a:gd name="T25" fmla="*/ 366 h 443"/>
              <a:gd name="T26" fmla="*/ 140 w 287"/>
              <a:gd name="T27" fmla="*/ 350 h 443"/>
              <a:gd name="T28" fmla="*/ 163 w 287"/>
              <a:gd name="T29" fmla="*/ 352 h 443"/>
              <a:gd name="T30" fmla="*/ 174 w 287"/>
              <a:gd name="T31" fmla="*/ 323 h 443"/>
              <a:gd name="T32" fmla="*/ 188 w 287"/>
              <a:gd name="T33" fmla="*/ 302 h 443"/>
              <a:gd name="T34" fmla="*/ 210 w 287"/>
              <a:gd name="T35" fmla="*/ 245 h 443"/>
              <a:gd name="T36" fmla="*/ 223 w 287"/>
              <a:gd name="T37" fmla="*/ 234 h 443"/>
              <a:gd name="T38" fmla="*/ 258 w 287"/>
              <a:gd name="T39" fmla="*/ 210 h 443"/>
              <a:gd name="T40" fmla="*/ 275 w 287"/>
              <a:gd name="T41" fmla="*/ 196 h 443"/>
              <a:gd name="T42" fmla="*/ 263 w 287"/>
              <a:gd name="T43" fmla="*/ 176 h 443"/>
              <a:gd name="T44" fmla="*/ 281 w 287"/>
              <a:gd name="T45" fmla="*/ 163 h 443"/>
              <a:gd name="T46" fmla="*/ 253 w 287"/>
              <a:gd name="T47" fmla="*/ 155 h 443"/>
              <a:gd name="T48" fmla="*/ 221 w 287"/>
              <a:gd name="T49" fmla="*/ 102 h 443"/>
              <a:gd name="T50" fmla="*/ 171 w 287"/>
              <a:gd name="T51" fmla="*/ 61 h 443"/>
              <a:gd name="T52" fmla="*/ 162 w 287"/>
              <a:gd name="T53" fmla="*/ 0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7" h="443">
                <a:moveTo>
                  <a:pt x="162" y="0"/>
                </a:moveTo>
                <a:cubicBezTo>
                  <a:pt x="140" y="27"/>
                  <a:pt x="140" y="78"/>
                  <a:pt x="133" y="111"/>
                </a:cubicBezTo>
                <a:cubicBezTo>
                  <a:pt x="130" y="125"/>
                  <a:pt x="114" y="125"/>
                  <a:pt x="111" y="144"/>
                </a:cubicBezTo>
                <a:cubicBezTo>
                  <a:pt x="106" y="168"/>
                  <a:pt x="107" y="179"/>
                  <a:pt x="88" y="194"/>
                </a:cubicBezTo>
                <a:cubicBezTo>
                  <a:pt x="74" y="205"/>
                  <a:pt x="78" y="223"/>
                  <a:pt x="67" y="237"/>
                </a:cubicBezTo>
                <a:cubicBezTo>
                  <a:pt x="57" y="251"/>
                  <a:pt x="50" y="259"/>
                  <a:pt x="42" y="272"/>
                </a:cubicBezTo>
                <a:cubicBezTo>
                  <a:pt x="28" y="294"/>
                  <a:pt x="44" y="297"/>
                  <a:pt x="46" y="315"/>
                </a:cubicBezTo>
                <a:cubicBezTo>
                  <a:pt x="49" y="338"/>
                  <a:pt x="38" y="341"/>
                  <a:pt x="27" y="360"/>
                </a:cubicBezTo>
                <a:cubicBezTo>
                  <a:pt x="20" y="372"/>
                  <a:pt x="0" y="443"/>
                  <a:pt x="31" y="430"/>
                </a:cubicBezTo>
                <a:cubicBezTo>
                  <a:pt x="34" y="429"/>
                  <a:pt x="46" y="405"/>
                  <a:pt x="50" y="403"/>
                </a:cubicBezTo>
                <a:cubicBezTo>
                  <a:pt x="58" y="397"/>
                  <a:pt x="68" y="394"/>
                  <a:pt x="77" y="389"/>
                </a:cubicBezTo>
                <a:cubicBezTo>
                  <a:pt x="84" y="386"/>
                  <a:pt x="83" y="376"/>
                  <a:pt x="90" y="371"/>
                </a:cubicBezTo>
                <a:cubicBezTo>
                  <a:pt x="110" y="357"/>
                  <a:pt x="118" y="370"/>
                  <a:pt x="136" y="366"/>
                </a:cubicBezTo>
                <a:cubicBezTo>
                  <a:pt x="134" y="366"/>
                  <a:pt x="134" y="353"/>
                  <a:pt x="140" y="350"/>
                </a:cubicBezTo>
                <a:cubicBezTo>
                  <a:pt x="145" y="348"/>
                  <a:pt x="157" y="357"/>
                  <a:pt x="163" y="352"/>
                </a:cubicBezTo>
                <a:cubicBezTo>
                  <a:pt x="176" y="341"/>
                  <a:pt x="162" y="328"/>
                  <a:pt x="174" y="323"/>
                </a:cubicBezTo>
                <a:cubicBezTo>
                  <a:pt x="184" y="318"/>
                  <a:pt x="203" y="310"/>
                  <a:pt x="188" y="302"/>
                </a:cubicBezTo>
                <a:cubicBezTo>
                  <a:pt x="196" y="287"/>
                  <a:pt x="209" y="269"/>
                  <a:pt x="210" y="245"/>
                </a:cubicBezTo>
                <a:cubicBezTo>
                  <a:pt x="223" y="246"/>
                  <a:pt x="232" y="245"/>
                  <a:pt x="223" y="234"/>
                </a:cubicBezTo>
                <a:cubicBezTo>
                  <a:pt x="240" y="228"/>
                  <a:pt x="248" y="220"/>
                  <a:pt x="258" y="210"/>
                </a:cubicBezTo>
                <a:cubicBezTo>
                  <a:pt x="268" y="201"/>
                  <a:pt x="268" y="214"/>
                  <a:pt x="275" y="196"/>
                </a:cubicBezTo>
                <a:cubicBezTo>
                  <a:pt x="280" y="186"/>
                  <a:pt x="274" y="180"/>
                  <a:pt x="263" y="176"/>
                </a:cubicBezTo>
                <a:cubicBezTo>
                  <a:pt x="272" y="180"/>
                  <a:pt x="287" y="176"/>
                  <a:pt x="281" y="163"/>
                </a:cubicBezTo>
                <a:cubicBezTo>
                  <a:pt x="276" y="150"/>
                  <a:pt x="259" y="162"/>
                  <a:pt x="253" y="155"/>
                </a:cubicBezTo>
                <a:cubicBezTo>
                  <a:pt x="234" y="137"/>
                  <a:pt x="248" y="117"/>
                  <a:pt x="221" y="102"/>
                </a:cubicBezTo>
                <a:cubicBezTo>
                  <a:pt x="194" y="86"/>
                  <a:pt x="189" y="88"/>
                  <a:pt x="171" y="61"/>
                </a:cubicBezTo>
                <a:cubicBezTo>
                  <a:pt x="157" y="40"/>
                  <a:pt x="171" y="19"/>
                  <a:pt x="162" y="0"/>
                </a:cubicBezTo>
                <a:close/>
              </a:path>
            </a:pathLst>
          </a:custGeom>
          <a:solidFill>
            <a:srgbClr val="66FF66"/>
          </a:solidFill>
          <a:ln w="19050">
            <a:noFill/>
          </a:ln>
          <a:effectLst>
            <a:outerShdw dist="635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81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5173</TotalTime>
  <Words>4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pptx365_大黒島（北海道）のイラスト</dc:title>
  <dc:subject>pptx365_大黒島（北海道）のイラスト</dc:subject>
  <dc:creator>でじけろお</dc:creator>
  <cp:revision>1</cp:revision>
  <dcterms:created xsi:type="dcterms:W3CDTF">2018-05-20T00:31:01Z</dcterms:created>
  <dcterms:modified xsi:type="dcterms:W3CDTF">2026-02-20T07:35:35Z</dcterms:modified>
  <cp:version>1</cp:version>
</cp:coreProperties>
</file>