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407" autoAdjust="0"/>
    <p:restoredTop sz="94660"/>
  </p:normalViewPr>
  <p:slideViewPr>
    <p:cSldViewPr snapToGrid="0">
      <p:cViewPr varScale="1">
        <p:scale>
          <a:sx n="48" d="100"/>
          <a:sy n="48" d="100"/>
        </p:scale>
        <p:origin x="6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B16AF-9712-CB65-9451-EE84FCEEDA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8EFF9C29-699B-8979-6D62-07996DC6B3D9}"/>
              </a:ext>
            </a:extLst>
          </p:cNvPr>
          <p:cNvSpPr/>
          <p:nvPr/>
        </p:nvSpPr>
        <p:spPr>
          <a:xfrm>
            <a:off x="692618" y="1420922"/>
            <a:ext cx="2501542" cy="1368848"/>
          </a:xfrm>
          <a:custGeom>
            <a:avLst/>
            <a:gdLst>
              <a:gd name="csX0" fmla="*/ 4489450 w 7600950"/>
              <a:gd name="csY0" fmla="*/ 450850 h 4159250"/>
              <a:gd name="csX1" fmla="*/ 4305300 w 7600950"/>
              <a:gd name="csY1" fmla="*/ 552450 h 4159250"/>
              <a:gd name="csX2" fmla="*/ 4248150 w 7600950"/>
              <a:gd name="csY2" fmla="*/ 660400 h 4159250"/>
              <a:gd name="csX3" fmla="*/ 4260850 w 7600950"/>
              <a:gd name="csY3" fmla="*/ 781050 h 4159250"/>
              <a:gd name="csX4" fmla="*/ 4184650 w 7600950"/>
              <a:gd name="csY4" fmla="*/ 889000 h 4159250"/>
              <a:gd name="csX5" fmla="*/ 3841750 w 7600950"/>
              <a:gd name="csY5" fmla="*/ 1117600 h 4159250"/>
              <a:gd name="csX6" fmla="*/ 3556000 w 7600950"/>
              <a:gd name="csY6" fmla="*/ 1219200 h 4159250"/>
              <a:gd name="csX7" fmla="*/ 3403600 w 7600950"/>
              <a:gd name="csY7" fmla="*/ 1219200 h 4159250"/>
              <a:gd name="csX8" fmla="*/ 3213100 w 7600950"/>
              <a:gd name="csY8" fmla="*/ 1295400 h 4159250"/>
              <a:gd name="csX9" fmla="*/ 2921000 w 7600950"/>
              <a:gd name="csY9" fmla="*/ 1282700 h 4159250"/>
              <a:gd name="csX10" fmla="*/ 2838450 w 7600950"/>
              <a:gd name="csY10" fmla="*/ 1162050 h 4159250"/>
              <a:gd name="csX11" fmla="*/ 2825750 w 7600950"/>
              <a:gd name="csY11" fmla="*/ 1009650 h 4159250"/>
              <a:gd name="csX12" fmla="*/ 2794000 w 7600950"/>
              <a:gd name="csY12" fmla="*/ 1009650 h 4159250"/>
              <a:gd name="csX13" fmla="*/ 2787650 w 7600950"/>
              <a:gd name="csY13" fmla="*/ 1117600 h 4159250"/>
              <a:gd name="csX14" fmla="*/ 2546350 w 7600950"/>
              <a:gd name="csY14" fmla="*/ 1143000 h 4159250"/>
              <a:gd name="csX15" fmla="*/ 2482850 w 7600950"/>
              <a:gd name="csY15" fmla="*/ 1022350 h 4159250"/>
              <a:gd name="csX16" fmla="*/ 2324100 w 7600950"/>
              <a:gd name="csY16" fmla="*/ 1073150 h 4159250"/>
              <a:gd name="csX17" fmla="*/ 2324100 w 7600950"/>
              <a:gd name="csY17" fmla="*/ 1168400 h 4159250"/>
              <a:gd name="csX18" fmla="*/ 2089150 w 7600950"/>
              <a:gd name="csY18" fmla="*/ 1270000 h 4159250"/>
              <a:gd name="csX19" fmla="*/ 1974850 w 7600950"/>
              <a:gd name="csY19" fmla="*/ 1403350 h 4159250"/>
              <a:gd name="csX20" fmla="*/ 1390650 w 7600950"/>
              <a:gd name="csY20" fmla="*/ 1682750 h 4159250"/>
              <a:gd name="csX21" fmla="*/ 1155700 w 7600950"/>
              <a:gd name="csY21" fmla="*/ 1682750 h 4159250"/>
              <a:gd name="csX22" fmla="*/ 1104900 w 7600950"/>
              <a:gd name="csY22" fmla="*/ 1727200 h 4159250"/>
              <a:gd name="csX23" fmla="*/ 895350 w 7600950"/>
              <a:gd name="csY23" fmla="*/ 1784350 h 4159250"/>
              <a:gd name="csX24" fmla="*/ 730250 w 7600950"/>
              <a:gd name="csY24" fmla="*/ 2076450 h 4159250"/>
              <a:gd name="csX25" fmla="*/ 450850 w 7600950"/>
              <a:gd name="csY25" fmla="*/ 2254250 h 4159250"/>
              <a:gd name="csX26" fmla="*/ 438150 w 7600950"/>
              <a:gd name="csY26" fmla="*/ 2330450 h 4159250"/>
              <a:gd name="csX27" fmla="*/ 400050 w 7600950"/>
              <a:gd name="csY27" fmla="*/ 2406650 h 4159250"/>
              <a:gd name="csX28" fmla="*/ 323850 w 7600950"/>
              <a:gd name="csY28" fmla="*/ 2406650 h 4159250"/>
              <a:gd name="csX29" fmla="*/ 292100 w 7600950"/>
              <a:gd name="csY29" fmla="*/ 2501900 h 4159250"/>
              <a:gd name="csX30" fmla="*/ 165100 w 7600950"/>
              <a:gd name="csY30" fmla="*/ 2533650 h 4159250"/>
              <a:gd name="csX31" fmla="*/ 101600 w 7600950"/>
              <a:gd name="csY31" fmla="*/ 2635250 h 4159250"/>
              <a:gd name="csX32" fmla="*/ 0 w 7600950"/>
              <a:gd name="csY32" fmla="*/ 2711450 h 4159250"/>
              <a:gd name="csX33" fmla="*/ 12700 w 7600950"/>
              <a:gd name="csY33" fmla="*/ 2844800 h 4159250"/>
              <a:gd name="csX34" fmla="*/ 69850 w 7600950"/>
              <a:gd name="csY34" fmla="*/ 2844800 h 4159250"/>
              <a:gd name="csX35" fmla="*/ 120650 w 7600950"/>
              <a:gd name="csY35" fmla="*/ 2990850 h 4159250"/>
              <a:gd name="csX36" fmla="*/ 190500 w 7600950"/>
              <a:gd name="csY36" fmla="*/ 3009900 h 4159250"/>
              <a:gd name="csX37" fmla="*/ 438150 w 7600950"/>
              <a:gd name="csY37" fmla="*/ 3282950 h 4159250"/>
              <a:gd name="csX38" fmla="*/ 533400 w 7600950"/>
              <a:gd name="csY38" fmla="*/ 3448050 h 4159250"/>
              <a:gd name="csX39" fmla="*/ 819150 w 7600950"/>
              <a:gd name="csY39" fmla="*/ 3441700 h 4159250"/>
              <a:gd name="csX40" fmla="*/ 1035050 w 7600950"/>
              <a:gd name="csY40" fmla="*/ 3543300 h 4159250"/>
              <a:gd name="csX41" fmla="*/ 1079500 w 7600950"/>
              <a:gd name="csY41" fmla="*/ 3517900 h 4159250"/>
              <a:gd name="csX42" fmla="*/ 1225550 w 7600950"/>
              <a:gd name="csY42" fmla="*/ 3511550 h 4159250"/>
              <a:gd name="csX43" fmla="*/ 1320800 w 7600950"/>
              <a:gd name="csY43" fmla="*/ 3594100 h 4159250"/>
              <a:gd name="csX44" fmla="*/ 1441450 w 7600950"/>
              <a:gd name="csY44" fmla="*/ 3600450 h 4159250"/>
              <a:gd name="csX45" fmla="*/ 1492250 w 7600950"/>
              <a:gd name="csY45" fmla="*/ 3562350 h 4159250"/>
              <a:gd name="csX46" fmla="*/ 1492250 w 7600950"/>
              <a:gd name="csY46" fmla="*/ 3511550 h 4159250"/>
              <a:gd name="csX47" fmla="*/ 1581150 w 7600950"/>
              <a:gd name="csY47" fmla="*/ 3498850 h 4159250"/>
              <a:gd name="csX48" fmla="*/ 1651000 w 7600950"/>
              <a:gd name="csY48" fmla="*/ 3530600 h 4159250"/>
              <a:gd name="csX49" fmla="*/ 1670050 w 7600950"/>
              <a:gd name="csY49" fmla="*/ 3441700 h 4159250"/>
              <a:gd name="csX50" fmla="*/ 1828800 w 7600950"/>
              <a:gd name="csY50" fmla="*/ 3378200 h 4159250"/>
              <a:gd name="csX51" fmla="*/ 1949450 w 7600950"/>
              <a:gd name="csY51" fmla="*/ 3314700 h 4159250"/>
              <a:gd name="csX52" fmla="*/ 2178050 w 7600950"/>
              <a:gd name="csY52" fmla="*/ 3346450 h 4159250"/>
              <a:gd name="csX53" fmla="*/ 2286000 w 7600950"/>
              <a:gd name="csY53" fmla="*/ 3397250 h 4159250"/>
              <a:gd name="csX54" fmla="*/ 2425700 w 7600950"/>
              <a:gd name="csY54" fmla="*/ 3416300 h 4159250"/>
              <a:gd name="csX55" fmla="*/ 2514600 w 7600950"/>
              <a:gd name="csY55" fmla="*/ 3416300 h 4159250"/>
              <a:gd name="csX56" fmla="*/ 2578100 w 7600950"/>
              <a:gd name="csY56" fmla="*/ 3403600 h 4159250"/>
              <a:gd name="csX57" fmla="*/ 2609850 w 7600950"/>
              <a:gd name="csY57" fmla="*/ 3422650 h 4159250"/>
              <a:gd name="csX58" fmla="*/ 3663950 w 7600950"/>
              <a:gd name="csY58" fmla="*/ 3568700 h 4159250"/>
              <a:gd name="csX59" fmla="*/ 3924300 w 7600950"/>
              <a:gd name="csY59" fmla="*/ 3568700 h 4159250"/>
              <a:gd name="csX60" fmla="*/ 4635500 w 7600950"/>
              <a:gd name="csY60" fmla="*/ 3841750 h 4159250"/>
              <a:gd name="csX61" fmla="*/ 4635500 w 7600950"/>
              <a:gd name="csY61" fmla="*/ 3886200 h 4159250"/>
              <a:gd name="csX62" fmla="*/ 4692650 w 7600950"/>
              <a:gd name="csY62" fmla="*/ 3924300 h 4159250"/>
              <a:gd name="csX63" fmla="*/ 4730750 w 7600950"/>
              <a:gd name="csY63" fmla="*/ 3879850 h 4159250"/>
              <a:gd name="csX64" fmla="*/ 4800600 w 7600950"/>
              <a:gd name="csY64" fmla="*/ 3879850 h 4159250"/>
              <a:gd name="csX65" fmla="*/ 4908550 w 7600950"/>
              <a:gd name="csY65" fmla="*/ 3854450 h 4159250"/>
              <a:gd name="csX66" fmla="*/ 5003800 w 7600950"/>
              <a:gd name="csY66" fmla="*/ 3937000 h 4159250"/>
              <a:gd name="csX67" fmla="*/ 5099050 w 7600950"/>
              <a:gd name="csY67" fmla="*/ 3924300 h 4159250"/>
              <a:gd name="csX68" fmla="*/ 5264150 w 7600950"/>
              <a:gd name="csY68" fmla="*/ 4006850 h 4159250"/>
              <a:gd name="csX69" fmla="*/ 5372100 w 7600950"/>
              <a:gd name="csY69" fmla="*/ 4006850 h 4159250"/>
              <a:gd name="csX70" fmla="*/ 5505450 w 7600950"/>
              <a:gd name="csY70" fmla="*/ 4070350 h 4159250"/>
              <a:gd name="csX71" fmla="*/ 5607050 w 7600950"/>
              <a:gd name="csY71" fmla="*/ 4038600 h 4159250"/>
              <a:gd name="csX72" fmla="*/ 5880100 w 7600950"/>
              <a:gd name="csY72" fmla="*/ 4108450 h 4159250"/>
              <a:gd name="csX73" fmla="*/ 6057900 w 7600950"/>
              <a:gd name="csY73" fmla="*/ 4083050 h 4159250"/>
              <a:gd name="csX74" fmla="*/ 6330950 w 7600950"/>
              <a:gd name="csY74" fmla="*/ 4159250 h 4159250"/>
              <a:gd name="csX75" fmla="*/ 6457950 w 7600950"/>
              <a:gd name="csY75" fmla="*/ 3956050 h 4159250"/>
              <a:gd name="csX76" fmla="*/ 6654800 w 7600950"/>
              <a:gd name="csY76" fmla="*/ 3956050 h 4159250"/>
              <a:gd name="csX77" fmla="*/ 6743700 w 7600950"/>
              <a:gd name="csY77" fmla="*/ 3987800 h 4159250"/>
              <a:gd name="csX78" fmla="*/ 6858000 w 7600950"/>
              <a:gd name="csY78" fmla="*/ 3956050 h 4159250"/>
              <a:gd name="csX79" fmla="*/ 6858000 w 7600950"/>
              <a:gd name="csY79" fmla="*/ 3898900 h 4159250"/>
              <a:gd name="csX80" fmla="*/ 6940550 w 7600950"/>
              <a:gd name="csY80" fmla="*/ 3816350 h 4159250"/>
              <a:gd name="csX81" fmla="*/ 7035800 w 7600950"/>
              <a:gd name="csY81" fmla="*/ 3778250 h 4159250"/>
              <a:gd name="csX82" fmla="*/ 7035800 w 7600950"/>
              <a:gd name="csY82" fmla="*/ 3721100 h 4159250"/>
              <a:gd name="csX83" fmla="*/ 7143750 w 7600950"/>
              <a:gd name="csY83" fmla="*/ 3517900 h 4159250"/>
              <a:gd name="csX84" fmla="*/ 7156450 w 7600950"/>
              <a:gd name="csY84" fmla="*/ 3378200 h 4159250"/>
              <a:gd name="csX85" fmla="*/ 7156450 w 7600950"/>
              <a:gd name="csY85" fmla="*/ 3308350 h 4159250"/>
              <a:gd name="csX86" fmla="*/ 7251700 w 7600950"/>
              <a:gd name="csY86" fmla="*/ 3092450 h 4159250"/>
              <a:gd name="csX87" fmla="*/ 7277100 w 7600950"/>
              <a:gd name="csY87" fmla="*/ 2908300 h 4159250"/>
              <a:gd name="csX88" fmla="*/ 7340600 w 7600950"/>
              <a:gd name="csY88" fmla="*/ 2819400 h 4159250"/>
              <a:gd name="csX89" fmla="*/ 7251700 w 7600950"/>
              <a:gd name="csY89" fmla="*/ 2622550 h 4159250"/>
              <a:gd name="csX90" fmla="*/ 7296150 w 7600950"/>
              <a:gd name="csY90" fmla="*/ 2559050 h 4159250"/>
              <a:gd name="csX91" fmla="*/ 7296150 w 7600950"/>
              <a:gd name="csY91" fmla="*/ 2520950 h 4159250"/>
              <a:gd name="csX92" fmla="*/ 7340600 w 7600950"/>
              <a:gd name="csY92" fmla="*/ 2374900 h 4159250"/>
              <a:gd name="csX93" fmla="*/ 7283450 w 7600950"/>
              <a:gd name="csY93" fmla="*/ 2343150 h 4159250"/>
              <a:gd name="csX94" fmla="*/ 7226300 w 7600950"/>
              <a:gd name="csY94" fmla="*/ 2286000 h 4159250"/>
              <a:gd name="csX95" fmla="*/ 7226300 w 7600950"/>
              <a:gd name="csY95" fmla="*/ 2178050 h 4159250"/>
              <a:gd name="csX96" fmla="*/ 7232650 w 7600950"/>
              <a:gd name="csY96" fmla="*/ 2044700 h 4159250"/>
              <a:gd name="csX97" fmla="*/ 7232650 w 7600950"/>
              <a:gd name="csY97" fmla="*/ 1898650 h 4159250"/>
              <a:gd name="csX98" fmla="*/ 7283450 w 7600950"/>
              <a:gd name="csY98" fmla="*/ 1866900 h 4159250"/>
              <a:gd name="csX99" fmla="*/ 7277100 w 7600950"/>
              <a:gd name="csY99" fmla="*/ 1498600 h 4159250"/>
              <a:gd name="csX100" fmla="*/ 7239000 w 7600950"/>
              <a:gd name="csY100" fmla="*/ 1498600 h 4159250"/>
              <a:gd name="csX101" fmla="*/ 7232650 w 7600950"/>
              <a:gd name="csY101" fmla="*/ 1682750 h 4159250"/>
              <a:gd name="csX102" fmla="*/ 7207250 w 7600950"/>
              <a:gd name="csY102" fmla="*/ 1682750 h 4159250"/>
              <a:gd name="csX103" fmla="*/ 7175500 w 7600950"/>
              <a:gd name="csY103" fmla="*/ 1441450 h 4159250"/>
              <a:gd name="csX104" fmla="*/ 7270750 w 7600950"/>
              <a:gd name="csY104" fmla="*/ 1365250 h 4159250"/>
              <a:gd name="csX105" fmla="*/ 7251700 w 7600950"/>
              <a:gd name="csY105" fmla="*/ 1308100 h 4159250"/>
              <a:gd name="csX106" fmla="*/ 7175500 w 7600950"/>
              <a:gd name="csY106" fmla="*/ 1263650 h 4159250"/>
              <a:gd name="csX107" fmla="*/ 7118350 w 7600950"/>
              <a:gd name="csY107" fmla="*/ 1111250 h 4159250"/>
              <a:gd name="csX108" fmla="*/ 7245350 w 7600950"/>
              <a:gd name="csY108" fmla="*/ 958850 h 4159250"/>
              <a:gd name="csX109" fmla="*/ 7296150 w 7600950"/>
              <a:gd name="csY109" fmla="*/ 876300 h 4159250"/>
              <a:gd name="csX110" fmla="*/ 7327900 w 7600950"/>
              <a:gd name="csY110" fmla="*/ 825500 h 4159250"/>
              <a:gd name="csX111" fmla="*/ 7429500 w 7600950"/>
              <a:gd name="csY111" fmla="*/ 965200 h 4159250"/>
              <a:gd name="csX112" fmla="*/ 7448550 w 7600950"/>
              <a:gd name="csY112" fmla="*/ 1200150 h 4159250"/>
              <a:gd name="csX113" fmla="*/ 7575550 w 7600950"/>
              <a:gd name="csY113" fmla="*/ 1333500 h 4159250"/>
              <a:gd name="csX114" fmla="*/ 7600950 w 7600950"/>
              <a:gd name="csY114" fmla="*/ 1282700 h 4159250"/>
              <a:gd name="csX115" fmla="*/ 7486650 w 7600950"/>
              <a:gd name="csY115" fmla="*/ 1155700 h 4159250"/>
              <a:gd name="csX116" fmla="*/ 7493000 w 7600950"/>
              <a:gd name="csY116" fmla="*/ 901700 h 4159250"/>
              <a:gd name="csX117" fmla="*/ 7321550 w 7600950"/>
              <a:gd name="csY117" fmla="*/ 666750 h 4159250"/>
              <a:gd name="csX118" fmla="*/ 7213600 w 7600950"/>
              <a:gd name="csY118" fmla="*/ 673100 h 4159250"/>
              <a:gd name="csX119" fmla="*/ 7124700 w 7600950"/>
              <a:gd name="csY119" fmla="*/ 622300 h 4159250"/>
              <a:gd name="csX120" fmla="*/ 7137400 w 7600950"/>
              <a:gd name="csY120" fmla="*/ 488950 h 4159250"/>
              <a:gd name="csX121" fmla="*/ 7067550 w 7600950"/>
              <a:gd name="csY121" fmla="*/ 311150 h 4159250"/>
              <a:gd name="csX122" fmla="*/ 7092950 w 7600950"/>
              <a:gd name="csY122" fmla="*/ 196850 h 4159250"/>
              <a:gd name="csX123" fmla="*/ 7054850 w 7600950"/>
              <a:gd name="csY123" fmla="*/ 139700 h 4159250"/>
              <a:gd name="csX124" fmla="*/ 7035800 w 7600950"/>
              <a:gd name="csY124" fmla="*/ 25400 h 4159250"/>
              <a:gd name="csX125" fmla="*/ 6908800 w 7600950"/>
              <a:gd name="csY125" fmla="*/ 0 h 4159250"/>
              <a:gd name="csX126" fmla="*/ 6718300 w 7600950"/>
              <a:gd name="csY126" fmla="*/ 88900 h 4159250"/>
              <a:gd name="csX127" fmla="*/ 6540500 w 7600950"/>
              <a:gd name="csY127" fmla="*/ 95250 h 4159250"/>
              <a:gd name="csX128" fmla="*/ 6457950 w 7600950"/>
              <a:gd name="csY128" fmla="*/ 165100 h 4159250"/>
              <a:gd name="csX129" fmla="*/ 6108700 w 7600950"/>
              <a:gd name="csY129" fmla="*/ 254000 h 4159250"/>
              <a:gd name="csX130" fmla="*/ 6032500 w 7600950"/>
              <a:gd name="csY130" fmla="*/ 247650 h 4159250"/>
              <a:gd name="csX131" fmla="*/ 5873750 w 7600950"/>
              <a:gd name="csY131" fmla="*/ 273050 h 4159250"/>
              <a:gd name="csX132" fmla="*/ 5797550 w 7600950"/>
              <a:gd name="csY132" fmla="*/ 266700 h 4159250"/>
              <a:gd name="csX133" fmla="*/ 5734050 w 7600950"/>
              <a:gd name="csY133" fmla="*/ 279400 h 4159250"/>
              <a:gd name="csX134" fmla="*/ 5664200 w 7600950"/>
              <a:gd name="csY134" fmla="*/ 266700 h 4159250"/>
              <a:gd name="csX135" fmla="*/ 5403850 w 7600950"/>
              <a:gd name="csY135" fmla="*/ 298450 h 4159250"/>
              <a:gd name="csX136" fmla="*/ 5257800 w 7600950"/>
              <a:gd name="csY136" fmla="*/ 368300 h 4159250"/>
              <a:gd name="csX137" fmla="*/ 5175250 w 7600950"/>
              <a:gd name="csY137" fmla="*/ 368300 h 4159250"/>
              <a:gd name="csX138" fmla="*/ 5137150 w 7600950"/>
              <a:gd name="csY138" fmla="*/ 400050 h 4159250"/>
              <a:gd name="csX139" fmla="*/ 5035550 w 7600950"/>
              <a:gd name="csY139" fmla="*/ 387350 h 4159250"/>
              <a:gd name="csX140" fmla="*/ 4965700 w 7600950"/>
              <a:gd name="csY140" fmla="*/ 406400 h 4159250"/>
              <a:gd name="csX141" fmla="*/ 4889500 w 7600950"/>
              <a:gd name="csY141" fmla="*/ 457200 h 4159250"/>
              <a:gd name="csX142" fmla="*/ 4800600 w 7600950"/>
              <a:gd name="csY142" fmla="*/ 438150 h 4159250"/>
              <a:gd name="csX143" fmla="*/ 4724400 w 7600950"/>
              <a:gd name="csY143" fmla="*/ 469900 h 4159250"/>
              <a:gd name="csX144" fmla="*/ 4654550 w 7600950"/>
              <a:gd name="csY144" fmla="*/ 508000 h 4159250"/>
              <a:gd name="csX145" fmla="*/ 4489450 w 7600950"/>
              <a:gd name="csY145" fmla="*/ 450850 h 4159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</a:cxnLst>
            <a:rect l="l" t="t" r="r" b="b"/>
            <a:pathLst>
              <a:path w="7600950" h="4159250">
                <a:moveTo>
                  <a:pt x="4489450" y="450850"/>
                </a:moveTo>
                <a:lnTo>
                  <a:pt x="4305300" y="552450"/>
                </a:lnTo>
                <a:lnTo>
                  <a:pt x="4248150" y="660400"/>
                </a:lnTo>
                <a:lnTo>
                  <a:pt x="4260850" y="781050"/>
                </a:lnTo>
                <a:lnTo>
                  <a:pt x="4184650" y="889000"/>
                </a:lnTo>
                <a:lnTo>
                  <a:pt x="3841750" y="1117600"/>
                </a:lnTo>
                <a:lnTo>
                  <a:pt x="3556000" y="1219200"/>
                </a:lnTo>
                <a:lnTo>
                  <a:pt x="3403600" y="1219200"/>
                </a:lnTo>
                <a:lnTo>
                  <a:pt x="3213100" y="1295400"/>
                </a:lnTo>
                <a:lnTo>
                  <a:pt x="2921000" y="1282700"/>
                </a:lnTo>
                <a:lnTo>
                  <a:pt x="2838450" y="1162050"/>
                </a:lnTo>
                <a:lnTo>
                  <a:pt x="2825750" y="1009650"/>
                </a:lnTo>
                <a:lnTo>
                  <a:pt x="2794000" y="1009650"/>
                </a:lnTo>
                <a:lnTo>
                  <a:pt x="2787650" y="1117600"/>
                </a:lnTo>
                <a:lnTo>
                  <a:pt x="2546350" y="1143000"/>
                </a:lnTo>
                <a:lnTo>
                  <a:pt x="2482850" y="1022350"/>
                </a:lnTo>
                <a:lnTo>
                  <a:pt x="2324100" y="1073150"/>
                </a:lnTo>
                <a:lnTo>
                  <a:pt x="2324100" y="1168400"/>
                </a:lnTo>
                <a:lnTo>
                  <a:pt x="2089150" y="1270000"/>
                </a:lnTo>
                <a:lnTo>
                  <a:pt x="1974850" y="1403350"/>
                </a:lnTo>
                <a:lnTo>
                  <a:pt x="1390650" y="1682750"/>
                </a:lnTo>
                <a:lnTo>
                  <a:pt x="1155700" y="1682750"/>
                </a:lnTo>
                <a:lnTo>
                  <a:pt x="1104900" y="1727200"/>
                </a:lnTo>
                <a:lnTo>
                  <a:pt x="895350" y="1784350"/>
                </a:lnTo>
                <a:lnTo>
                  <a:pt x="730250" y="2076450"/>
                </a:lnTo>
                <a:lnTo>
                  <a:pt x="450850" y="2254250"/>
                </a:lnTo>
                <a:lnTo>
                  <a:pt x="438150" y="2330450"/>
                </a:lnTo>
                <a:lnTo>
                  <a:pt x="400050" y="2406650"/>
                </a:lnTo>
                <a:lnTo>
                  <a:pt x="323850" y="2406650"/>
                </a:lnTo>
                <a:lnTo>
                  <a:pt x="292100" y="2501900"/>
                </a:lnTo>
                <a:lnTo>
                  <a:pt x="165100" y="2533650"/>
                </a:lnTo>
                <a:lnTo>
                  <a:pt x="101600" y="2635250"/>
                </a:lnTo>
                <a:lnTo>
                  <a:pt x="0" y="2711450"/>
                </a:lnTo>
                <a:lnTo>
                  <a:pt x="12700" y="2844800"/>
                </a:lnTo>
                <a:lnTo>
                  <a:pt x="69850" y="2844800"/>
                </a:lnTo>
                <a:lnTo>
                  <a:pt x="120650" y="2990850"/>
                </a:lnTo>
                <a:lnTo>
                  <a:pt x="190500" y="3009900"/>
                </a:lnTo>
                <a:lnTo>
                  <a:pt x="438150" y="3282950"/>
                </a:lnTo>
                <a:lnTo>
                  <a:pt x="533400" y="3448050"/>
                </a:lnTo>
                <a:lnTo>
                  <a:pt x="819150" y="3441700"/>
                </a:lnTo>
                <a:lnTo>
                  <a:pt x="1035050" y="3543300"/>
                </a:lnTo>
                <a:lnTo>
                  <a:pt x="1079500" y="3517900"/>
                </a:lnTo>
                <a:lnTo>
                  <a:pt x="1225550" y="3511550"/>
                </a:lnTo>
                <a:lnTo>
                  <a:pt x="1320800" y="3594100"/>
                </a:lnTo>
                <a:lnTo>
                  <a:pt x="1441450" y="3600450"/>
                </a:lnTo>
                <a:lnTo>
                  <a:pt x="1492250" y="3562350"/>
                </a:lnTo>
                <a:lnTo>
                  <a:pt x="1492250" y="3511550"/>
                </a:lnTo>
                <a:lnTo>
                  <a:pt x="1581150" y="3498850"/>
                </a:lnTo>
                <a:lnTo>
                  <a:pt x="1651000" y="3530600"/>
                </a:lnTo>
                <a:lnTo>
                  <a:pt x="1670050" y="3441700"/>
                </a:lnTo>
                <a:lnTo>
                  <a:pt x="1828800" y="3378200"/>
                </a:lnTo>
                <a:lnTo>
                  <a:pt x="1949450" y="3314700"/>
                </a:lnTo>
                <a:lnTo>
                  <a:pt x="2178050" y="3346450"/>
                </a:lnTo>
                <a:lnTo>
                  <a:pt x="2286000" y="3397250"/>
                </a:lnTo>
                <a:lnTo>
                  <a:pt x="2425700" y="3416300"/>
                </a:lnTo>
                <a:lnTo>
                  <a:pt x="2514600" y="3416300"/>
                </a:lnTo>
                <a:lnTo>
                  <a:pt x="2578100" y="3403600"/>
                </a:lnTo>
                <a:lnTo>
                  <a:pt x="2609850" y="3422650"/>
                </a:lnTo>
                <a:lnTo>
                  <a:pt x="3663950" y="3568700"/>
                </a:lnTo>
                <a:lnTo>
                  <a:pt x="3924300" y="3568700"/>
                </a:lnTo>
                <a:lnTo>
                  <a:pt x="4635500" y="3841750"/>
                </a:lnTo>
                <a:lnTo>
                  <a:pt x="4635500" y="3886200"/>
                </a:lnTo>
                <a:lnTo>
                  <a:pt x="4692650" y="3924300"/>
                </a:lnTo>
                <a:lnTo>
                  <a:pt x="4730750" y="3879850"/>
                </a:lnTo>
                <a:lnTo>
                  <a:pt x="4800600" y="3879850"/>
                </a:lnTo>
                <a:lnTo>
                  <a:pt x="4908550" y="3854450"/>
                </a:lnTo>
                <a:lnTo>
                  <a:pt x="5003800" y="3937000"/>
                </a:lnTo>
                <a:lnTo>
                  <a:pt x="5099050" y="3924300"/>
                </a:lnTo>
                <a:lnTo>
                  <a:pt x="5264150" y="4006850"/>
                </a:lnTo>
                <a:lnTo>
                  <a:pt x="5372100" y="4006850"/>
                </a:lnTo>
                <a:lnTo>
                  <a:pt x="5505450" y="4070350"/>
                </a:lnTo>
                <a:lnTo>
                  <a:pt x="5607050" y="4038600"/>
                </a:lnTo>
                <a:lnTo>
                  <a:pt x="5880100" y="4108450"/>
                </a:lnTo>
                <a:lnTo>
                  <a:pt x="6057900" y="4083050"/>
                </a:lnTo>
                <a:lnTo>
                  <a:pt x="6330950" y="4159250"/>
                </a:lnTo>
                <a:lnTo>
                  <a:pt x="6457950" y="3956050"/>
                </a:lnTo>
                <a:lnTo>
                  <a:pt x="6654800" y="3956050"/>
                </a:lnTo>
                <a:lnTo>
                  <a:pt x="6743700" y="3987800"/>
                </a:lnTo>
                <a:lnTo>
                  <a:pt x="6858000" y="3956050"/>
                </a:lnTo>
                <a:lnTo>
                  <a:pt x="6858000" y="3898900"/>
                </a:lnTo>
                <a:lnTo>
                  <a:pt x="6940550" y="3816350"/>
                </a:lnTo>
                <a:lnTo>
                  <a:pt x="7035800" y="3778250"/>
                </a:lnTo>
                <a:lnTo>
                  <a:pt x="7035800" y="3721100"/>
                </a:lnTo>
                <a:lnTo>
                  <a:pt x="7143750" y="3517900"/>
                </a:lnTo>
                <a:lnTo>
                  <a:pt x="7156450" y="3378200"/>
                </a:lnTo>
                <a:lnTo>
                  <a:pt x="7156450" y="3308350"/>
                </a:lnTo>
                <a:lnTo>
                  <a:pt x="7251700" y="3092450"/>
                </a:lnTo>
                <a:lnTo>
                  <a:pt x="7277100" y="2908300"/>
                </a:lnTo>
                <a:lnTo>
                  <a:pt x="7340600" y="2819400"/>
                </a:lnTo>
                <a:lnTo>
                  <a:pt x="7251700" y="2622550"/>
                </a:lnTo>
                <a:lnTo>
                  <a:pt x="7296150" y="2559050"/>
                </a:lnTo>
                <a:lnTo>
                  <a:pt x="7296150" y="2520950"/>
                </a:lnTo>
                <a:lnTo>
                  <a:pt x="7340600" y="2374900"/>
                </a:lnTo>
                <a:lnTo>
                  <a:pt x="7283450" y="2343150"/>
                </a:lnTo>
                <a:lnTo>
                  <a:pt x="7226300" y="2286000"/>
                </a:lnTo>
                <a:lnTo>
                  <a:pt x="7226300" y="2178050"/>
                </a:lnTo>
                <a:lnTo>
                  <a:pt x="7232650" y="2044700"/>
                </a:lnTo>
                <a:lnTo>
                  <a:pt x="7232650" y="1898650"/>
                </a:lnTo>
                <a:lnTo>
                  <a:pt x="7283450" y="1866900"/>
                </a:lnTo>
                <a:lnTo>
                  <a:pt x="7277100" y="1498600"/>
                </a:lnTo>
                <a:lnTo>
                  <a:pt x="7239000" y="1498600"/>
                </a:lnTo>
                <a:lnTo>
                  <a:pt x="7232650" y="1682750"/>
                </a:lnTo>
                <a:lnTo>
                  <a:pt x="7207250" y="1682750"/>
                </a:lnTo>
                <a:lnTo>
                  <a:pt x="7175500" y="1441450"/>
                </a:lnTo>
                <a:lnTo>
                  <a:pt x="7270750" y="1365250"/>
                </a:lnTo>
                <a:lnTo>
                  <a:pt x="7251700" y="1308100"/>
                </a:lnTo>
                <a:lnTo>
                  <a:pt x="7175500" y="1263650"/>
                </a:lnTo>
                <a:lnTo>
                  <a:pt x="7118350" y="1111250"/>
                </a:lnTo>
                <a:lnTo>
                  <a:pt x="7245350" y="958850"/>
                </a:lnTo>
                <a:lnTo>
                  <a:pt x="7296150" y="876300"/>
                </a:lnTo>
                <a:lnTo>
                  <a:pt x="7327900" y="825500"/>
                </a:lnTo>
                <a:lnTo>
                  <a:pt x="7429500" y="965200"/>
                </a:lnTo>
                <a:lnTo>
                  <a:pt x="7448550" y="1200150"/>
                </a:lnTo>
                <a:lnTo>
                  <a:pt x="7575550" y="1333500"/>
                </a:lnTo>
                <a:lnTo>
                  <a:pt x="7600950" y="1282700"/>
                </a:lnTo>
                <a:lnTo>
                  <a:pt x="7486650" y="1155700"/>
                </a:lnTo>
                <a:lnTo>
                  <a:pt x="7493000" y="901700"/>
                </a:lnTo>
                <a:lnTo>
                  <a:pt x="7321550" y="666750"/>
                </a:lnTo>
                <a:lnTo>
                  <a:pt x="7213600" y="673100"/>
                </a:lnTo>
                <a:lnTo>
                  <a:pt x="7124700" y="622300"/>
                </a:lnTo>
                <a:lnTo>
                  <a:pt x="7137400" y="488950"/>
                </a:lnTo>
                <a:lnTo>
                  <a:pt x="7067550" y="311150"/>
                </a:lnTo>
                <a:lnTo>
                  <a:pt x="7092950" y="196850"/>
                </a:lnTo>
                <a:lnTo>
                  <a:pt x="7054850" y="139700"/>
                </a:lnTo>
                <a:lnTo>
                  <a:pt x="7035800" y="25400"/>
                </a:lnTo>
                <a:lnTo>
                  <a:pt x="6908800" y="0"/>
                </a:lnTo>
                <a:lnTo>
                  <a:pt x="6718300" y="88900"/>
                </a:lnTo>
                <a:lnTo>
                  <a:pt x="6540500" y="95250"/>
                </a:lnTo>
                <a:lnTo>
                  <a:pt x="6457950" y="165100"/>
                </a:lnTo>
                <a:lnTo>
                  <a:pt x="6108700" y="254000"/>
                </a:lnTo>
                <a:lnTo>
                  <a:pt x="6032500" y="247650"/>
                </a:lnTo>
                <a:lnTo>
                  <a:pt x="5873750" y="273050"/>
                </a:lnTo>
                <a:lnTo>
                  <a:pt x="5797550" y="266700"/>
                </a:lnTo>
                <a:lnTo>
                  <a:pt x="5734050" y="279400"/>
                </a:lnTo>
                <a:lnTo>
                  <a:pt x="5664200" y="266700"/>
                </a:lnTo>
                <a:lnTo>
                  <a:pt x="5403850" y="298450"/>
                </a:lnTo>
                <a:lnTo>
                  <a:pt x="5257800" y="368300"/>
                </a:lnTo>
                <a:lnTo>
                  <a:pt x="5175250" y="368300"/>
                </a:lnTo>
                <a:lnTo>
                  <a:pt x="5137150" y="400050"/>
                </a:lnTo>
                <a:lnTo>
                  <a:pt x="5035550" y="387350"/>
                </a:lnTo>
                <a:lnTo>
                  <a:pt x="4965700" y="406400"/>
                </a:lnTo>
                <a:lnTo>
                  <a:pt x="4889500" y="457200"/>
                </a:lnTo>
                <a:lnTo>
                  <a:pt x="4800600" y="438150"/>
                </a:lnTo>
                <a:lnTo>
                  <a:pt x="4724400" y="469900"/>
                </a:lnTo>
                <a:lnTo>
                  <a:pt x="4654550" y="508000"/>
                </a:lnTo>
                <a:lnTo>
                  <a:pt x="4489450" y="450850"/>
                </a:lnTo>
                <a:close/>
              </a:path>
            </a:pathLst>
          </a:custGeom>
          <a:solidFill>
            <a:schemeClr val="bg1"/>
          </a:solidFill>
          <a:ln w="19050" cap="rnd">
            <a:solidFill>
              <a:schemeClr val="tx1"/>
            </a:solidFill>
            <a:beve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AE869B1-2CC6-D152-B3C3-2A3F819D398B}"/>
              </a:ext>
            </a:extLst>
          </p:cNvPr>
          <p:cNvSpPr txBox="1"/>
          <p:nvPr/>
        </p:nvSpPr>
        <p:spPr>
          <a:xfrm>
            <a:off x="429934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焼尻島（北海道）</a:t>
            </a:r>
          </a:p>
        </p:txBody>
      </p:sp>
      <p:sp>
        <p:nvSpPr>
          <p:cNvPr id="21" name="Freeform 10">
            <a:extLst>
              <a:ext uri="{FF2B5EF4-FFF2-40B4-BE49-F238E27FC236}">
                <a16:creationId xmlns:a16="http://schemas.microsoft.com/office/drawing/2014/main" id="{E3518FC9-7A28-90C3-4C28-2E254580831D}"/>
              </a:ext>
            </a:extLst>
          </p:cNvPr>
          <p:cNvSpPr>
            <a:spLocks/>
          </p:cNvSpPr>
          <p:nvPr/>
        </p:nvSpPr>
        <p:spPr bwMode="auto">
          <a:xfrm>
            <a:off x="692618" y="4267113"/>
            <a:ext cx="2454486" cy="1368848"/>
          </a:xfrm>
          <a:custGeom>
            <a:avLst/>
            <a:gdLst>
              <a:gd name="T0" fmla="*/ 262 w 438"/>
              <a:gd name="T1" fmla="*/ 28 h 244"/>
              <a:gd name="T2" fmla="*/ 221 w 438"/>
              <a:gd name="T3" fmla="*/ 68 h 244"/>
              <a:gd name="T4" fmla="*/ 167 w 438"/>
              <a:gd name="T5" fmla="*/ 60 h 244"/>
              <a:gd name="T6" fmla="*/ 138 w 438"/>
              <a:gd name="T7" fmla="*/ 69 h 244"/>
              <a:gd name="T8" fmla="*/ 72 w 438"/>
              <a:gd name="T9" fmla="*/ 98 h 244"/>
              <a:gd name="T10" fmla="*/ 9 w 438"/>
              <a:gd name="T11" fmla="*/ 155 h 244"/>
              <a:gd name="T12" fmla="*/ 31 w 438"/>
              <a:gd name="T13" fmla="*/ 189 h 244"/>
              <a:gd name="T14" fmla="*/ 81 w 438"/>
              <a:gd name="T15" fmla="*/ 207 h 244"/>
              <a:gd name="T16" fmla="*/ 106 w 438"/>
              <a:gd name="T17" fmla="*/ 197 h 244"/>
              <a:gd name="T18" fmla="*/ 153 w 438"/>
              <a:gd name="T19" fmla="*/ 196 h 244"/>
              <a:gd name="T20" fmla="*/ 222 w 438"/>
              <a:gd name="T21" fmla="*/ 206 h 244"/>
              <a:gd name="T22" fmla="*/ 278 w 438"/>
              <a:gd name="T23" fmla="*/ 224 h 244"/>
              <a:gd name="T24" fmla="*/ 367 w 438"/>
              <a:gd name="T25" fmla="*/ 239 h 244"/>
              <a:gd name="T26" fmla="*/ 388 w 438"/>
              <a:gd name="T27" fmla="*/ 229 h 244"/>
              <a:gd name="T28" fmla="*/ 402 w 438"/>
              <a:gd name="T29" fmla="*/ 220 h 244"/>
              <a:gd name="T30" fmla="*/ 420 w 438"/>
              <a:gd name="T31" fmla="*/ 173 h 244"/>
              <a:gd name="T32" fmla="*/ 421 w 438"/>
              <a:gd name="T33" fmla="*/ 88 h 244"/>
              <a:gd name="T34" fmla="*/ 417 w 438"/>
              <a:gd name="T35" fmla="*/ 98 h 244"/>
              <a:gd name="T36" fmla="*/ 424 w 438"/>
              <a:gd name="T37" fmla="*/ 49 h 244"/>
              <a:gd name="T38" fmla="*/ 438 w 438"/>
              <a:gd name="T39" fmla="*/ 78 h 244"/>
              <a:gd name="T40" fmla="*/ 409 w 438"/>
              <a:gd name="T41" fmla="*/ 20 h 244"/>
              <a:gd name="T42" fmla="*/ 400 w 438"/>
              <a:gd name="T43" fmla="*/ 2 h 244"/>
              <a:gd name="T44" fmla="*/ 359 w 438"/>
              <a:gd name="T45" fmla="*/ 15 h 244"/>
              <a:gd name="T46" fmla="*/ 262 w 438"/>
              <a:gd name="T47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8" h="244">
                <a:moveTo>
                  <a:pt x="262" y="28"/>
                </a:moveTo>
                <a:cubicBezTo>
                  <a:pt x="242" y="36"/>
                  <a:pt x="246" y="59"/>
                  <a:pt x="221" y="68"/>
                </a:cubicBezTo>
                <a:cubicBezTo>
                  <a:pt x="205" y="73"/>
                  <a:pt x="166" y="88"/>
                  <a:pt x="167" y="60"/>
                </a:cubicBezTo>
                <a:cubicBezTo>
                  <a:pt x="163" y="68"/>
                  <a:pt x="144" y="67"/>
                  <a:pt x="138" y="69"/>
                </a:cubicBezTo>
                <a:cubicBezTo>
                  <a:pt x="118" y="77"/>
                  <a:pt x="89" y="89"/>
                  <a:pt x="72" y="98"/>
                </a:cubicBezTo>
                <a:cubicBezTo>
                  <a:pt x="46" y="112"/>
                  <a:pt x="31" y="138"/>
                  <a:pt x="9" y="155"/>
                </a:cubicBezTo>
                <a:cubicBezTo>
                  <a:pt x="0" y="162"/>
                  <a:pt x="23" y="184"/>
                  <a:pt x="31" y="189"/>
                </a:cubicBezTo>
                <a:cubicBezTo>
                  <a:pt x="42" y="197"/>
                  <a:pt x="66" y="208"/>
                  <a:pt x="81" y="207"/>
                </a:cubicBezTo>
                <a:cubicBezTo>
                  <a:pt x="93" y="207"/>
                  <a:pt x="96" y="200"/>
                  <a:pt x="106" y="197"/>
                </a:cubicBezTo>
                <a:cubicBezTo>
                  <a:pt x="121" y="191"/>
                  <a:pt x="137" y="194"/>
                  <a:pt x="153" y="196"/>
                </a:cubicBezTo>
                <a:cubicBezTo>
                  <a:pt x="175" y="200"/>
                  <a:pt x="199" y="206"/>
                  <a:pt x="222" y="206"/>
                </a:cubicBezTo>
                <a:cubicBezTo>
                  <a:pt x="242" y="206"/>
                  <a:pt x="264" y="224"/>
                  <a:pt x="278" y="224"/>
                </a:cubicBezTo>
                <a:cubicBezTo>
                  <a:pt x="305" y="224"/>
                  <a:pt x="337" y="244"/>
                  <a:pt x="367" y="239"/>
                </a:cubicBezTo>
                <a:cubicBezTo>
                  <a:pt x="376" y="238"/>
                  <a:pt x="372" y="223"/>
                  <a:pt x="388" y="229"/>
                </a:cubicBezTo>
                <a:cubicBezTo>
                  <a:pt x="396" y="232"/>
                  <a:pt x="397" y="224"/>
                  <a:pt x="402" y="220"/>
                </a:cubicBezTo>
                <a:cubicBezTo>
                  <a:pt x="412" y="211"/>
                  <a:pt x="418" y="188"/>
                  <a:pt x="420" y="173"/>
                </a:cubicBezTo>
                <a:cubicBezTo>
                  <a:pt x="424" y="148"/>
                  <a:pt x="424" y="116"/>
                  <a:pt x="421" y="88"/>
                </a:cubicBezTo>
                <a:cubicBezTo>
                  <a:pt x="421" y="87"/>
                  <a:pt x="417" y="98"/>
                  <a:pt x="417" y="98"/>
                </a:cubicBezTo>
                <a:cubicBezTo>
                  <a:pt x="421" y="79"/>
                  <a:pt x="406" y="66"/>
                  <a:pt x="424" y="49"/>
                </a:cubicBezTo>
                <a:cubicBezTo>
                  <a:pt x="429" y="60"/>
                  <a:pt x="430" y="69"/>
                  <a:pt x="438" y="78"/>
                </a:cubicBezTo>
                <a:cubicBezTo>
                  <a:pt x="427" y="58"/>
                  <a:pt x="422" y="39"/>
                  <a:pt x="409" y="20"/>
                </a:cubicBezTo>
                <a:cubicBezTo>
                  <a:pt x="403" y="12"/>
                  <a:pt x="414" y="7"/>
                  <a:pt x="400" y="2"/>
                </a:cubicBezTo>
                <a:cubicBezTo>
                  <a:pt x="393" y="0"/>
                  <a:pt x="367" y="13"/>
                  <a:pt x="359" y="15"/>
                </a:cubicBezTo>
                <a:cubicBezTo>
                  <a:pt x="335" y="22"/>
                  <a:pt x="284" y="34"/>
                  <a:pt x="262" y="28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A0D1CC9-57AC-B5CC-478A-274007726574}"/>
              </a:ext>
            </a:extLst>
          </p:cNvPr>
          <p:cNvSpPr/>
          <p:nvPr/>
        </p:nvSpPr>
        <p:spPr>
          <a:xfrm>
            <a:off x="3668046" y="1420922"/>
            <a:ext cx="2501542" cy="1368848"/>
          </a:xfrm>
          <a:custGeom>
            <a:avLst/>
            <a:gdLst>
              <a:gd name="csX0" fmla="*/ 4489450 w 7600950"/>
              <a:gd name="csY0" fmla="*/ 450850 h 4159250"/>
              <a:gd name="csX1" fmla="*/ 4305300 w 7600950"/>
              <a:gd name="csY1" fmla="*/ 552450 h 4159250"/>
              <a:gd name="csX2" fmla="*/ 4248150 w 7600950"/>
              <a:gd name="csY2" fmla="*/ 660400 h 4159250"/>
              <a:gd name="csX3" fmla="*/ 4260850 w 7600950"/>
              <a:gd name="csY3" fmla="*/ 781050 h 4159250"/>
              <a:gd name="csX4" fmla="*/ 4184650 w 7600950"/>
              <a:gd name="csY4" fmla="*/ 889000 h 4159250"/>
              <a:gd name="csX5" fmla="*/ 3841750 w 7600950"/>
              <a:gd name="csY5" fmla="*/ 1117600 h 4159250"/>
              <a:gd name="csX6" fmla="*/ 3556000 w 7600950"/>
              <a:gd name="csY6" fmla="*/ 1219200 h 4159250"/>
              <a:gd name="csX7" fmla="*/ 3403600 w 7600950"/>
              <a:gd name="csY7" fmla="*/ 1219200 h 4159250"/>
              <a:gd name="csX8" fmla="*/ 3213100 w 7600950"/>
              <a:gd name="csY8" fmla="*/ 1295400 h 4159250"/>
              <a:gd name="csX9" fmla="*/ 2921000 w 7600950"/>
              <a:gd name="csY9" fmla="*/ 1282700 h 4159250"/>
              <a:gd name="csX10" fmla="*/ 2838450 w 7600950"/>
              <a:gd name="csY10" fmla="*/ 1162050 h 4159250"/>
              <a:gd name="csX11" fmla="*/ 2825750 w 7600950"/>
              <a:gd name="csY11" fmla="*/ 1009650 h 4159250"/>
              <a:gd name="csX12" fmla="*/ 2794000 w 7600950"/>
              <a:gd name="csY12" fmla="*/ 1009650 h 4159250"/>
              <a:gd name="csX13" fmla="*/ 2787650 w 7600950"/>
              <a:gd name="csY13" fmla="*/ 1117600 h 4159250"/>
              <a:gd name="csX14" fmla="*/ 2546350 w 7600950"/>
              <a:gd name="csY14" fmla="*/ 1143000 h 4159250"/>
              <a:gd name="csX15" fmla="*/ 2482850 w 7600950"/>
              <a:gd name="csY15" fmla="*/ 1022350 h 4159250"/>
              <a:gd name="csX16" fmla="*/ 2324100 w 7600950"/>
              <a:gd name="csY16" fmla="*/ 1073150 h 4159250"/>
              <a:gd name="csX17" fmla="*/ 2324100 w 7600950"/>
              <a:gd name="csY17" fmla="*/ 1168400 h 4159250"/>
              <a:gd name="csX18" fmla="*/ 2089150 w 7600950"/>
              <a:gd name="csY18" fmla="*/ 1270000 h 4159250"/>
              <a:gd name="csX19" fmla="*/ 1974850 w 7600950"/>
              <a:gd name="csY19" fmla="*/ 1403350 h 4159250"/>
              <a:gd name="csX20" fmla="*/ 1390650 w 7600950"/>
              <a:gd name="csY20" fmla="*/ 1682750 h 4159250"/>
              <a:gd name="csX21" fmla="*/ 1155700 w 7600950"/>
              <a:gd name="csY21" fmla="*/ 1682750 h 4159250"/>
              <a:gd name="csX22" fmla="*/ 1104900 w 7600950"/>
              <a:gd name="csY22" fmla="*/ 1727200 h 4159250"/>
              <a:gd name="csX23" fmla="*/ 895350 w 7600950"/>
              <a:gd name="csY23" fmla="*/ 1784350 h 4159250"/>
              <a:gd name="csX24" fmla="*/ 730250 w 7600950"/>
              <a:gd name="csY24" fmla="*/ 2076450 h 4159250"/>
              <a:gd name="csX25" fmla="*/ 450850 w 7600950"/>
              <a:gd name="csY25" fmla="*/ 2254250 h 4159250"/>
              <a:gd name="csX26" fmla="*/ 438150 w 7600950"/>
              <a:gd name="csY26" fmla="*/ 2330450 h 4159250"/>
              <a:gd name="csX27" fmla="*/ 400050 w 7600950"/>
              <a:gd name="csY27" fmla="*/ 2406650 h 4159250"/>
              <a:gd name="csX28" fmla="*/ 323850 w 7600950"/>
              <a:gd name="csY28" fmla="*/ 2406650 h 4159250"/>
              <a:gd name="csX29" fmla="*/ 292100 w 7600950"/>
              <a:gd name="csY29" fmla="*/ 2501900 h 4159250"/>
              <a:gd name="csX30" fmla="*/ 165100 w 7600950"/>
              <a:gd name="csY30" fmla="*/ 2533650 h 4159250"/>
              <a:gd name="csX31" fmla="*/ 101600 w 7600950"/>
              <a:gd name="csY31" fmla="*/ 2635250 h 4159250"/>
              <a:gd name="csX32" fmla="*/ 0 w 7600950"/>
              <a:gd name="csY32" fmla="*/ 2711450 h 4159250"/>
              <a:gd name="csX33" fmla="*/ 12700 w 7600950"/>
              <a:gd name="csY33" fmla="*/ 2844800 h 4159250"/>
              <a:gd name="csX34" fmla="*/ 69850 w 7600950"/>
              <a:gd name="csY34" fmla="*/ 2844800 h 4159250"/>
              <a:gd name="csX35" fmla="*/ 120650 w 7600950"/>
              <a:gd name="csY35" fmla="*/ 2990850 h 4159250"/>
              <a:gd name="csX36" fmla="*/ 190500 w 7600950"/>
              <a:gd name="csY36" fmla="*/ 3009900 h 4159250"/>
              <a:gd name="csX37" fmla="*/ 438150 w 7600950"/>
              <a:gd name="csY37" fmla="*/ 3282950 h 4159250"/>
              <a:gd name="csX38" fmla="*/ 533400 w 7600950"/>
              <a:gd name="csY38" fmla="*/ 3448050 h 4159250"/>
              <a:gd name="csX39" fmla="*/ 819150 w 7600950"/>
              <a:gd name="csY39" fmla="*/ 3441700 h 4159250"/>
              <a:gd name="csX40" fmla="*/ 1035050 w 7600950"/>
              <a:gd name="csY40" fmla="*/ 3543300 h 4159250"/>
              <a:gd name="csX41" fmla="*/ 1079500 w 7600950"/>
              <a:gd name="csY41" fmla="*/ 3517900 h 4159250"/>
              <a:gd name="csX42" fmla="*/ 1225550 w 7600950"/>
              <a:gd name="csY42" fmla="*/ 3511550 h 4159250"/>
              <a:gd name="csX43" fmla="*/ 1320800 w 7600950"/>
              <a:gd name="csY43" fmla="*/ 3594100 h 4159250"/>
              <a:gd name="csX44" fmla="*/ 1441450 w 7600950"/>
              <a:gd name="csY44" fmla="*/ 3600450 h 4159250"/>
              <a:gd name="csX45" fmla="*/ 1492250 w 7600950"/>
              <a:gd name="csY45" fmla="*/ 3562350 h 4159250"/>
              <a:gd name="csX46" fmla="*/ 1492250 w 7600950"/>
              <a:gd name="csY46" fmla="*/ 3511550 h 4159250"/>
              <a:gd name="csX47" fmla="*/ 1581150 w 7600950"/>
              <a:gd name="csY47" fmla="*/ 3498850 h 4159250"/>
              <a:gd name="csX48" fmla="*/ 1651000 w 7600950"/>
              <a:gd name="csY48" fmla="*/ 3530600 h 4159250"/>
              <a:gd name="csX49" fmla="*/ 1670050 w 7600950"/>
              <a:gd name="csY49" fmla="*/ 3441700 h 4159250"/>
              <a:gd name="csX50" fmla="*/ 1828800 w 7600950"/>
              <a:gd name="csY50" fmla="*/ 3378200 h 4159250"/>
              <a:gd name="csX51" fmla="*/ 1949450 w 7600950"/>
              <a:gd name="csY51" fmla="*/ 3314700 h 4159250"/>
              <a:gd name="csX52" fmla="*/ 2178050 w 7600950"/>
              <a:gd name="csY52" fmla="*/ 3346450 h 4159250"/>
              <a:gd name="csX53" fmla="*/ 2286000 w 7600950"/>
              <a:gd name="csY53" fmla="*/ 3397250 h 4159250"/>
              <a:gd name="csX54" fmla="*/ 2425700 w 7600950"/>
              <a:gd name="csY54" fmla="*/ 3416300 h 4159250"/>
              <a:gd name="csX55" fmla="*/ 2514600 w 7600950"/>
              <a:gd name="csY55" fmla="*/ 3416300 h 4159250"/>
              <a:gd name="csX56" fmla="*/ 2578100 w 7600950"/>
              <a:gd name="csY56" fmla="*/ 3403600 h 4159250"/>
              <a:gd name="csX57" fmla="*/ 2609850 w 7600950"/>
              <a:gd name="csY57" fmla="*/ 3422650 h 4159250"/>
              <a:gd name="csX58" fmla="*/ 3663950 w 7600950"/>
              <a:gd name="csY58" fmla="*/ 3568700 h 4159250"/>
              <a:gd name="csX59" fmla="*/ 3924300 w 7600950"/>
              <a:gd name="csY59" fmla="*/ 3568700 h 4159250"/>
              <a:gd name="csX60" fmla="*/ 4635500 w 7600950"/>
              <a:gd name="csY60" fmla="*/ 3841750 h 4159250"/>
              <a:gd name="csX61" fmla="*/ 4635500 w 7600950"/>
              <a:gd name="csY61" fmla="*/ 3886200 h 4159250"/>
              <a:gd name="csX62" fmla="*/ 4692650 w 7600950"/>
              <a:gd name="csY62" fmla="*/ 3924300 h 4159250"/>
              <a:gd name="csX63" fmla="*/ 4730750 w 7600950"/>
              <a:gd name="csY63" fmla="*/ 3879850 h 4159250"/>
              <a:gd name="csX64" fmla="*/ 4800600 w 7600950"/>
              <a:gd name="csY64" fmla="*/ 3879850 h 4159250"/>
              <a:gd name="csX65" fmla="*/ 4908550 w 7600950"/>
              <a:gd name="csY65" fmla="*/ 3854450 h 4159250"/>
              <a:gd name="csX66" fmla="*/ 5003800 w 7600950"/>
              <a:gd name="csY66" fmla="*/ 3937000 h 4159250"/>
              <a:gd name="csX67" fmla="*/ 5099050 w 7600950"/>
              <a:gd name="csY67" fmla="*/ 3924300 h 4159250"/>
              <a:gd name="csX68" fmla="*/ 5264150 w 7600950"/>
              <a:gd name="csY68" fmla="*/ 4006850 h 4159250"/>
              <a:gd name="csX69" fmla="*/ 5372100 w 7600950"/>
              <a:gd name="csY69" fmla="*/ 4006850 h 4159250"/>
              <a:gd name="csX70" fmla="*/ 5505450 w 7600950"/>
              <a:gd name="csY70" fmla="*/ 4070350 h 4159250"/>
              <a:gd name="csX71" fmla="*/ 5607050 w 7600950"/>
              <a:gd name="csY71" fmla="*/ 4038600 h 4159250"/>
              <a:gd name="csX72" fmla="*/ 5880100 w 7600950"/>
              <a:gd name="csY72" fmla="*/ 4108450 h 4159250"/>
              <a:gd name="csX73" fmla="*/ 6057900 w 7600950"/>
              <a:gd name="csY73" fmla="*/ 4083050 h 4159250"/>
              <a:gd name="csX74" fmla="*/ 6330950 w 7600950"/>
              <a:gd name="csY74" fmla="*/ 4159250 h 4159250"/>
              <a:gd name="csX75" fmla="*/ 6457950 w 7600950"/>
              <a:gd name="csY75" fmla="*/ 3956050 h 4159250"/>
              <a:gd name="csX76" fmla="*/ 6654800 w 7600950"/>
              <a:gd name="csY76" fmla="*/ 3956050 h 4159250"/>
              <a:gd name="csX77" fmla="*/ 6743700 w 7600950"/>
              <a:gd name="csY77" fmla="*/ 3987800 h 4159250"/>
              <a:gd name="csX78" fmla="*/ 6858000 w 7600950"/>
              <a:gd name="csY78" fmla="*/ 3956050 h 4159250"/>
              <a:gd name="csX79" fmla="*/ 6858000 w 7600950"/>
              <a:gd name="csY79" fmla="*/ 3898900 h 4159250"/>
              <a:gd name="csX80" fmla="*/ 6940550 w 7600950"/>
              <a:gd name="csY80" fmla="*/ 3816350 h 4159250"/>
              <a:gd name="csX81" fmla="*/ 7035800 w 7600950"/>
              <a:gd name="csY81" fmla="*/ 3778250 h 4159250"/>
              <a:gd name="csX82" fmla="*/ 7035800 w 7600950"/>
              <a:gd name="csY82" fmla="*/ 3721100 h 4159250"/>
              <a:gd name="csX83" fmla="*/ 7143750 w 7600950"/>
              <a:gd name="csY83" fmla="*/ 3517900 h 4159250"/>
              <a:gd name="csX84" fmla="*/ 7156450 w 7600950"/>
              <a:gd name="csY84" fmla="*/ 3378200 h 4159250"/>
              <a:gd name="csX85" fmla="*/ 7156450 w 7600950"/>
              <a:gd name="csY85" fmla="*/ 3308350 h 4159250"/>
              <a:gd name="csX86" fmla="*/ 7251700 w 7600950"/>
              <a:gd name="csY86" fmla="*/ 3092450 h 4159250"/>
              <a:gd name="csX87" fmla="*/ 7277100 w 7600950"/>
              <a:gd name="csY87" fmla="*/ 2908300 h 4159250"/>
              <a:gd name="csX88" fmla="*/ 7340600 w 7600950"/>
              <a:gd name="csY88" fmla="*/ 2819400 h 4159250"/>
              <a:gd name="csX89" fmla="*/ 7251700 w 7600950"/>
              <a:gd name="csY89" fmla="*/ 2622550 h 4159250"/>
              <a:gd name="csX90" fmla="*/ 7296150 w 7600950"/>
              <a:gd name="csY90" fmla="*/ 2559050 h 4159250"/>
              <a:gd name="csX91" fmla="*/ 7296150 w 7600950"/>
              <a:gd name="csY91" fmla="*/ 2520950 h 4159250"/>
              <a:gd name="csX92" fmla="*/ 7340600 w 7600950"/>
              <a:gd name="csY92" fmla="*/ 2374900 h 4159250"/>
              <a:gd name="csX93" fmla="*/ 7283450 w 7600950"/>
              <a:gd name="csY93" fmla="*/ 2343150 h 4159250"/>
              <a:gd name="csX94" fmla="*/ 7226300 w 7600950"/>
              <a:gd name="csY94" fmla="*/ 2286000 h 4159250"/>
              <a:gd name="csX95" fmla="*/ 7226300 w 7600950"/>
              <a:gd name="csY95" fmla="*/ 2178050 h 4159250"/>
              <a:gd name="csX96" fmla="*/ 7232650 w 7600950"/>
              <a:gd name="csY96" fmla="*/ 2044700 h 4159250"/>
              <a:gd name="csX97" fmla="*/ 7232650 w 7600950"/>
              <a:gd name="csY97" fmla="*/ 1898650 h 4159250"/>
              <a:gd name="csX98" fmla="*/ 7283450 w 7600950"/>
              <a:gd name="csY98" fmla="*/ 1866900 h 4159250"/>
              <a:gd name="csX99" fmla="*/ 7277100 w 7600950"/>
              <a:gd name="csY99" fmla="*/ 1498600 h 4159250"/>
              <a:gd name="csX100" fmla="*/ 7239000 w 7600950"/>
              <a:gd name="csY100" fmla="*/ 1498600 h 4159250"/>
              <a:gd name="csX101" fmla="*/ 7232650 w 7600950"/>
              <a:gd name="csY101" fmla="*/ 1682750 h 4159250"/>
              <a:gd name="csX102" fmla="*/ 7207250 w 7600950"/>
              <a:gd name="csY102" fmla="*/ 1682750 h 4159250"/>
              <a:gd name="csX103" fmla="*/ 7175500 w 7600950"/>
              <a:gd name="csY103" fmla="*/ 1441450 h 4159250"/>
              <a:gd name="csX104" fmla="*/ 7270750 w 7600950"/>
              <a:gd name="csY104" fmla="*/ 1365250 h 4159250"/>
              <a:gd name="csX105" fmla="*/ 7251700 w 7600950"/>
              <a:gd name="csY105" fmla="*/ 1308100 h 4159250"/>
              <a:gd name="csX106" fmla="*/ 7175500 w 7600950"/>
              <a:gd name="csY106" fmla="*/ 1263650 h 4159250"/>
              <a:gd name="csX107" fmla="*/ 7118350 w 7600950"/>
              <a:gd name="csY107" fmla="*/ 1111250 h 4159250"/>
              <a:gd name="csX108" fmla="*/ 7245350 w 7600950"/>
              <a:gd name="csY108" fmla="*/ 958850 h 4159250"/>
              <a:gd name="csX109" fmla="*/ 7296150 w 7600950"/>
              <a:gd name="csY109" fmla="*/ 876300 h 4159250"/>
              <a:gd name="csX110" fmla="*/ 7327900 w 7600950"/>
              <a:gd name="csY110" fmla="*/ 825500 h 4159250"/>
              <a:gd name="csX111" fmla="*/ 7429500 w 7600950"/>
              <a:gd name="csY111" fmla="*/ 965200 h 4159250"/>
              <a:gd name="csX112" fmla="*/ 7448550 w 7600950"/>
              <a:gd name="csY112" fmla="*/ 1200150 h 4159250"/>
              <a:gd name="csX113" fmla="*/ 7575550 w 7600950"/>
              <a:gd name="csY113" fmla="*/ 1333500 h 4159250"/>
              <a:gd name="csX114" fmla="*/ 7600950 w 7600950"/>
              <a:gd name="csY114" fmla="*/ 1282700 h 4159250"/>
              <a:gd name="csX115" fmla="*/ 7486650 w 7600950"/>
              <a:gd name="csY115" fmla="*/ 1155700 h 4159250"/>
              <a:gd name="csX116" fmla="*/ 7493000 w 7600950"/>
              <a:gd name="csY116" fmla="*/ 901700 h 4159250"/>
              <a:gd name="csX117" fmla="*/ 7321550 w 7600950"/>
              <a:gd name="csY117" fmla="*/ 666750 h 4159250"/>
              <a:gd name="csX118" fmla="*/ 7213600 w 7600950"/>
              <a:gd name="csY118" fmla="*/ 673100 h 4159250"/>
              <a:gd name="csX119" fmla="*/ 7124700 w 7600950"/>
              <a:gd name="csY119" fmla="*/ 622300 h 4159250"/>
              <a:gd name="csX120" fmla="*/ 7137400 w 7600950"/>
              <a:gd name="csY120" fmla="*/ 488950 h 4159250"/>
              <a:gd name="csX121" fmla="*/ 7067550 w 7600950"/>
              <a:gd name="csY121" fmla="*/ 311150 h 4159250"/>
              <a:gd name="csX122" fmla="*/ 7092950 w 7600950"/>
              <a:gd name="csY122" fmla="*/ 196850 h 4159250"/>
              <a:gd name="csX123" fmla="*/ 7054850 w 7600950"/>
              <a:gd name="csY123" fmla="*/ 139700 h 4159250"/>
              <a:gd name="csX124" fmla="*/ 7035800 w 7600950"/>
              <a:gd name="csY124" fmla="*/ 25400 h 4159250"/>
              <a:gd name="csX125" fmla="*/ 6908800 w 7600950"/>
              <a:gd name="csY125" fmla="*/ 0 h 4159250"/>
              <a:gd name="csX126" fmla="*/ 6718300 w 7600950"/>
              <a:gd name="csY126" fmla="*/ 88900 h 4159250"/>
              <a:gd name="csX127" fmla="*/ 6540500 w 7600950"/>
              <a:gd name="csY127" fmla="*/ 95250 h 4159250"/>
              <a:gd name="csX128" fmla="*/ 6457950 w 7600950"/>
              <a:gd name="csY128" fmla="*/ 165100 h 4159250"/>
              <a:gd name="csX129" fmla="*/ 6108700 w 7600950"/>
              <a:gd name="csY129" fmla="*/ 254000 h 4159250"/>
              <a:gd name="csX130" fmla="*/ 6032500 w 7600950"/>
              <a:gd name="csY130" fmla="*/ 247650 h 4159250"/>
              <a:gd name="csX131" fmla="*/ 5873750 w 7600950"/>
              <a:gd name="csY131" fmla="*/ 273050 h 4159250"/>
              <a:gd name="csX132" fmla="*/ 5797550 w 7600950"/>
              <a:gd name="csY132" fmla="*/ 266700 h 4159250"/>
              <a:gd name="csX133" fmla="*/ 5734050 w 7600950"/>
              <a:gd name="csY133" fmla="*/ 279400 h 4159250"/>
              <a:gd name="csX134" fmla="*/ 5664200 w 7600950"/>
              <a:gd name="csY134" fmla="*/ 266700 h 4159250"/>
              <a:gd name="csX135" fmla="*/ 5403850 w 7600950"/>
              <a:gd name="csY135" fmla="*/ 298450 h 4159250"/>
              <a:gd name="csX136" fmla="*/ 5257800 w 7600950"/>
              <a:gd name="csY136" fmla="*/ 368300 h 4159250"/>
              <a:gd name="csX137" fmla="*/ 5175250 w 7600950"/>
              <a:gd name="csY137" fmla="*/ 368300 h 4159250"/>
              <a:gd name="csX138" fmla="*/ 5137150 w 7600950"/>
              <a:gd name="csY138" fmla="*/ 400050 h 4159250"/>
              <a:gd name="csX139" fmla="*/ 5035550 w 7600950"/>
              <a:gd name="csY139" fmla="*/ 387350 h 4159250"/>
              <a:gd name="csX140" fmla="*/ 4965700 w 7600950"/>
              <a:gd name="csY140" fmla="*/ 406400 h 4159250"/>
              <a:gd name="csX141" fmla="*/ 4889500 w 7600950"/>
              <a:gd name="csY141" fmla="*/ 457200 h 4159250"/>
              <a:gd name="csX142" fmla="*/ 4800600 w 7600950"/>
              <a:gd name="csY142" fmla="*/ 438150 h 4159250"/>
              <a:gd name="csX143" fmla="*/ 4724400 w 7600950"/>
              <a:gd name="csY143" fmla="*/ 469900 h 4159250"/>
              <a:gd name="csX144" fmla="*/ 4654550 w 7600950"/>
              <a:gd name="csY144" fmla="*/ 508000 h 4159250"/>
              <a:gd name="csX145" fmla="*/ 4489450 w 7600950"/>
              <a:gd name="csY145" fmla="*/ 450850 h 4159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</a:cxnLst>
            <a:rect l="l" t="t" r="r" b="b"/>
            <a:pathLst>
              <a:path w="7600950" h="4159250">
                <a:moveTo>
                  <a:pt x="4489450" y="450850"/>
                </a:moveTo>
                <a:lnTo>
                  <a:pt x="4305300" y="552450"/>
                </a:lnTo>
                <a:lnTo>
                  <a:pt x="4248150" y="660400"/>
                </a:lnTo>
                <a:lnTo>
                  <a:pt x="4260850" y="781050"/>
                </a:lnTo>
                <a:lnTo>
                  <a:pt x="4184650" y="889000"/>
                </a:lnTo>
                <a:lnTo>
                  <a:pt x="3841750" y="1117600"/>
                </a:lnTo>
                <a:lnTo>
                  <a:pt x="3556000" y="1219200"/>
                </a:lnTo>
                <a:lnTo>
                  <a:pt x="3403600" y="1219200"/>
                </a:lnTo>
                <a:lnTo>
                  <a:pt x="3213100" y="1295400"/>
                </a:lnTo>
                <a:lnTo>
                  <a:pt x="2921000" y="1282700"/>
                </a:lnTo>
                <a:lnTo>
                  <a:pt x="2838450" y="1162050"/>
                </a:lnTo>
                <a:lnTo>
                  <a:pt x="2825750" y="1009650"/>
                </a:lnTo>
                <a:lnTo>
                  <a:pt x="2794000" y="1009650"/>
                </a:lnTo>
                <a:lnTo>
                  <a:pt x="2787650" y="1117600"/>
                </a:lnTo>
                <a:lnTo>
                  <a:pt x="2546350" y="1143000"/>
                </a:lnTo>
                <a:lnTo>
                  <a:pt x="2482850" y="1022350"/>
                </a:lnTo>
                <a:lnTo>
                  <a:pt x="2324100" y="1073150"/>
                </a:lnTo>
                <a:lnTo>
                  <a:pt x="2324100" y="1168400"/>
                </a:lnTo>
                <a:lnTo>
                  <a:pt x="2089150" y="1270000"/>
                </a:lnTo>
                <a:lnTo>
                  <a:pt x="1974850" y="1403350"/>
                </a:lnTo>
                <a:lnTo>
                  <a:pt x="1390650" y="1682750"/>
                </a:lnTo>
                <a:lnTo>
                  <a:pt x="1155700" y="1682750"/>
                </a:lnTo>
                <a:lnTo>
                  <a:pt x="1104900" y="1727200"/>
                </a:lnTo>
                <a:lnTo>
                  <a:pt x="895350" y="1784350"/>
                </a:lnTo>
                <a:lnTo>
                  <a:pt x="730250" y="2076450"/>
                </a:lnTo>
                <a:lnTo>
                  <a:pt x="450850" y="2254250"/>
                </a:lnTo>
                <a:lnTo>
                  <a:pt x="438150" y="2330450"/>
                </a:lnTo>
                <a:lnTo>
                  <a:pt x="400050" y="2406650"/>
                </a:lnTo>
                <a:lnTo>
                  <a:pt x="323850" y="2406650"/>
                </a:lnTo>
                <a:lnTo>
                  <a:pt x="292100" y="2501900"/>
                </a:lnTo>
                <a:lnTo>
                  <a:pt x="165100" y="2533650"/>
                </a:lnTo>
                <a:lnTo>
                  <a:pt x="101600" y="2635250"/>
                </a:lnTo>
                <a:lnTo>
                  <a:pt x="0" y="2711450"/>
                </a:lnTo>
                <a:lnTo>
                  <a:pt x="12700" y="2844800"/>
                </a:lnTo>
                <a:lnTo>
                  <a:pt x="69850" y="2844800"/>
                </a:lnTo>
                <a:lnTo>
                  <a:pt x="120650" y="2990850"/>
                </a:lnTo>
                <a:lnTo>
                  <a:pt x="190500" y="3009900"/>
                </a:lnTo>
                <a:lnTo>
                  <a:pt x="438150" y="3282950"/>
                </a:lnTo>
                <a:lnTo>
                  <a:pt x="533400" y="3448050"/>
                </a:lnTo>
                <a:lnTo>
                  <a:pt x="819150" y="3441700"/>
                </a:lnTo>
                <a:lnTo>
                  <a:pt x="1035050" y="3543300"/>
                </a:lnTo>
                <a:lnTo>
                  <a:pt x="1079500" y="3517900"/>
                </a:lnTo>
                <a:lnTo>
                  <a:pt x="1225550" y="3511550"/>
                </a:lnTo>
                <a:lnTo>
                  <a:pt x="1320800" y="3594100"/>
                </a:lnTo>
                <a:lnTo>
                  <a:pt x="1441450" y="3600450"/>
                </a:lnTo>
                <a:lnTo>
                  <a:pt x="1492250" y="3562350"/>
                </a:lnTo>
                <a:lnTo>
                  <a:pt x="1492250" y="3511550"/>
                </a:lnTo>
                <a:lnTo>
                  <a:pt x="1581150" y="3498850"/>
                </a:lnTo>
                <a:lnTo>
                  <a:pt x="1651000" y="3530600"/>
                </a:lnTo>
                <a:lnTo>
                  <a:pt x="1670050" y="3441700"/>
                </a:lnTo>
                <a:lnTo>
                  <a:pt x="1828800" y="3378200"/>
                </a:lnTo>
                <a:lnTo>
                  <a:pt x="1949450" y="3314700"/>
                </a:lnTo>
                <a:lnTo>
                  <a:pt x="2178050" y="3346450"/>
                </a:lnTo>
                <a:lnTo>
                  <a:pt x="2286000" y="3397250"/>
                </a:lnTo>
                <a:lnTo>
                  <a:pt x="2425700" y="3416300"/>
                </a:lnTo>
                <a:lnTo>
                  <a:pt x="2514600" y="3416300"/>
                </a:lnTo>
                <a:lnTo>
                  <a:pt x="2578100" y="3403600"/>
                </a:lnTo>
                <a:lnTo>
                  <a:pt x="2609850" y="3422650"/>
                </a:lnTo>
                <a:lnTo>
                  <a:pt x="3663950" y="3568700"/>
                </a:lnTo>
                <a:lnTo>
                  <a:pt x="3924300" y="3568700"/>
                </a:lnTo>
                <a:lnTo>
                  <a:pt x="4635500" y="3841750"/>
                </a:lnTo>
                <a:lnTo>
                  <a:pt x="4635500" y="3886200"/>
                </a:lnTo>
                <a:lnTo>
                  <a:pt x="4692650" y="3924300"/>
                </a:lnTo>
                <a:lnTo>
                  <a:pt x="4730750" y="3879850"/>
                </a:lnTo>
                <a:lnTo>
                  <a:pt x="4800600" y="3879850"/>
                </a:lnTo>
                <a:lnTo>
                  <a:pt x="4908550" y="3854450"/>
                </a:lnTo>
                <a:lnTo>
                  <a:pt x="5003800" y="3937000"/>
                </a:lnTo>
                <a:lnTo>
                  <a:pt x="5099050" y="3924300"/>
                </a:lnTo>
                <a:lnTo>
                  <a:pt x="5264150" y="4006850"/>
                </a:lnTo>
                <a:lnTo>
                  <a:pt x="5372100" y="4006850"/>
                </a:lnTo>
                <a:lnTo>
                  <a:pt x="5505450" y="4070350"/>
                </a:lnTo>
                <a:lnTo>
                  <a:pt x="5607050" y="4038600"/>
                </a:lnTo>
                <a:lnTo>
                  <a:pt x="5880100" y="4108450"/>
                </a:lnTo>
                <a:lnTo>
                  <a:pt x="6057900" y="4083050"/>
                </a:lnTo>
                <a:lnTo>
                  <a:pt x="6330950" y="4159250"/>
                </a:lnTo>
                <a:lnTo>
                  <a:pt x="6457950" y="3956050"/>
                </a:lnTo>
                <a:lnTo>
                  <a:pt x="6654800" y="3956050"/>
                </a:lnTo>
                <a:lnTo>
                  <a:pt x="6743700" y="3987800"/>
                </a:lnTo>
                <a:lnTo>
                  <a:pt x="6858000" y="3956050"/>
                </a:lnTo>
                <a:lnTo>
                  <a:pt x="6858000" y="3898900"/>
                </a:lnTo>
                <a:lnTo>
                  <a:pt x="6940550" y="3816350"/>
                </a:lnTo>
                <a:lnTo>
                  <a:pt x="7035800" y="3778250"/>
                </a:lnTo>
                <a:lnTo>
                  <a:pt x="7035800" y="3721100"/>
                </a:lnTo>
                <a:lnTo>
                  <a:pt x="7143750" y="3517900"/>
                </a:lnTo>
                <a:lnTo>
                  <a:pt x="7156450" y="3378200"/>
                </a:lnTo>
                <a:lnTo>
                  <a:pt x="7156450" y="3308350"/>
                </a:lnTo>
                <a:lnTo>
                  <a:pt x="7251700" y="3092450"/>
                </a:lnTo>
                <a:lnTo>
                  <a:pt x="7277100" y="2908300"/>
                </a:lnTo>
                <a:lnTo>
                  <a:pt x="7340600" y="2819400"/>
                </a:lnTo>
                <a:lnTo>
                  <a:pt x="7251700" y="2622550"/>
                </a:lnTo>
                <a:lnTo>
                  <a:pt x="7296150" y="2559050"/>
                </a:lnTo>
                <a:lnTo>
                  <a:pt x="7296150" y="2520950"/>
                </a:lnTo>
                <a:lnTo>
                  <a:pt x="7340600" y="2374900"/>
                </a:lnTo>
                <a:lnTo>
                  <a:pt x="7283450" y="2343150"/>
                </a:lnTo>
                <a:lnTo>
                  <a:pt x="7226300" y="2286000"/>
                </a:lnTo>
                <a:lnTo>
                  <a:pt x="7226300" y="2178050"/>
                </a:lnTo>
                <a:lnTo>
                  <a:pt x="7232650" y="2044700"/>
                </a:lnTo>
                <a:lnTo>
                  <a:pt x="7232650" y="1898650"/>
                </a:lnTo>
                <a:lnTo>
                  <a:pt x="7283450" y="1866900"/>
                </a:lnTo>
                <a:lnTo>
                  <a:pt x="7277100" y="1498600"/>
                </a:lnTo>
                <a:lnTo>
                  <a:pt x="7239000" y="1498600"/>
                </a:lnTo>
                <a:lnTo>
                  <a:pt x="7232650" y="1682750"/>
                </a:lnTo>
                <a:lnTo>
                  <a:pt x="7207250" y="1682750"/>
                </a:lnTo>
                <a:lnTo>
                  <a:pt x="7175500" y="1441450"/>
                </a:lnTo>
                <a:lnTo>
                  <a:pt x="7270750" y="1365250"/>
                </a:lnTo>
                <a:lnTo>
                  <a:pt x="7251700" y="1308100"/>
                </a:lnTo>
                <a:lnTo>
                  <a:pt x="7175500" y="1263650"/>
                </a:lnTo>
                <a:lnTo>
                  <a:pt x="7118350" y="1111250"/>
                </a:lnTo>
                <a:lnTo>
                  <a:pt x="7245350" y="958850"/>
                </a:lnTo>
                <a:lnTo>
                  <a:pt x="7296150" y="876300"/>
                </a:lnTo>
                <a:lnTo>
                  <a:pt x="7327900" y="825500"/>
                </a:lnTo>
                <a:lnTo>
                  <a:pt x="7429500" y="965200"/>
                </a:lnTo>
                <a:lnTo>
                  <a:pt x="7448550" y="1200150"/>
                </a:lnTo>
                <a:lnTo>
                  <a:pt x="7575550" y="1333500"/>
                </a:lnTo>
                <a:lnTo>
                  <a:pt x="7600950" y="1282700"/>
                </a:lnTo>
                <a:lnTo>
                  <a:pt x="7486650" y="1155700"/>
                </a:lnTo>
                <a:lnTo>
                  <a:pt x="7493000" y="901700"/>
                </a:lnTo>
                <a:lnTo>
                  <a:pt x="7321550" y="666750"/>
                </a:lnTo>
                <a:lnTo>
                  <a:pt x="7213600" y="673100"/>
                </a:lnTo>
                <a:lnTo>
                  <a:pt x="7124700" y="622300"/>
                </a:lnTo>
                <a:lnTo>
                  <a:pt x="7137400" y="488950"/>
                </a:lnTo>
                <a:lnTo>
                  <a:pt x="7067550" y="311150"/>
                </a:lnTo>
                <a:lnTo>
                  <a:pt x="7092950" y="196850"/>
                </a:lnTo>
                <a:lnTo>
                  <a:pt x="7054850" y="139700"/>
                </a:lnTo>
                <a:lnTo>
                  <a:pt x="7035800" y="25400"/>
                </a:lnTo>
                <a:lnTo>
                  <a:pt x="6908800" y="0"/>
                </a:lnTo>
                <a:lnTo>
                  <a:pt x="6718300" y="88900"/>
                </a:lnTo>
                <a:lnTo>
                  <a:pt x="6540500" y="95250"/>
                </a:lnTo>
                <a:lnTo>
                  <a:pt x="6457950" y="165100"/>
                </a:lnTo>
                <a:lnTo>
                  <a:pt x="6108700" y="254000"/>
                </a:lnTo>
                <a:lnTo>
                  <a:pt x="6032500" y="247650"/>
                </a:lnTo>
                <a:lnTo>
                  <a:pt x="5873750" y="273050"/>
                </a:lnTo>
                <a:lnTo>
                  <a:pt x="5797550" y="266700"/>
                </a:lnTo>
                <a:lnTo>
                  <a:pt x="5734050" y="279400"/>
                </a:lnTo>
                <a:lnTo>
                  <a:pt x="5664200" y="266700"/>
                </a:lnTo>
                <a:lnTo>
                  <a:pt x="5403850" y="298450"/>
                </a:lnTo>
                <a:lnTo>
                  <a:pt x="5257800" y="368300"/>
                </a:lnTo>
                <a:lnTo>
                  <a:pt x="5175250" y="368300"/>
                </a:lnTo>
                <a:lnTo>
                  <a:pt x="5137150" y="400050"/>
                </a:lnTo>
                <a:lnTo>
                  <a:pt x="5035550" y="387350"/>
                </a:lnTo>
                <a:lnTo>
                  <a:pt x="4965700" y="406400"/>
                </a:lnTo>
                <a:lnTo>
                  <a:pt x="4889500" y="457200"/>
                </a:lnTo>
                <a:lnTo>
                  <a:pt x="4800600" y="438150"/>
                </a:lnTo>
                <a:lnTo>
                  <a:pt x="4724400" y="469900"/>
                </a:lnTo>
                <a:lnTo>
                  <a:pt x="4654550" y="508000"/>
                </a:lnTo>
                <a:lnTo>
                  <a:pt x="4489450" y="450850"/>
                </a:lnTo>
                <a:close/>
              </a:path>
            </a:pathLst>
          </a:custGeom>
          <a:solidFill>
            <a:srgbClr val="00CC00"/>
          </a:solidFill>
          <a:ln w="19050">
            <a:solidFill>
              <a:schemeClr val="tx1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69799AE2-1533-1E64-94B6-3367D7152F6B}"/>
              </a:ext>
            </a:extLst>
          </p:cNvPr>
          <p:cNvSpPr>
            <a:spLocks/>
          </p:cNvSpPr>
          <p:nvPr/>
        </p:nvSpPr>
        <p:spPr bwMode="auto">
          <a:xfrm>
            <a:off x="3668046" y="4267113"/>
            <a:ext cx="2454486" cy="1368848"/>
          </a:xfrm>
          <a:custGeom>
            <a:avLst/>
            <a:gdLst>
              <a:gd name="T0" fmla="*/ 262 w 438"/>
              <a:gd name="T1" fmla="*/ 28 h 244"/>
              <a:gd name="T2" fmla="*/ 221 w 438"/>
              <a:gd name="T3" fmla="*/ 68 h 244"/>
              <a:gd name="T4" fmla="*/ 167 w 438"/>
              <a:gd name="T5" fmla="*/ 60 h 244"/>
              <a:gd name="T6" fmla="*/ 138 w 438"/>
              <a:gd name="T7" fmla="*/ 69 h 244"/>
              <a:gd name="T8" fmla="*/ 72 w 438"/>
              <a:gd name="T9" fmla="*/ 98 h 244"/>
              <a:gd name="T10" fmla="*/ 9 w 438"/>
              <a:gd name="T11" fmla="*/ 155 h 244"/>
              <a:gd name="T12" fmla="*/ 31 w 438"/>
              <a:gd name="T13" fmla="*/ 189 h 244"/>
              <a:gd name="T14" fmla="*/ 81 w 438"/>
              <a:gd name="T15" fmla="*/ 207 h 244"/>
              <a:gd name="T16" fmla="*/ 106 w 438"/>
              <a:gd name="T17" fmla="*/ 197 h 244"/>
              <a:gd name="T18" fmla="*/ 153 w 438"/>
              <a:gd name="T19" fmla="*/ 196 h 244"/>
              <a:gd name="T20" fmla="*/ 222 w 438"/>
              <a:gd name="T21" fmla="*/ 206 h 244"/>
              <a:gd name="T22" fmla="*/ 278 w 438"/>
              <a:gd name="T23" fmla="*/ 224 h 244"/>
              <a:gd name="T24" fmla="*/ 367 w 438"/>
              <a:gd name="T25" fmla="*/ 239 h 244"/>
              <a:gd name="T26" fmla="*/ 388 w 438"/>
              <a:gd name="T27" fmla="*/ 229 h 244"/>
              <a:gd name="T28" fmla="*/ 402 w 438"/>
              <a:gd name="T29" fmla="*/ 220 h 244"/>
              <a:gd name="T30" fmla="*/ 420 w 438"/>
              <a:gd name="T31" fmla="*/ 173 h 244"/>
              <a:gd name="T32" fmla="*/ 421 w 438"/>
              <a:gd name="T33" fmla="*/ 88 h 244"/>
              <a:gd name="T34" fmla="*/ 417 w 438"/>
              <a:gd name="T35" fmla="*/ 98 h 244"/>
              <a:gd name="T36" fmla="*/ 424 w 438"/>
              <a:gd name="T37" fmla="*/ 49 h 244"/>
              <a:gd name="T38" fmla="*/ 438 w 438"/>
              <a:gd name="T39" fmla="*/ 78 h 244"/>
              <a:gd name="T40" fmla="*/ 409 w 438"/>
              <a:gd name="T41" fmla="*/ 20 h 244"/>
              <a:gd name="T42" fmla="*/ 400 w 438"/>
              <a:gd name="T43" fmla="*/ 2 h 244"/>
              <a:gd name="T44" fmla="*/ 359 w 438"/>
              <a:gd name="T45" fmla="*/ 15 h 244"/>
              <a:gd name="T46" fmla="*/ 262 w 438"/>
              <a:gd name="T47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8" h="244">
                <a:moveTo>
                  <a:pt x="262" y="28"/>
                </a:moveTo>
                <a:cubicBezTo>
                  <a:pt x="242" y="36"/>
                  <a:pt x="246" y="59"/>
                  <a:pt x="221" y="68"/>
                </a:cubicBezTo>
                <a:cubicBezTo>
                  <a:pt x="205" y="73"/>
                  <a:pt x="166" y="88"/>
                  <a:pt x="167" y="60"/>
                </a:cubicBezTo>
                <a:cubicBezTo>
                  <a:pt x="163" y="68"/>
                  <a:pt x="144" y="67"/>
                  <a:pt x="138" y="69"/>
                </a:cubicBezTo>
                <a:cubicBezTo>
                  <a:pt x="118" y="77"/>
                  <a:pt x="89" y="89"/>
                  <a:pt x="72" y="98"/>
                </a:cubicBezTo>
                <a:cubicBezTo>
                  <a:pt x="46" y="112"/>
                  <a:pt x="31" y="138"/>
                  <a:pt x="9" y="155"/>
                </a:cubicBezTo>
                <a:cubicBezTo>
                  <a:pt x="0" y="162"/>
                  <a:pt x="23" y="184"/>
                  <a:pt x="31" y="189"/>
                </a:cubicBezTo>
                <a:cubicBezTo>
                  <a:pt x="42" y="197"/>
                  <a:pt x="66" y="208"/>
                  <a:pt x="81" y="207"/>
                </a:cubicBezTo>
                <a:cubicBezTo>
                  <a:pt x="93" y="207"/>
                  <a:pt x="96" y="200"/>
                  <a:pt x="106" y="197"/>
                </a:cubicBezTo>
                <a:cubicBezTo>
                  <a:pt x="121" y="191"/>
                  <a:pt x="137" y="194"/>
                  <a:pt x="153" y="196"/>
                </a:cubicBezTo>
                <a:cubicBezTo>
                  <a:pt x="175" y="200"/>
                  <a:pt x="199" y="206"/>
                  <a:pt x="222" y="206"/>
                </a:cubicBezTo>
                <a:cubicBezTo>
                  <a:pt x="242" y="206"/>
                  <a:pt x="264" y="224"/>
                  <a:pt x="278" y="224"/>
                </a:cubicBezTo>
                <a:cubicBezTo>
                  <a:pt x="305" y="224"/>
                  <a:pt x="337" y="244"/>
                  <a:pt x="367" y="239"/>
                </a:cubicBezTo>
                <a:cubicBezTo>
                  <a:pt x="376" y="238"/>
                  <a:pt x="372" y="223"/>
                  <a:pt x="388" y="229"/>
                </a:cubicBezTo>
                <a:cubicBezTo>
                  <a:pt x="396" y="232"/>
                  <a:pt x="397" y="224"/>
                  <a:pt x="402" y="220"/>
                </a:cubicBezTo>
                <a:cubicBezTo>
                  <a:pt x="412" y="211"/>
                  <a:pt x="418" y="188"/>
                  <a:pt x="420" y="173"/>
                </a:cubicBezTo>
                <a:cubicBezTo>
                  <a:pt x="424" y="148"/>
                  <a:pt x="424" y="116"/>
                  <a:pt x="421" y="88"/>
                </a:cubicBezTo>
                <a:cubicBezTo>
                  <a:pt x="421" y="87"/>
                  <a:pt x="417" y="98"/>
                  <a:pt x="417" y="98"/>
                </a:cubicBezTo>
                <a:cubicBezTo>
                  <a:pt x="421" y="79"/>
                  <a:pt x="406" y="66"/>
                  <a:pt x="424" y="49"/>
                </a:cubicBezTo>
                <a:cubicBezTo>
                  <a:pt x="429" y="60"/>
                  <a:pt x="430" y="69"/>
                  <a:pt x="438" y="78"/>
                </a:cubicBezTo>
                <a:cubicBezTo>
                  <a:pt x="427" y="58"/>
                  <a:pt x="422" y="39"/>
                  <a:pt x="409" y="20"/>
                </a:cubicBezTo>
                <a:cubicBezTo>
                  <a:pt x="403" y="12"/>
                  <a:pt x="414" y="7"/>
                  <a:pt x="400" y="2"/>
                </a:cubicBezTo>
                <a:cubicBezTo>
                  <a:pt x="393" y="0"/>
                  <a:pt x="367" y="13"/>
                  <a:pt x="359" y="15"/>
                </a:cubicBezTo>
                <a:cubicBezTo>
                  <a:pt x="335" y="22"/>
                  <a:pt x="284" y="34"/>
                  <a:pt x="262" y="28"/>
                </a:cubicBezTo>
                <a:close/>
              </a:path>
            </a:pathLst>
          </a:custGeom>
          <a:solidFill>
            <a:srgbClr val="66FF66"/>
          </a:solidFill>
          <a:ln w="38100">
            <a:solidFill>
              <a:srgbClr val="339933"/>
            </a:solidFill>
          </a:ln>
          <a:effectLst>
            <a:outerShdw dist="63500" dir="5400000" algn="ctr" rotWithShape="0">
              <a:srgbClr val="000000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F9D44A08-E835-EA20-D3D1-A3B3EF108524}"/>
              </a:ext>
            </a:extLst>
          </p:cNvPr>
          <p:cNvSpPr/>
          <p:nvPr/>
        </p:nvSpPr>
        <p:spPr>
          <a:xfrm>
            <a:off x="6599932" y="1420922"/>
            <a:ext cx="2501542" cy="1368848"/>
          </a:xfrm>
          <a:custGeom>
            <a:avLst/>
            <a:gdLst>
              <a:gd name="csX0" fmla="*/ 4489450 w 7600950"/>
              <a:gd name="csY0" fmla="*/ 450850 h 4159250"/>
              <a:gd name="csX1" fmla="*/ 4305300 w 7600950"/>
              <a:gd name="csY1" fmla="*/ 552450 h 4159250"/>
              <a:gd name="csX2" fmla="*/ 4248150 w 7600950"/>
              <a:gd name="csY2" fmla="*/ 660400 h 4159250"/>
              <a:gd name="csX3" fmla="*/ 4260850 w 7600950"/>
              <a:gd name="csY3" fmla="*/ 781050 h 4159250"/>
              <a:gd name="csX4" fmla="*/ 4184650 w 7600950"/>
              <a:gd name="csY4" fmla="*/ 889000 h 4159250"/>
              <a:gd name="csX5" fmla="*/ 3841750 w 7600950"/>
              <a:gd name="csY5" fmla="*/ 1117600 h 4159250"/>
              <a:gd name="csX6" fmla="*/ 3556000 w 7600950"/>
              <a:gd name="csY6" fmla="*/ 1219200 h 4159250"/>
              <a:gd name="csX7" fmla="*/ 3403600 w 7600950"/>
              <a:gd name="csY7" fmla="*/ 1219200 h 4159250"/>
              <a:gd name="csX8" fmla="*/ 3213100 w 7600950"/>
              <a:gd name="csY8" fmla="*/ 1295400 h 4159250"/>
              <a:gd name="csX9" fmla="*/ 2921000 w 7600950"/>
              <a:gd name="csY9" fmla="*/ 1282700 h 4159250"/>
              <a:gd name="csX10" fmla="*/ 2838450 w 7600950"/>
              <a:gd name="csY10" fmla="*/ 1162050 h 4159250"/>
              <a:gd name="csX11" fmla="*/ 2825750 w 7600950"/>
              <a:gd name="csY11" fmla="*/ 1009650 h 4159250"/>
              <a:gd name="csX12" fmla="*/ 2794000 w 7600950"/>
              <a:gd name="csY12" fmla="*/ 1009650 h 4159250"/>
              <a:gd name="csX13" fmla="*/ 2787650 w 7600950"/>
              <a:gd name="csY13" fmla="*/ 1117600 h 4159250"/>
              <a:gd name="csX14" fmla="*/ 2546350 w 7600950"/>
              <a:gd name="csY14" fmla="*/ 1143000 h 4159250"/>
              <a:gd name="csX15" fmla="*/ 2482850 w 7600950"/>
              <a:gd name="csY15" fmla="*/ 1022350 h 4159250"/>
              <a:gd name="csX16" fmla="*/ 2324100 w 7600950"/>
              <a:gd name="csY16" fmla="*/ 1073150 h 4159250"/>
              <a:gd name="csX17" fmla="*/ 2324100 w 7600950"/>
              <a:gd name="csY17" fmla="*/ 1168400 h 4159250"/>
              <a:gd name="csX18" fmla="*/ 2089150 w 7600950"/>
              <a:gd name="csY18" fmla="*/ 1270000 h 4159250"/>
              <a:gd name="csX19" fmla="*/ 1974850 w 7600950"/>
              <a:gd name="csY19" fmla="*/ 1403350 h 4159250"/>
              <a:gd name="csX20" fmla="*/ 1390650 w 7600950"/>
              <a:gd name="csY20" fmla="*/ 1682750 h 4159250"/>
              <a:gd name="csX21" fmla="*/ 1155700 w 7600950"/>
              <a:gd name="csY21" fmla="*/ 1682750 h 4159250"/>
              <a:gd name="csX22" fmla="*/ 1104900 w 7600950"/>
              <a:gd name="csY22" fmla="*/ 1727200 h 4159250"/>
              <a:gd name="csX23" fmla="*/ 895350 w 7600950"/>
              <a:gd name="csY23" fmla="*/ 1784350 h 4159250"/>
              <a:gd name="csX24" fmla="*/ 730250 w 7600950"/>
              <a:gd name="csY24" fmla="*/ 2076450 h 4159250"/>
              <a:gd name="csX25" fmla="*/ 450850 w 7600950"/>
              <a:gd name="csY25" fmla="*/ 2254250 h 4159250"/>
              <a:gd name="csX26" fmla="*/ 438150 w 7600950"/>
              <a:gd name="csY26" fmla="*/ 2330450 h 4159250"/>
              <a:gd name="csX27" fmla="*/ 400050 w 7600950"/>
              <a:gd name="csY27" fmla="*/ 2406650 h 4159250"/>
              <a:gd name="csX28" fmla="*/ 323850 w 7600950"/>
              <a:gd name="csY28" fmla="*/ 2406650 h 4159250"/>
              <a:gd name="csX29" fmla="*/ 292100 w 7600950"/>
              <a:gd name="csY29" fmla="*/ 2501900 h 4159250"/>
              <a:gd name="csX30" fmla="*/ 165100 w 7600950"/>
              <a:gd name="csY30" fmla="*/ 2533650 h 4159250"/>
              <a:gd name="csX31" fmla="*/ 101600 w 7600950"/>
              <a:gd name="csY31" fmla="*/ 2635250 h 4159250"/>
              <a:gd name="csX32" fmla="*/ 0 w 7600950"/>
              <a:gd name="csY32" fmla="*/ 2711450 h 4159250"/>
              <a:gd name="csX33" fmla="*/ 12700 w 7600950"/>
              <a:gd name="csY33" fmla="*/ 2844800 h 4159250"/>
              <a:gd name="csX34" fmla="*/ 69850 w 7600950"/>
              <a:gd name="csY34" fmla="*/ 2844800 h 4159250"/>
              <a:gd name="csX35" fmla="*/ 120650 w 7600950"/>
              <a:gd name="csY35" fmla="*/ 2990850 h 4159250"/>
              <a:gd name="csX36" fmla="*/ 190500 w 7600950"/>
              <a:gd name="csY36" fmla="*/ 3009900 h 4159250"/>
              <a:gd name="csX37" fmla="*/ 438150 w 7600950"/>
              <a:gd name="csY37" fmla="*/ 3282950 h 4159250"/>
              <a:gd name="csX38" fmla="*/ 533400 w 7600950"/>
              <a:gd name="csY38" fmla="*/ 3448050 h 4159250"/>
              <a:gd name="csX39" fmla="*/ 819150 w 7600950"/>
              <a:gd name="csY39" fmla="*/ 3441700 h 4159250"/>
              <a:gd name="csX40" fmla="*/ 1035050 w 7600950"/>
              <a:gd name="csY40" fmla="*/ 3543300 h 4159250"/>
              <a:gd name="csX41" fmla="*/ 1079500 w 7600950"/>
              <a:gd name="csY41" fmla="*/ 3517900 h 4159250"/>
              <a:gd name="csX42" fmla="*/ 1225550 w 7600950"/>
              <a:gd name="csY42" fmla="*/ 3511550 h 4159250"/>
              <a:gd name="csX43" fmla="*/ 1320800 w 7600950"/>
              <a:gd name="csY43" fmla="*/ 3594100 h 4159250"/>
              <a:gd name="csX44" fmla="*/ 1441450 w 7600950"/>
              <a:gd name="csY44" fmla="*/ 3600450 h 4159250"/>
              <a:gd name="csX45" fmla="*/ 1492250 w 7600950"/>
              <a:gd name="csY45" fmla="*/ 3562350 h 4159250"/>
              <a:gd name="csX46" fmla="*/ 1492250 w 7600950"/>
              <a:gd name="csY46" fmla="*/ 3511550 h 4159250"/>
              <a:gd name="csX47" fmla="*/ 1581150 w 7600950"/>
              <a:gd name="csY47" fmla="*/ 3498850 h 4159250"/>
              <a:gd name="csX48" fmla="*/ 1651000 w 7600950"/>
              <a:gd name="csY48" fmla="*/ 3530600 h 4159250"/>
              <a:gd name="csX49" fmla="*/ 1670050 w 7600950"/>
              <a:gd name="csY49" fmla="*/ 3441700 h 4159250"/>
              <a:gd name="csX50" fmla="*/ 1828800 w 7600950"/>
              <a:gd name="csY50" fmla="*/ 3378200 h 4159250"/>
              <a:gd name="csX51" fmla="*/ 1949450 w 7600950"/>
              <a:gd name="csY51" fmla="*/ 3314700 h 4159250"/>
              <a:gd name="csX52" fmla="*/ 2178050 w 7600950"/>
              <a:gd name="csY52" fmla="*/ 3346450 h 4159250"/>
              <a:gd name="csX53" fmla="*/ 2286000 w 7600950"/>
              <a:gd name="csY53" fmla="*/ 3397250 h 4159250"/>
              <a:gd name="csX54" fmla="*/ 2425700 w 7600950"/>
              <a:gd name="csY54" fmla="*/ 3416300 h 4159250"/>
              <a:gd name="csX55" fmla="*/ 2514600 w 7600950"/>
              <a:gd name="csY55" fmla="*/ 3416300 h 4159250"/>
              <a:gd name="csX56" fmla="*/ 2578100 w 7600950"/>
              <a:gd name="csY56" fmla="*/ 3403600 h 4159250"/>
              <a:gd name="csX57" fmla="*/ 2609850 w 7600950"/>
              <a:gd name="csY57" fmla="*/ 3422650 h 4159250"/>
              <a:gd name="csX58" fmla="*/ 3663950 w 7600950"/>
              <a:gd name="csY58" fmla="*/ 3568700 h 4159250"/>
              <a:gd name="csX59" fmla="*/ 3924300 w 7600950"/>
              <a:gd name="csY59" fmla="*/ 3568700 h 4159250"/>
              <a:gd name="csX60" fmla="*/ 4635500 w 7600950"/>
              <a:gd name="csY60" fmla="*/ 3841750 h 4159250"/>
              <a:gd name="csX61" fmla="*/ 4635500 w 7600950"/>
              <a:gd name="csY61" fmla="*/ 3886200 h 4159250"/>
              <a:gd name="csX62" fmla="*/ 4692650 w 7600950"/>
              <a:gd name="csY62" fmla="*/ 3924300 h 4159250"/>
              <a:gd name="csX63" fmla="*/ 4730750 w 7600950"/>
              <a:gd name="csY63" fmla="*/ 3879850 h 4159250"/>
              <a:gd name="csX64" fmla="*/ 4800600 w 7600950"/>
              <a:gd name="csY64" fmla="*/ 3879850 h 4159250"/>
              <a:gd name="csX65" fmla="*/ 4908550 w 7600950"/>
              <a:gd name="csY65" fmla="*/ 3854450 h 4159250"/>
              <a:gd name="csX66" fmla="*/ 5003800 w 7600950"/>
              <a:gd name="csY66" fmla="*/ 3937000 h 4159250"/>
              <a:gd name="csX67" fmla="*/ 5099050 w 7600950"/>
              <a:gd name="csY67" fmla="*/ 3924300 h 4159250"/>
              <a:gd name="csX68" fmla="*/ 5264150 w 7600950"/>
              <a:gd name="csY68" fmla="*/ 4006850 h 4159250"/>
              <a:gd name="csX69" fmla="*/ 5372100 w 7600950"/>
              <a:gd name="csY69" fmla="*/ 4006850 h 4159250"/>
              <a:gd name="csX70" fmla="*/ 5505450 w 7600950"/>
              <a:gd name="csY70" fmla="*/ 4070350 h 4159250"/>
              <a:gd name="csX71" fmla="*/ 5607050 w 7600950"/>
              <a:gd name="csY71" fmla="*/ 4038600 h 4159250"/>
              <a:gd name="csX72" fmla="*/ 5880100 w 7600950"/>
              <a:gd name="csY72" fmla="*/ 4108450 h 4159250"/>
              <a:gd name="csX73" fmla="*/ 6057900 w 7600950"/>
              <a:gd name="csY73" fmla="*/ 4083050 h 4159250"/>
              <a:gd name="csX74" fmla="*/ 6330950 w 7600950"/>
              <a:gd name="csY74" fmla="*/ 4159250 h 4159250"/>
              <a:gd name="csX75" fmla="*/ 6457950 w 7600950"/>
              <a:gd name="csY75" fmla="*/ 3956050 h 4159250"/>
              <a:gd name="csX76" fmla="*/ 6654800 w 7600950"/>
              <a:gd name="csY76" fmla="*/ 3956050 h 4159250"/>
              <a:gd name="csX77" fmla="*/ 6743700 w 7600950"/>
              <a:gd name="csY77" fmla="*/ 3987800 h 4159250"/>
              <a:gd name="csX78" fmla="*/ 6858000 w 7600950"/>
              <a:gd name="csY78" fmla="*/ 3956050 h 4159250"/>
              <a:gd name="csX79" fmla="*/ 6858000 w 7600950"/>
              <a:gd name="csY79" fmla="*/ 3898900 h 4159250"/>
              <a:gd name="csX80" fmla="*/ 6940550 w 7600950"/>
              <a:gd name="csY80" fmla="*/ 3816350 h 4159250"/>
              <a:gd name="csX81" fmla="*/ 7035800 w 7600950"/>
              <a:gd name="csY81" fmla="*/ 3778250 h 4159250"/>
              <a:gd name="csX82" fmla="*/ 7035800 w 7600950"/>
              <a:gd name="csY82" fmla="*/ 3721100 h 4159250"/>
              <a:gd name="csX83" fmla="*/ 7143750 w 7600950"/>
              <a:gd name="csY83" fmla="*/ 3517900 h 4159250"/>
              <a:gd name="csX84" fmla="*/ 7156450 w 7600950"/>
              <a:gd name="csY84" fmla="*/ 3378200 h 4159250"/>
              <a:gd name="csX85" fmla="*/ 7156450 w 7600950"/>
              <a:gd name="csY85" fmla="*/ 3308350 h 4159250"/>
              <a:gd name="csX86" fmla="*/ 7251700 w 7600950"/>
              <a:gd name="csY86" fmla="*/ 3092450 h 4159250"/>
              <a:gd name="csX87" fmla="*/ 7277100 w 7600950"/>
              <a:gd name="csY87" fmla="*/ 2908300 h 4159250"/>
              <a:gd name="csX88" fmla="*/ 7340600 w 7600950"/>
              <a:gd name="csY88" fmla="*/ 2819400 h 4159250"/>
              <a:gd name="csX89" fmla="*/ 7251700 w 7600950"/>
              <a:gd name="csY89" fmla="*/ 2622550 h 4159250"/>
              <a:gd name="csX90" fmla="*/ 7296150 w 7600950"/>
              <a:gd name="csY90" fmla="*/ 2559050 h 4159250"/>
              <a:gd name="csX91" fmla="*/ 7296150 w 7600950"/>
              <a:gd name="csY91" fmla="*/ 2520950 h 4159250"/>
              <a:gd name="csX92" fmla="*/ 7340600 w 7600950"/>
              <a:gd name="csY92" fmla="*/ 2374900 h 4159250"/>
              <a:gd name="csX93" fmla="*/ 7283450 w 7600950"/>
              <a:gd name="csY93" fmla="*/ 2343150 h 4159250"/>
              <a:gd name="csX94" fmla="*/ 7226300 w 7600950"/>
              <a:gd name="csY94" fmla="*/ 2286000 h 4159250"/>
              <a:gd name="csX95" fmla="*/ 7226300 w 7600950"/>
              <a:gd name="csY95" fmla="*/ 2178050 h 4159250"/>
              <a:gd name="csX96" fmla="*/ 7232650 w 7600950"/>
              <a:gd name="csY96" fmla="*/ 2044700 h 4159250"/>
              <a:gd name="csX97" fmla="*/ 7232650 w 7600950"/>
              <a:gd name="csY97" fmla="*/ 1898650 h 4159250"/>
              <a:gd name="csX98" fmla="*/ 7283450 w 7600950"/>
              <a:gd name="csY98" fmla="*/ 1866900 h 4159250"/>
              <a:gd name="csX99" fmla="*/ 7277100 w 7600950"/>
              <a:gd name="csY99" fmla="*/ 1498600 h 4159250"/>
              <a:gd name="csX100" fmla="*/ 7239000 w 7600950"/>
              <a:gd name="csY100" fmla="*/ 1498600 h 4159250"/>
              <a:gd name="csX101" fmla="*/ 7232650 w 7600950"/>
              <a:gd name="csY101" fmla="*/ 1682750 h 4159250"/>
              <a:gd name="csX102" fmla="*/ 7207250 w 7600950"/>
              <a:gd name="csY102" fmla="*/ 1682750 h 4159250"/>
              <a:gd name="csX103" fmla="*/ 7175500 w 7600950"/>
              <a:gd name="csY103" fmla="*/ 1441450 h 4159250"/>
              <a:gd name="csX104" fmla="*/ 7270750 w 7600950"/>
              <a:gd name="csY104" fmla="*/ 1365250 h 4159250"/>
              <a:gd name="csX105" fmla="*/ 7251700 w 7600950"/>
              <a:gd name="csY105" fmla="*/ 1308100 h 4159250"/>
              <a:gd name="csX106" fmla="*/ 7175500 w 7600950"/>
              <a:gd name="csY106" fmla="*/ 1263650 h 4159250"/>
              <a:gd name="csX107" fmla="*/ 7118350 w 7600950"/>
              <a:gd name="csY107" fmla="*/ 1111250 h 4159250"/>
              <a:gd name="csX108" fmla="*/ 7245350 w 7600950"/>
              <a:gd name="csY108" fmla="*/ 958850 h 4159250"/>
              <a:gd name="csX109" fmla="*/ 7296150 w 7600950"/>
              <a:gd name="csY109" fmla="*/ 876300 h 4159250"/>
              <a:gd name="csX110" fmla="*/ 7327900 w 7600950"/>
              <a:gd name="csY110" fmla="*/ 825500 h 4159250"/>
              <a:gd name="csX111" fmla="*/ 7429500 w 7600950"/>
              <a:gd name="csY111" fmla="*/ 965200 h 4159250"/>
              <a:gd name="csX112" fmla="*/ 7448550 w 7600950"/>
              <a:gd name="csY112" fmla="*/ 1200150 h 4159250"/>
              <a:gd name="csX113" fmla="*/ 7575550 w 7600950"/>
              <a:gd name="csY113" fmla="*/ 1333500 h 4159250"/>
              <a:gd name="csX114" fmla="*/ 7600950 w 7600950"/>
              <a:gd name="csY114" fmla="*/ 1282700 h 4159250"/>
              <a:gd name="csX115" fmla="*/ 7486650 w 7600950"/>
              <a:gd name="csY115" fmla="*/ 1155700 h 4159250"/>
              <a:gd name="csX116" fmla="*/ 7493000 w 7600950"/>
              <a:gd name="csY116" fmla="*/ 901700 h 4159250"/>
              <a:gd name="csX117" fmla="*/ 7321550 w 7600950"/>
              <a:gd name="csY117" fmla="*/ 666750 h 4159250"/>
              <a:gd name="csX118" fmla="*/ 7213600 w 7600950"/>
              <a:gd name="csY118" fmla="*/ 673100 h 4159250"/>
              <a:gd name="csX119" fmla="*/ 7124700 w 7600950"/>
              <a:gd name="csY119" fmla="*/ 622300 h 4159250"/>
              <a:gd name="csX120" fmla="*/ 7137400 w 7600950"/>
              <a:gd name="csY120" fmla="*/ 488950 h 4159250"/>
              <a:gd name="csX121" fmla="*/ 7067550 w 7600950"/>
              <a:gd name="csY121" fmla="*/ 311150 h 4159250"/>
              <a:gd name="csX122" fmla="*/ 7092950 w 7600950"/>
              <a:gd name="csY122" fmla="*/ 196850 h 4159250"/>
              <a:gd name="csX123" fmla="*/ 7054850 w 7600950"/>
              <a:gd name="csY123" fmla="*/ 139700 h 4159250"/>
              <a:gd name="csX124" fmla="*/ 7035800 w 7600950"/>
              <a:gd name="csY124" fmla="*/ 25400 h 4159250"/>
              <a:gd name="csX125" fmla="*/ 6908800 w 7600950"/>
              <a:gd name="csY125" fmla="*/ 0 h 4159250"/>
              <a:gd name="csX126" fmla="*/ 6718300 w 7600950"/>
              <a:gd name="csY126" fmla="*/ 88900 h 4159250"/>
              <a:gd name="csX127" fmla="*/ 6540500 w 7600950"/>
              <a:gd name="csY127" fmla="*/ 95250 h 4159250"/>
              <a:gd name="csX128" fmla="*/ 6457950 w 7600950"/>
              <a:gd name="csY128" fmla="*/ 165100 h 4159250"/>
              <a:gd name="csX129" fmla="*/ 6108700 w 7600950"/>
              <a:gd name="csY129" fmla="*/ 254000 h 4159250"/>
              <a:gd name="csX130" fmla="*/ 6032500 w 7600950"/>
              <a:gd name="csY130" fmla="*/ 247650 h 4159250"/>
              <a:gd name="csX131" fmla="*/ 5873750 w 7600950"/>
              <a:gd name="csY131" fmla="*/ 273050 h 4159250"/>
              <a:gd name="csX132" fmla="*/ 5797550 w 7600950"/>
              <a:gd name="csY132" fmla="*/ 266700 h 4159250"/>
              <a:gd name="csX133" fmla="*/ 5734050 w 7600950"/>
              <a:gd name="csY133" fmla="*/ 279400 h 4159250"/>
              <a:gd name="csX134" fmla="*/ 5664200 w 7600950"/>
              <a:gd name="csY134" fmla="*/ 266700 h 4159250"/>
              <a:gd name="csX135" fmla="*/ 5403850 w 7600950"/>
              <a:gd name="csY135" fmla="*/ 298450 h 4159250"/>
              <a:gd name="csX136" fmla="*/ 5257800 w 7600950"/>
              <a:gd name="csY136" fmla="*/ 368300 h 4159250"/>
              <a:gd name="csX137" fmla="*/ 5175250 w 7600950"/>
              <a:gd name="csY137" fmla="*/ 368300 h 4159250"/>
              <a:gd name="csX138" fmla="*/ 5137150 w 7600950"/>
              <a:gd name="csY138" fmla="*/ 400050 h 4159250"/>
              <a:gd name="csX139" fmla="*/ 5035550 w 7600950"/>
              <a:gd name="csY139" fmla="*/ 387350 h 4159250"/>
              <a:gd name="csX140" fmla="*/ 4965700 w 7600950"/>
              <a:gd name="csY140" fmla="*/ 406400 h 4159250"/>
              <a:gd name="csX141" fmla="*/ 4889500 w 7600950"/>
              <a:gd name="csY141" fmla="*/ 457200 h 4159250"/>
              <a:gd name="csX142" fmla="*/ 4800600 w 7600950"/>
              <a:gd name="csY142" fmla="*/ 438150 h 4159250"/>
              <a:gd name="csX143" fmla="*/ 4724400 w 7600950"/>
              <a:gd name="csY143" fmla="*/ 469900 h 4159250"/>
              <a:gd name="csX144" fmla="*/ 4654550 w 7600950"/>
              <a:gd name="csY144" fmla="*/ 508000 h 4159250"/>
              <a:gd name="csX145" fmla="*/ 4489450 w 7600950"/>
              <a:gd name="csY145" fmla="*/ 450850 h 41592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</a:cxnLst>
            <a:rect l="l" t="t" r="r" b="b"/>
            <a:pathLst>
              <a:path w="7600950" h="4159250">
                <a:moveTo>
                  <a:pt x="4489450" y="450850"/>
                </a:moveTo>
                <a:lnTo>
                  <a:pt x="4305300" y="552450"/>
                </a:lnTo>
                <a:lnTo>
                  <a:pt x="4248150" y="660400"/>
                </a:lnTo>
                <a:lnTo>
                  <a:pt x="4260850" y="781050"/>
                </a:lnTo>
                <a:lnTo>
                  <a:pt x="4184650" y="889000"/>
                </a:lnTo>
                <a:lnTo>
                  <a:pt x="3841750" y="1117600"/>
                </a:lnTo>
                <a:lnTo>
                  <a:pt x="3556000" y="1219200"/>
                </a:lnTo>
                <a:lnTo>
                  <a:pt x="3403600" y="1219200"/>
                </a:lnTo>
                <a:lnTo>
                  <a:pt x="3213100" y="1295400"/>
                </a:lnTo>
                <a:lnTo>
                  <a:pt x="2921000" y="1282700"/>
                </a:lnTo>
                <a:lnTo>
                  <a:pt x="2838450" y="1162050"/>
                </a:lnTo>
                <a:lnTo>
                  <a:pt x="2825750" y="1009650"/>
                </a:lnTo>
                <a:lnTo>
                  <a:pt x="2794000" y="1009650"/>
                </a:lnTo>
                <a:lnTo>
                  <a:pt x="2787650" y="1117600"/>
                </a:lnTo>
                <a:lnTo>
                  <a:pt x="2546350" y="1143000"/>
                </a:lnTo>
                <a:lnTo>
                  <a:pt x="2482850" y="1022350"/>
                </a:lnTo>
                <a:lnTo>
                  <a:pt x="2324100" y="1073150"/>
                </a:lnTo>
                <a:lnTo>
                  <a:pt x="2324100" y="1168400"/>
                </a:lnTo>
                <a:lnTo>
                  <a:pt x="2089150" y="1270000"/>
                </a:lnTo>
                <a:lnTo>
                  <a:pt x="1974850" y="1403350"/>
                </a:lnTo>
                <a:lnTo>
                  <a:pt x="1390650" y="1682750"/>
                </a:lnTo>
                <a:lnTo>
                  <a:pt x="1155700" y="1682750"/>
                </a:lnTo>
                <a:lnTo>
                  <a:pt x="1104900" y="1727200"/>
                </a:lnTo>
                <a:lnTo>
                  <a:pt x="895350" y="1784350"/>
                </a:lnTo>
                <a:lnTo>
                  <a:pt x="730250" y="2076450"/>
                </a:lnTo>
                <a:lnTo>
                  <a:pt x="450850" y="2254250"/>
                </a:lnTo>
                <a:lnTo>
                  <a:pt x="438150" y="2330450"/>
                </a:lnTo>
                <a:lnTo>
                  <a:pt x="400050" y="2406650"/>
                </a:lnTo>
                <a:lnTo>
                  <a:pt x="323850" y="2406650"/>
                </a:lnTo>
                <a:lnTo>
                  <a:pt x="292100" y="2501900"/>
                </a:lnTo>
                <a:lnTo>
                  <a:pt x="165100" y="2533650"/>
                </a:lnTo>
                <a:lnTo>
                  <a:pt x="101600" y="2635250"/>
                </a:lnTo>
                <a:lnTo>
                  <a:pt x="0" y="2711450"/>
                </a:lnTo>
                <a:lnTo>
                  <a:pt x="12700" y="2844800"/>
                </a:lnTo>
                <a:lnTo>
                  <a:pt x="69850" y="2844800"/>
                </a:lnTo>
                <a:lnTo>
                  <a:pt x="120650" y="2990850"/>
                </a:lnTo>
                <a:lnTo>
                  <a:pt x="190500" y="3009900"/>
                </a:lnTo>
                <a:lnTo>
                  <a:pt x="438150" y="3282950"/>
                </a:lnTo>
                <a:lnTo>
                  <a:pt x="533400" y="3448050"/>
                </a:lnTo>
                <a:lnTo>
                  <a:pt x="819150" y="3441700"/>
                </a:lnTo>
                <a:lnTo>
                  <a:pt x="1035050" y="3543300"/>
                </a:lnTo>
                <a:lnTo>
                  <a:pt x="1079500" y="3517900"/>
                </a:lnTo>
                <a:lnTo>
                  <a:pt x="1225550" y="3511550"/>
                </a:lnTo>
                <a:lnTo>
                  <a:pt x="1320800" y="3594100"/>
                </a:lnTo>
                <a:lnTo>
                  <a:pt x="1441450" y="3600450"/>
                </a:lnTo>
                <a:lnTo>
                  <a:pt x="1492250" y="3562350"/>
                </a:lnTo>
                <a:lnTo>
                  <a:pt x="1492250" y="3511550"/>
                </a:lnTo>
                <a:lnTo>
                  <a:pt x="1581150" y="3498850"/>
                </a:lnTo>
                <a:lnTo>
                  <a:pt x="1651000" y="3530600"/>
                </a:lnTo>
                <a:lnTo>
                  <a:pt x="1670050" y="3441700"/>
                </a:lnTo>
                <a:lnTo>
                  <a:pt x="1828800" y="3378200"/>
                </a:lnTo>
                <a:lnTo>
                  <a:pt x="1949450" y="3314700"/>
                </a:lnTo>
                <a:lnTo>
                  <a:pt x="2178050" y="3346450"/>
                </a:lnTo>
                <a:lnTo>
                  <a:pt x="2286000" y="3397250"/>
                </a:lnTo>
                <a:lnTo>
                  <a:pt x="2425700" y="3416300"/>
                </a:lnTo>
                <a:lnTo>
                  <a:pt x="2514600" y="3416300"/>
                </a:lnTo>
                <a:lnTo>
                  <a:pt x="2578100" y="3403600"/>
                </a:lnTo>
                <a:lnTo>
                  <a:pt x="2609850" y="3422650"/>
                </a:lnTo>
                <a:lnTo>
                  <a:pt x="3663950" y="3568700"/>
                </a:lnTo>
                <a:lnTo>
                  <a:pt x="3924300" y="3568700"/>
                </a:lnTo>
                <a:lnTo>
                  <a:pt x="4635500" y="3841750"/>
                </a:lnTo>
                <a:lnTo>
                  <a:pt x="4635500" y="3886200"/>
                </a:lnTo>
                <a:lnTo>
                  <a:pt x="4692650" y="3924300"/>
                </a:lnTo>
                <a:lnTo>
                  <a:pt x="4730750" y="3879850"/>
                </a:lnTo>
                <a:lnTo>
                  <a:pt x="4800600" y="3879850"/>
                </a:lnTo>
                <a:lnTo>
                  <a:pt x="4908550" y="3854450"/>
                </a:lnTo>
                <a:lnTo>
                  <a:pt x="5003800" y="3937000"/>
                </a:lnTo>
                <a:lnTo>
                  <a:pt x="5099050" y="3924300"/>
                </a:lnTo>
                <a:lnTo>
                  <a:pt x="5264150" y="4006850"/>
                </a:lnTo>
                <a:lnTo>
                  <a:pt x="5372100" y="4006850"/>
                </a:lnTo>
                <a:lnTo>
                  <a:pt x="5505450" y="4070350"/>
                </a:lnTo>
                <a:lnTo>
                  <a:pt x="5607050" y="4038600"/>
                </a:lnTo>
                <a:lnTo>
                  <a:pt x="5880100" y="4108450"/>
                </a:lnTo>
                <a:lnTo>
                  <a:pt x="6057900" y="4083050"/>
                </a:lnTo>
                <a:lnTo>
                  <a:pt x="6330950" y="4159250"/>
                </a:lnTo>
                <a:lnTo>
                  <a:pt x="6457950" y="3956050"/>
                </a:lnTo>
                <a:lnTo>
                  <a:pt x="6654800" y="3956050"/>
                </a:lnTo>
                <a:lnTo>
                  <a:pt x="6743700" y="3987800"/>
                </a:lnTo>
                <a:lnTo>
                  <a:pt x="6858000" y="3956050"/>
                </a:lnTo>
                <a:lnTo>
                  <a:pt x="6858000" y="3898900"/>
                </a:lnTo>
                <a:lnTo>
                  <a:pt x="6940550" y="3816350"/>
                </a:lnTo>
                <a:lnTo>
                  <a:pt x="7035800" y="3778250"/>
                </a:lnTo>
                <a:lnTo>
                  <a:pt x="7035800" y="3721100"/>
                </a:lnTo>
                <a:lnTo>
                  <a:pt x="7143750" y="3517900"/>
                </a:lnTo>
                <a:lnTo>
                  <a:pt x="7156450" y="3378200"/>
                </a:lnTo>
                <a:lnTo>
                  <a:pt x="7156450" y="3308350"/>
                </a:lnTo>
                <a:lnTo>
                  <a:pt x="7251700" y="3092450"/>
                </a:lnTo>
                <a:lnTo>
                  <a:pt x="7277100" y="2908300"/>
                </a:lnTo>
                <a:lnTo>
                  <a:pt x="7340600" y="2819400"/>
                </a:lnTo>
                <a:lnTo>
                  <a:pt x="7251700" y="2622550"/>
                </a:lnTo>
                <a:lnTo>
                  <a:pt x="7296150" y="2559050"/>
                </a:lnTo>
                <a:lnTo>
                  <a:pt x="7296150" y="2520950"/>
                </a:lnTo>
                <a:lnTo>
                  <a:pt x="7340600" y="2374900"/>
                </a:lnTo>
                <a:lnTo>
                  <a:pt x="7283450" y="2343150"/>
                </a:lnTo>
                <a:lnTo>
                  <a:pt x="7226300" y="2286000"/>
                </a:lnTo>
                <a:lnTo>
                  <a:pt x="7226300" y="2178050"/>
                </a:lnTo>
                <a:lnTo>
                  <a:pt x="7232650" y="2044700"/>
                </a:lnTo>
                <a:lnTo>
                  <a:pt x="7232650" y="1898650"/>
                </a:lnTo>
                <a:lnTo>
                  <a:pt x="7283450" y="1866900"/>
                </a:lnTo>
                <a:lnTo>
                  <a:pt x="7277100" y="1498600"/>
                </a:lnTo>
                <a:lnTo>
                  <a:pt x="7239000" y="1498600"/>
                </a:lnTo>
                <a:lnTo>
                  <a:pt x="7232650" y="1682750"/>
                </a:lnTo>
                <a:lnTo>
                  <a:pt x="7207250" y="1682750"/>
                </a:lnTo>
                <a:lnTo>
                  <a:pt x="7175500" y="1441450"/>
                </a:lnTo>
                <a:lnTo>
                  <a:pt x="7270750" y="1365250"/>
                </a:lnTo>
                <a:lnTo>
                  <a:pt x="7251700" y="1308100"/>
                </a:lnTo>
                <a:lnTo>
                  <a:pt x="7175500" y="1263650"/>
                </a:lnTo>
                <a:lnTo>
                  <a:pt x="7118350" y="1111250"/>
                </a:lnTo>
                <a:lnTo>
                  <a:pt x="7245350" y="958850"/>
                </a:lnTo>
                <a:lnTo>
                  <a:pt x="7296150" y="876300"/>
                </a:lnTo>
                <a:lnTo>
                  <a:pt x="7327900" y="825500"/>
                </a:lnTo>
                <a:lnTo>
                  <a:pt x="7429500" y="965200"/>
                </a:lnTo>
                <a:lnTo>
                  <a:pt x="7448550" y="1200150"/>
                </a:lnTo>
                <a:lnTo>
                  <a:pt x="7575550" y="1333500"/>
                </a:lnTo>
                <a:lnTo>
                  <a:pt x="7600950" y="1282700"/>
                </a:lnTo>
                <a:lnTo>
                  <a:pt x="7486650" y="1155700"/>
                </a:lnTo>
                <a:lnTo>
                  <a:pt x="7493000" y="901700"/>
                </a:lnTo>
                <a:lnTo>
                  <a:pt x="7321550" y="666750"/>
                </a:lnTo>
                <a:lnTo>
                  <a:pt x="7213600" y="673100"/>
                </a:lnTo>
                <a:lnTo>
                  <a:pt x="7124700" y="622300"/>
                </a:lnTo>
                <a:lnTo>
                  <a:pt x="7137400" y="488950"/>
                </a:lnTo>
                <a:lnTo>
                  <a:pt x="7067550" y="311150"/>
                </a:lnTo>
                <a:lnTo>
                  <a:pt x="7092950" y="196850"/>
                </a:lnTo>
                <a:lnTo>
                  <a:pt x="7054850" y="139700"/>
                </a:lnTo>
                <a:lnTo>
                  <a:pt x="7035800" y="25400"/>
                </a:lnTo>
                <a:lnTo>
                  <a:pt x="6908800" y="0"/>
                </a:lnTo>
                <a:lnTo>
                  <a:pt x="6718300" y="88900"/>
                </a:lnTo>
                <a:lnTo>
                  <a:pt x="6540500" y="95250"/>
                </a:lnTo>
                <a:lnTo>
                  <a:pt x="6457950" y="165100"/>
                </a:lnTo>
                <a:lnTo>
                  <a:pt x="6108700" y="254000"/>
                </a:lnTo>
                <a:lnTo>
                  <a:pt x="6032500" y="247650"/>
                </a:lnTo>
                <a:lnTo>
                  <a:pt x="5873750" y="273050"/>
                </a:lnTo>
                <a:lnTo>
                  <a:pt x="5797550" y="266700"/>
                </a:lnTo>
                <a:lnTo>
                  <a:pt x="5734050" y="279400"/>
                </a:lnTo>
                <a:lnTo>
                  <a:pt x="5664200" y="266700"/>
                </a:lnTo>
                <a:lnTo>
                  <a:pt x="5403850" y="298450"/>
                </a:lnTo>
                <a:lnTo>
                  <a:pt x="5257800" y="368300"/>
                </a:lnTo>
                <a:lnTo>
                  <a:pt x="5175250" y="368300"/>
                </a:lnTo>
                <a:lnTo>
                  <a:pt x="5137150" y="400050"/>
                </a:lnTo>
                <a:lnTo>
                  <a:pt x="5035550" y="387350"/>
                </a:lnTo>
                <a:lnTo>
                  <a:pt x="4965700" y="406400"/>
                </a:lnTo>
                <a:lnTo>
                  <a:pt x="4889500" y="457200"/>
                </a:lnTo>
                <a:lnTo>
                  <a:pt x="4800600" y="438150"/>
                </a:lnTo>
                <a:lnTo>
                  <a:pt x="4724400" y="469900"/>
                </a:lnTo>
                <a:lnTo>
                  <a:pt x="4654550" y="508000"/>
                </a:lnTo>
                <a:lnTo>
                  <a:pt x="4489450" y="450850"/>
                </a:lnTo>
                <a:close/>
              </a:path>
            </a:pathLst>
          </a:custGeom>
          <a:gradFill>
            <a:gsLst>
              <a:gs pos="0">
                <a:srgbClr val="006600"/>
              </a:gs>
              <a:gs pos="50000">
                <a:srgbClr val="00CC00"/>
              </a:gs>
              <a:gs pos="100000">
                <a:srgbClr val="92D050"/>
              </a:gs>
            </a:gsLst>
            <a:lin ang="8100000" scaled="1"/>
          </a:gra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51E38FA9-48CC-D781-4FF5-6C954B356D22}"/>
              </a:ext>
            </a:extLst>
          </p:cNvPr>
          <p:cNvSpPr>
            <a:spLocks/>
          </p:cNvSpPr>
          <p:nvPr/>
        </p:nvSpPr>
        <p:spPr bwMode="auto">
          <a:xfrm>
            <a:off x="6599932" y="4267113"/>
            <a:ext cx="2454486" cy="1368848"/>
          </a:xfrm>
          <a:custGeom>
            <a:avLst/>
            <a:gdLst>
              <a:gd name="T0" fmla="*/ 262 w 438"/>
              <a:gd name="T1" fmla="*/ 28 h 244"/>
              <a:gd name="T2" fmla="*/ 221 w 438"/>
              <a:gd name="T3" fmla="*/ 68 h 244"/>
              <a:gd name="T4" fmla="*/ 167 w 438"/>
              <a:gd name="T5" fmla="*/ 60 h 244"/>
              <a:gd name="T6" fmla="*/ 138 w 438"/>
              <a:gd name="T7" fmla="*/ 69 h 244"/>
              <a:gd name="T8" fmla="*/ 72 w 438"/>
              <a:gd name="T9" fmla="*/ 98 h 244"/>
              <a:gd name="T10" fmla="*/ 9 w 438"/>
              <a:gd name="T11" fmla="*/ 155 h 244"/>
              <a:gd name="T12" fmla="*/ 31 w 438"/>
              <a:gd name="T13" fmla="*/ 189 h 244"/>
              <a:gd name="T14" fmla="*/ 81 w 438"/>
              <a:gd name="T15" fmla="*/ 207 h 244"/>
              <a:gd name="T16" fmla="*/ 106 w 438"/>
              <a:gd name="T17" fmla="*/ 197 h 244"/>
              <a:gd name="T18" fmla="*/ 153 w 438"/>
              <a:gd name="T19" fmla="*/ 196 h 244"/>
              <a:gd name="T20" fmla="*/ 222 w 438"/>
              <a:gd name="T21" fmla="*/ 206 h 244"/>
              <a:gd name="T22" fmla="*/ 278 w 438"/>
              <a:gd name="T23" fmla="*/ 224 h 244"/>
              <a:gd name="T24" fmla="*/ 367 w 438"/>
              <a:gd name="T25" fmla="*/ 239 h 244"/>
              <a:gd name="T26" fmla="*/ 388 w 438"/>
              <a:gd name="T27" fmla="*/ 229 h 244"/>
              <a:gd name="T28" fmla="*/ 402 w 438"/>
              <a:gd name="T29" fmla="*/ 220 h 244"/>
              <a:gd name="T30" fmla="*/ 420 w 438"/>
              <a:gd name="T31" fmla="*/ 173 h 244"/>
              <a:gd name="T32" fmla="*/ 421 w 438"/>
              <a:gd name="T33" fmla="*/ 88 h 244"/>
              <a:gd name="T34" fmla="*/ 417 w 438"/>
              <a:gd name="T35" fmla="*/ 98 h 244"/>
              <a:gd name="T36" fmla="*/ 424 w 438"/>
              <a:gd name="T37" fmla="*/ 49 h 244"/>
              <a:gd name="T38" fmla="*/ 438 w 438"/>
              <a:gd name="T39" fmla="*/ 78 h 244"/>
              <a:gd name="T40" fmla="*/ 409 w 438"/>
              <a:gd name="T41" fmla="*/ 20 h 244"/>
              <a:gd name="T42" fmla="*/ 400 w 438"/>
              <a:gd name="T43" fmla="*/ 2 h 244"/>
              <a:gd name="T44" fmla="*/ 359 w 438"/>
              <a:gd name="T45" fmla="*/ 15 h 244"/>
              <a:gd name="T46" fmla="*/ 262 w 438"/>
              <a:gd name="T47" fmla="*/ 2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38" h="244">
                <a:moveTo>
                  <a:pt x="262" y="28"/>
                </a:moveTo>
                <a:cubicBezTo>
                  <a:pt x="242" y="36"/>
                  <a:pt x="246" y="59"/>
                  <a:pt x="221" y="68"/>
                </a:cubicBezTo>
                <a:cubicBezTo>
                  <a:pt x="205" y="73"/>
                  <a:pt x="166" y="88"/>
                  <a:pt x="167" y="60"/>
                </a:cubicBezTo>
                <a:cubicBezTo>
                  <a:pt x="163" y="68"/>
                  <a:pt x="144" y="67"/>
                  <a:pt x="138" y="69"/>
                </a:cubicBezTo>
                <a:cubicBezTo>
                  <a:pt x="118" y="77"/>
                  <a:pt x="89" y="89"/>
                  <a:pt x="72" y="98"/>
                </a:cubicBezTo>
                <a:cubicBezTo>
                  <a:pt x="46" y="112"/>
                  <a:pt x="31" y="138"/>
                  <a:pt x="9" y="155"/>
                </a:cubicBezTo>
                <a:cubicBezTo>
                  <a:pt x="0" y="162"/>
                  <a:pt x="23" y="184"/>
                  <a:pt x="31" y="189"/>
                </a:cubicBezTo>
                <a:cubicBezTo>
                  <a:pt x="42" y="197"/>
                  <a:pt x="66" y="208"/>
                  <a:pt x="81" y="207"/>
                </a:cubicBezTo>
                <a:cubicBezTo>
                  <a:pt x="93" y="207"/>
                  <a:pt x="96" y="200"/>
                  <a:pt x="106" y="197"/>
                </a:cubicBezTo>
                <a:cubicBezTo>
                  <a:pt x="121" y="191"/>
                  <a:pt x="137" y="194"/>
                  <a:pt x="153" y="196"/>
                </a:cubicBezTo>
                <a:cubicBezTo>
                  <a:pt x="175" y="200"/>
                  <a:pt x="199" y="206"/>
                  <a:pt x="222" y="206"/>
                </a:cubicBezTo>
                <a:cubicBezTo>
                  <a:pt x="242" y="206"/>
                  <a:pt x="264" y="224"/>
                  <a:pt x="278" y="224"/>
                </a:cubicBezTo>
                <a:cubicBezTo>
                  <a:pt x="305" y="224"/>
                  <a:pt x="337" y="244"/>
                  <a:pt x="367" y="239"/>
                </a:cubicBezTo>
                <a:cubicBezTo>
                  <a:pt x="376" y="238"/>
                  <a:pt x="372" y="223"/>
                  <a:pt x="388" y="229"/>
                </a:cubicBezTo>
                <a:cubicBezTo>
                  <a:pt x="396" y="232"/>
                  <a:pt x="397" y="224"/>
                  <a:pt x="402" y="220"/>
                </a:cubicBezTo>
                <a:cubicBezTo>
                  <a:pt x="412" y="211"/>
                  <a:pt x="418" y="188"/>
                  <a:pt x="420" y="173"/>
                </a:cubicBezTo>
                <a:cubicBezTo>
                  <a:pt x="424" y="148"/>
                  <a:pt x="424" y="116"/>
                  <a:pt x="421" y="88"/>
                </a:cubicBezTo>
                <a:cubicBezTo>
                  <a:pt x="421" y="87"/>
                  <a:pt x="417" y="98"/>
                  <a:pt x="417" y="98"/>
                </a:cubicBezTo>
                <a:cubicBezTo>
                  <a:pt x="421" y="79"/>
                  <a:pt x="406" y="66"/>
                  <a:pt x="424" y="49"/>
                </a:cubicBezTo>
                <a:cubicBezTo>
                  <a:pt x="429" y="60"/>
                  <a:pt x="430" y="69"/>
                  <a:pt x="438" y="78"/>
                </a:cubicBezTo>
                <a:cubicBezTo>
                  <a:pt x="427" y="58"/>
                  <a:pt x="422" y="39"/>
                  <a:pt x="409" y="20"/>
                </a:cubicBezTo>
                <a:cubicBezTo>
                  <a:pt x="403" y="12"/>
                  <a:pt x="414" y="7"/>
                  <a:pt x="400" y="2"/>
                </a:cubicBezTo>
                <a:cubicBezTo>
                  <a:pt x="393" y="0"/>
                  <a:pt x="367" y="13"/>
                  <a:pt x="359" y="15"/>
                </a:cubicBezTo>
                <a:cubicBezTo>
                  <a:pt x="335" y="22"/>
                  <a:pt x="284" y="34"/>
                  <a:pt x="262" y="28"/>
                </a:cubicBezTo>
                <a:close/>
              </a:path>
            </a:pathLst>
          </a:custGeom>
          <a:solidFill>
            <a:srgbClr val="66FF66"/>
          </a:solidFill>
          <a:ln w="19050">
            <a:noFill/>
          </a:ln>
          <a:effectLst>
            <a:outerShdw dist="63500" dir="5400000" algn="ctr" rotWithShape="0">
              <a:srgbClr val="000000">
                <a:alpha val="5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647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5173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pptx366_焼尻島（北海道）のイラスト</dc:title>
  <dc:subject>pptx366_焼尻島（北海道）のイラスト</dc:subject>
  <dc:creator>でじけろお</dc:creator>
  <cp:revision>1</cp:revision>
  <dcterms:created xsi:type="dcterms:W3CDTF">2018-05-20T00:31:01Z</dcterms:created>
  <dcterms:modified xsi:type="dcterms:W3CDTF">2026-02-20T07:35:40Z</dcterms:modified>
  <cp:version>1</cp:version>
</cp:coreProperties>
</file>