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B337C-8886-A2C4-ADF8-E218EFEA5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16B9E28-4331-4BB3-8346-F5AC46DD2C44}"/>
              </a:ext>
            </a:extLst>
          </p:cNvPr>
          <p:cNvSpPr/>
          <p:nvPr/>
        </p:nvSpPr>
        <p:spPr>
          <a:xfrm>
            <a:off x="1325133" y="951731"/>
            <a:ext cx="1422879" cy="2477269"/>
          </a:xfrm>
          <a:custGeom>
            <a:avLst/>
            <a:gdLst>
              <a:gd name="csX0" fmla="*/ 482600 w 2476500"/>
              <a:gd name="csY0" fmla="*/ 787400 h 4311650"/>
              <a:gd name="csX1" fmla="*/ 400050 w 2476500"/>
              <a:gd name="csY1" fmla="*/ 958850 h 4311650"/>
              <a:gd name="csX2" fmla="*/ 330200 w 2476500"/>
              <a:gd name="csY2" fmla="*/ 1041400 h 4311650"/>
              <a:gd name="csX3" fmla="*/ 323850 w 2476500"/>
              <a:gd name="csY3" fmla="*/ 1117600 h 4311650"/>
              <a:gd name="csX4" fmla="*/ 292100 w 2476500"/>
              <a:gd name="csY4" fmla="*/ 1143000 h 4311650"/>
              <a:gd name="csX5" fmla="*/ 311150 w 2476500"/>
              <a:gd name="csY5" fmla="*/ 1187450 h 4311650"/>
              <a:gd name="csX6" fmla="*/ 311150 w 2476500"/>
              <a:gd name="csY6" fmla="*/ 1219200 h 4311650"/>
              <a:gd name="csX7" fmla="*/ 247650 w 2476500"/>
              <a:gd name="csY7" fmla="*/ 1219200 h 4311650"/>
              <a:gd name="csX8" fmla="*/ 209550 w 2476500"/>
              <a:gd name="csY8" fmla="*/ 1346200 h 4311650"/>
              <a:gd name="csX9" fmla="*/ 158750 w 2476500"/>
              <a:gd name="csY9" fmla="*/ 1454150 h 4311650"/>
              <a:gd name="csX10" fmla="*/ 95250 w 2476500"/>
              <a:gd name="csY10" fmla="*/ 1485900 h 4311650"/>
              <a:gd name="csX11" fmla="*/ 82550 w 2476500"/>
              <a:gd name="csY11" fmla="*/ 1562100 h 4311650"/>
              <a:gd name="csX12" fmla="*/ 25400 w 2476500"/>
              <a:gd name="csY12" fmla="*/ 1568450 h 4311650"/>
              <a:gd name="csX13" fmla="*/ 12700 w 2476500"/>
              <a:gd name="csY13" fmla="*/ 1644650 h 4311650"/>
              <a:gd name="csX14" fmla="*/ 63500 w 2476500"/>
              <a:gd name="csY14" fmla="*/ 1739900 h 4311650"/>
              <a:gd name="csX15" fmla="*/ 69850 w 2476500"/>
              <a:gd name="csY15" fmla="*/ 1816100 h 4311650"/>
              <a:gd name="csX16" fmla="*/ 0 w 2476500"/>
              <a:gd name="csY16" fmla="*/ 1866900 h 4311650"/>
              <a:gd name="csX17" fmla="*/ 19050 w 2476500"/>
              <a:gd name="csY17" fmla="*/ 1924050 h 4311650"/>
              <a:gd name="csX18" fmla="*/ 19050 w 2476500"/>
              <a:gd name="csY18" fmla="*/ 1987550 h 4311650"/>
              <a:gd name="csX19" fmla="*/ 101600 w 2476500"/>
              <a:gd name="csY19" fmla="*/ 2063750 h 4311650"/>
              <a:gd name="csX20" fmla="*/ 101600 w 2476500"/>
              <a:gd name="csY20" fmla="*/ 2101850 h 4311650"/>
              <a:gd name="csX21" fmla="*/ 82550 w 2476500"/>
              <a:gd name="csY21" fmla="*/ 2127250 h 4311650"/>
              <a:gd name="csX22" fmla="*/ 127000 w 2476500"/>
              <a:gd name="csY22" fmla="*/ 2165350 h 4311650"/>
              <a:gd name="csX23" fmla="*/ 273050 w 2476500"/>
              <a:gd name="csY23" fmla="*/ 2489200 h 4311650"/>
              <a:gd name="csX24" fmla="*/ 247650 w 2476500"/>
              <a:gd name="csY24" fmla="*/ 2540000 h 4311650"/>
              <a:gd name="csX25" fmla="*/ 273050 w 2476500"/>
              <a:gd name="csY25" fmla="*/ 2641600 h 4311650"/>
              <a:gd name="csX26" fmla="*/ 196850 w 2476500"/>
              <a:gd name="csY26" fmla="*/ 2806700 h 4311650"/>
              <a:gd name="csX27" fmla="*/ 215900 w 2476500"/>
              <a:gd name="csY27" fmla="*/ 2876550 h 4311650"/>
              <a:gd name="csX28" fmla="*/ 190500 w 2476500"/>
              <a:gd name="csY28" fmla="*/ 2965450 h 4311650"/>
              <a:gd name="csX29" fmla="*/ 209550 w 2476500"/>
              <a:gd name="csY29" fmla="*/ 3016250 h 4311650"/>
              <a:gd name="csX30" fmla="*/ 215900 w 2476500"/>
              <a:gd name="csY30" fmla="*/ 3060700 h 4311650"/>
              <a:gd name="csX31" fmla="*/ 285750 w 2476500"/>
              <a:gd name="csY31" fmla="*/ 3124200 h 4311650"/>
              <a:gd name="csX32" fmla="*/ 304800 w 2476500"/>
              <a:gd name="csY32" fmla="*/ 3244850 h 4311650"/>
              <a:gd name="csX33" fmla="*/ 273050 w 2476500"/>
              <a:gd name="csY33" fmla="*/ 3333750 h 4311650"/>
              <a:gd name="csX34" fmla="*/ 273050 w 2476500"/>
              <a:gd name="csY34" fmla="*/ 3397250 h 4311650"/>
              <a:gd name="csX35" fmla="*/ 298450 w 2476500"/>
              <a:gd name="csY35" fmla="*/ 3454400 h 4311650"/>
              <a:gd name="csX36" fmla="*/ 292100 w 2476500"/>
              <a:gd name="csY36" fmla="*/ 3695700 h 4311650"/>
              <a:gd name="csX37" fmla="*/ 254000 w 2476500"/>
              <a:gd name="csY37" fmla="*/ 3784600 h 4311650"/>
              <a:gd name="csX38" fmla="*/ 222250 w 2476500"/>
              <a:gd name="csY38" fmla="*/ 3873500 h 4311650"/>
              <a:gd name="csX39" fmla="*/ 247650 w 2476500"/>
              <a:gd name="csY39" fmla="*/ 3917950 h 4311650"/>
              <a:gd name="csX40" fmla="*/ 304800 w 2476500"/>
              <a:gd name="csY40" fmla="*/ 3905250 h 4311650"/>
              <a:gd name="csX41" fmla="*/ 400050 w 2476500"/>
              <a:gd name="csY41" fmla="*/ 3968750 h 4311650"/>
              <a:gd name="csX42" fmla="*/ 615950 w 2476500"/>
              <a:gd name="csY42" fmla="*/ 4057650 h 4311650"/>
              <a:gd name="csX43" fmla="*/ 615950 w 2476500"/>
              <a:gd name="csY43" fmla="*/ 4133850 h 4311650"/>
              <a:gd name="csX44" fmla="*/ 673100 w 2476500"/>
              <a:gd name="csY44" fmla="*/ 4216400 h 4311650"/>
              <a:gd name="csX45" fmla="*/ 698500 w 2476500"/>
              <a:gd name="csY45" fmla="*/ 4311650 h 4311650"/>
              <a:gd name="csX46" fmla="*/ 723900 w 2476500"/>
              <a:gd name="csY46" fmla="*/ 4311650 h 4311650"/>
              <a:gd name="csX47" fmla="*/ 723900 w 2476500"/>
              <a:gd name="csY47" fmla="*/ 4191000 h 4311650"/>
              <a:gd name="csX48" fmla="*/ 723900 w 2476500"/>
              <a:gd name="csY48" fmla="*/ 4102100 h 4311650"/>
              <a:gd name="csX49" fmla="*/ 768350 w 2476500"/>
              <a:gd name="csY49" fmla="*/ 3962400 h 4311650"/>
              <a:gd name="csX50" fmla="*/ 958850 w 2476500"/>
              <a:gd name="csY50" fmla="*/ 3886200 h 4311650"/>
              <a:gd name="csX51" fmla="*/ 1143000 w 2476500"/>
              <a:gd name="csY51" fmla="*/ 3905250 h 4311650"/>
              <a:gd name="csX52" fmla="*/ 1276350 w 2476500"/>
              <a:gd name="csY52" fmla="*/ 3835400 h 4311650"/>
              <a:gd name="csX53" fmla="*/ 1320800 w 2476500"/>
              <a:gd name="csY53" fmla="*/ 3702050 h 4311650"/>
              <a:gd name="csX54" fmla="*/ 1409700 w 2476500"/>
              <a:gd name="csY54" fmla="*/ 3670300 h 4311650"/>
              <a:gd name="csX55" fmla="*/ 1435100 w 2476500"/>
              <a:gd name="csY55" fmla="*/ 3536950 h 4311650"/>
              <a:gd name="csX56" fmla="*/ 1562100 w 2476500"/>
              <a:gd name="csY56" fmla="*/ 3352800 h 4311650"/>
              <a:gd name="csX57" fmla="*/ 1581150 w 2476500"/>
              <a:gd name="csY57" fmla="*/ 3162300 h 4311650"/>
              <a:gd name="csX58" fmla="*/ 1727200 w 2476500"/>
              <a:gd name="csY58" fmla="*/ 2762250 h 4311650"/>
              <a:gd name="csX59" fmla="*/ 1727200 w 2476500"/>
              <a:gd name="csY59" fmla="*/ 2667000 h 4311650"/>
              <a:gd name="csX60" fmla="*/ 1809750 w 2476500"/>
              <a:gd name="csY60" fmla="*/ 2501900 h 4311650"/>
              <a:gd name="csX61" fmla="*/ 1778000 w 2476500"/>
              <a:gd name="csY61" fmla="*/ 2381250 h 4311650"/>
              <a:gd name="csX62" fmla="*/ 1803400 w 2476500"/>
              <a:gd name="csY62" fmla="*/ 2324100 h 4311650"/>
              <a:gd name="csX63" fmla="*/ 1803400 w 2476500"/>
              <a:gd name="csY63" fmla="*/ 2235200 h 4311650"/>
              <a:gd name="csX64" fmla="*/ 1841500 w 2476500"/>
              <a:gd name="csY64" fmla="*/ 2133600 h 4311650"/>
              <a:gd name="csX65" fmla="*/ 1765300 w 2476500"/>
              <a:gd name="csY65" fmla="*/ 2032000 h 4311650"/>
              <a:gd name="csX66" fmla="*/ 1752600 w 2476500"/>
              <a:gd name="csY66" fmla="*/ 1644650 h 4311650"/>
              <a:gd name="csX67" fmla="*/ 1828800 w 2476500"/>
              <a:gd name="csY67" fmla="*/ 1562100 h 4311650"/>
              <a:gd name="csX68" fmla="*/ 1841500 w 2476500"/>
              <a:gd name="csY68" fmla="*/ 1409700 h 4311650"/>
              <a:gd name="csX69" fmla="*/ 2000250 w 2476500"/>
              <a:gd name="csY69" fmla="*/ 1276350 h 4311650"/>
              <a:gd name="csX70" fmla="*/ 2057400 w 2476500"/>
              <a:gd name="csY70" fmla="*/ 1149350 h 4311650"/>
              <a:gd name="csX71" fmla="*/ 2209800 w 2476500"/>
              <a:gd name="csY71" fmla="*/ 1066800 h 4311650"/>
              <a:gd name="csX72" fmla="*/ 2279650 w 2476500"/>
              <a:gd name="csY72" fmla="*/ 927100 h 4311650"/>
              <a:gd name="csX73" fmla="*/ 2317750 w 2476500"/>
              <a:gd name="csY73" fmla="*/ 831850 h 4311650"/>
              <a:gd name="csX74" fmla="*/ 2317750 w 2476500"/>
              <a:gd name="csY74" fmla="*/ 730250 h 4311650"/>
              <a:gd name="csX75" fmla="*/ 2444750 w 2476500"/>
              <a:gd name="csY75" fmla="*/ 546100 h 4311650"/>
              <a:gd name="csX76" fmla="*/ 2457450 w 2476500"/>
              <a:gd name="csY76" fmla="*/ 488950 h 4311650"/>
              <a:gd name="csX77" fmla="*/ 2444750 w 2476500"/>
              <a:gd name="csY77" fmla="*/ 349250 h 4311650"/>
              <a:gd name="csX78" fmla="*/ 2476500 w 2476500"/>
              <a:gd name="csY78" fmla="*/ 203200 h 4311650"/>
              <a:gd name="csX79" fmla="*/ 2444750 w 2476500"/>
              <a:gd name="csY79" fmla="*/ 120650 h 4311650"/>
              <a:gd name="csX80" fmla="*/ 2438400 w 2476500"/>
              <a:gd name="csY80" fmla="*/ 0 h 4311650"/>
              <a:gd name="csX81" fmla="*/ 2406650 w 2476500"/>
              <a:gd name="csY81" fmla="*/ 6350 h 4311650"/>
              <a:gd name="csX82" fmla="*/ 2343150 w 2476500"/>
              <a:gd name="csY82" fmla="*/ 196850 h 4311650"/>
              <a:gd name="csX83" fmla="*/ 2298700 w 2476500"/>
              <a:gd name="csY83" fmla="*/ 317500 h 4311650"/>
              <a:gd name="csX84" fmla="*/ 2171700 w 2476500"/>
              <a:gd name="csY84" fmla="*/ 355600 h 4311650"/>
              <a:gd name="csX85" fmla="*/ 2101850 w 2476500"/>
              <a:gd name="csY85" fmla="*/ 425450 h 4311650"/>
              <a:gd name="csX86" fmla="*/ 2025650 w 2476500"/>
              <a:gd name="csY86" fmla="*/ 412750 h 4311650"/>
              <a:gd name="csX87" fmla="*/ 2000250 w 2476500"/>
              <a:gd name="csY87" fmla="*/ 438150 h 4311650"/>
              <a:gd name="csX88" fmla="*/ 1949450 w 2476500"/>
              <a:gd name="csY88" fmla="*/ 425450 h 4311650"/>
              <a:gd name="csX89" fmla="*/ 1892300 w 2476500"/>
              <a:gd name="csY89" fmla="*/ 476250 h 4311650"/>
              <a:gd name="csX90" fmla="*/ 1771650 w 2476500"/>
              <a:gd name="csY90" fmla="*/ 488950 h 4311650"/>
              <a:gd name="csX91" fmla="*/ 1727200 w 2476500"/>
              <a:gd name="csY91" fmla="*/ 495300 h 4311650"/>
              <a:gd name="csX92" fmla="*/ 1689100 w 2476500"/>
              <a:gd name="csY92" fmla="*/ 520700 h 4311650"/>
              <a:gd name="csX93" fmla="*/ 1587500 w 2476500"/>
              <a:gd name="csY93" fmla="*/ 520700 h 4311650"/>
              <a:gd name="csX94" fmla="*/ 1530350 w 2476500"/>
              <a:gd name="csY94" fmla="*/ 571500 h 4311650"/>
              <a:gd name="csX95" fmla="*/ 1428750 w 2476500"/>
              <a:gd name="csY95" fmla="*/ 571500 h 4311650"/>
              <a:gd name="csX96" fmla="*/ 1397000 w 2476500"/>
              <a:gd name="csY96" fmla="*/ 609600 h 4311650"/>
              <a:gd name="csX97" fmla="*/ 1295400 w 2476500"/>
              <a:gd name="csY97" fmla="*/ 615950 h 4311650"/>
              <a:gd name="csX98" fmla="*/ 1250950 w 2476500"/>
              <a:gd name="csY98" fmla="*/ 654050 h 4311650"/>
              <a:gd name="csX99" fmla="*/ 1085850 w 2476500"/>
              <a:gd name="csY99" fmla="*/ 654050 h 4311650"/>
              <a:gd name="csX100" fmla="*/ 1041400 w 2476500"/>
              <a:gd name="csY100" fmla="*/ 730250 h 4311650"/>
              <a:gd name="csX101" fmla="*/ 990600 w 2476500"/>
              <a:gd name="csY101" fmla="*/ 781050 h 4311650"/>
              <a:gd name="csX102" fmla="*/ 869950 w 2476500"/>
              <a:gd name="csY102" fmla="*/ 806450 h 4311650"/>
              <a:gd name="csX103" fmla="*/ 806450 w 2476500"/>
              <a:gd name="csY103" fmla="*/ 774700 h 4311650"/>
              <a:gd name="csX104" fmla="*/ 685800 w 2476500"/>
              <a:gd name="csY104" fmla="*/ 742950 h 4311650"/>
              <a:gd name="csX105" fmla="*/ 654050 w 2476500"/>
              <a:gd name="csY105" fmla="*/ 774700 h 4311650"/>
              <a:gd name="csX106" fmla="*/ 590550 w 2476500"/>
              <a:gd name="csY106" fmla="*/ 768350 h 4311650"/>
              <a:gd name="csX107" fmla="*/ 482600 w 2476500"/>
              <a:gd name="csY107" fmla="*/ 787400 h 4311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</a:cxnLst>
            <a:rect l="l" t="t" r="r" b="b"/>
            <a:pathLst>
              <a:path w="2476500" h="4311650">
                <a:moveTo>
                  <a:pt x="482600" y="787400"/>
                </a:moveTo>
                <a:lnTo>
                  <a:pt x="400050" y="958850"/>
                </a:lnTo>
                <a:lnTo>
                  <a:pt x="330200" y="1041400"/>
                </a:lnTo>
                <a:lnTo>
                  <a:pt x="323850" y="1117600"/>
                </a:lnTo>
                <a:lnTo>
                  <a:pt x="292100" y="1143000"/>
                </a:lnTo>
                <a:lnTo>
                  <a:pt x="311150" y="1187450"/>
                </a:lnTo>
                <a:lnTo>
                  <a:pt x="311150" y="1219200"/>
                </a:lnTo>
                <a:lnTo>
                  <a:pt x="247650" y="1219200"/>
                </a:lnTo>
                <a:lnTo>
                  <a:pt x="209550" y="1346200"/>
                </a:lnTo>
                <a:lnTo>
                  <a:pt x="158750" y="1454150"/>
                </a:lnTo>
                <a:lnTo>
                  <a:pt x="95250" y="1485900"/>
                </a:lnTo>
                <a:lnTo>
                  <a:pt x="82550" y="1562100"/>
                </a:lnTo>
                <a:lnTo>
                  <a:pt x="25400" y="1568450"/>
                </a:lnTo>
                <a:lnTo>
                  <a:pt x="12700" y="1644650"/>
                </a:lnTo>
                <a:lnTo>
                  <a:pt x="63500" y="1739900"/>
                </a:lnTo>
                <a:lnTo>
                  <a:pt x="69850" y="1816100"/>
                </a:lnTo>
                <a:lnTo>
                  <a:pt x="0" y="1866900"/>
                </a:lnTo>
                <a:lnTo>
                  <a:pt x="19050" y="1924050"/>
                </a:lnTo>
                <a:lnTo>
                  <a:pt x="19050" y="1987550"/>
                </a:lnTo>
                <a:lnTo>
                  <a:pt x="101600" y="2063750"/>
                </a:lnTo>
                <a:lnTo>
                  <a:pt x="101600" y="2101850"/>
                </a:lnTo>
                <a:lnTo>
                  <a:pt x="82550" y="2127250"/>
                </a:lnTo>
                <a:lnTo>
                  <a:pt x="127000" y="2165350"/>
                </a:lnTo>
                <a:lnTo>
                  <a:pt x="273050" y="2489200"/>
                </a:lnTo>
                <a:lnTo>
                  <a:pt x="247650" y="2540000"/>
                </a:lnTo>
                <a:lnTo>
                  <a:pt x="273050" y="2641600"/>
                </a:lnTo>
                <a:lnTo>
                  <a:pt x="196850" y="2806700"/>
                </a:lnTo>
                <a:lnTo>
                  <a:pt x="215900" y="2876550"/>
                </a:lnTo>
                <a:lnTo>
                  <a:pt x="190500" y="2965450"/>
                </a:lnTo>
                <a:lnTo>
                  <a:pt x="209550" y="3016250"/>
                </a:lnTo>
                <a:lnTo>
                  <a:pt x="215900" y="3060700"/>
                </a:lnTo>
                <a:lnTo>
                  <a:pt x="285750" y="3124200"/>
                </a:lnTo>
                <a:lnTo>
                  <a:pt x="304800" y="3244850"/>
                </a:lnTo>
                <a:lnTo>
                  <a:pt x="273050" y="3333750"/>
                </a:lnTo>
                <a:lnTo>
                  <a:pt x="273050" y="3397250"/>
                </a:lnTo>
                <a:lnTo>
                  <a:pt x="298450" y="3454400"/>
                </a:lnTo>
                <a:lnTo>
                  <a:pt x="292100" y="3695700"/>
                </a:lnTo>
                <a:lnTo>
                  <a:pt x="254000" y="3784600"/>
                </a:lnTo>
                <a:lnTo>
                  <a:pt x="222250" y="3873500"/>
                </a:lnTo>
                <a:lnTo>
                  <a:pt x="247650" y="3917950"/>
                </a:lnTo>
                <a:lnTo>
                  <a:pt x="304800" y="3905250"/>
                </a:lnTo>
                <a:lnTo>
                  <a:pt x="400050" y="3968750"/>
                </a:lnTo>
                <a:lnTo>
                  <a:pt x="615950" y="4057650"/>
                </a:lnTo>
                <a:lnTo>
                  <a:pt x="615950" y="4133850"/>
                </a:lnTo>
                <a:lnTo>
                  <a:pt x="673100" y="4216400"/>
                </a:lnTo>
                <a:lnTo>
                  <a:pt x="698500" y="4311650"/>
                </a:lnTo>
                <a:lnTo>
                  <a:pt x="723900" y="4311650"/>
                </a:lnTo>
                <a:lnTo>
                  <a:pt x="723900" y="4191000"/>
                </a:lnTo>
                <a:lnTo>
                  <a:pt x="723900" y="4102100"/>
                </a:lnTo>
                <a:lnTo>
                  <a:pt x="768350" y="3962400"/>
                </a:lnTo>
                <a:lnTo>
                  <a:pt x="958850" y="3886200"/>
                </a:lnTo>
                <a:lnTo>
                  <a:pt x="1143000" y="3905250"/>
                </a:lnTo>
                <a:lnTo>
                  <a:pt x="1276350" y="3835400"/>
                </a:lnTo>
                <a:lnTo>
                  <a:pt x="1320800" y="3702050"/>
                </a:lnTo>
                <a:lnTo>
                  <a:pt x="1409700" y="3670300"/>
                </a:lnTo>
                <a:lnTo>
                  <a:pt x="1435100" y="3536950"/>
                </a:lnTo>
                <a:lnTo>
                  <a:pt x="1562100" y="3352800"/>
                </a:lnTo>
                <a:lnTo>
                  <a:pt x="1581150" y="3162300"/>
                </a:lnTo>
                <a:lnTo>
                  <a:pt x="1727200" y="2762250"/>
                </a:lnTo>
                <a:lnTo>
                  <a:pt x="1727200" y="2667000"/>
                </a:lnTo>
                <a:lnTo>
                  <a:pt x="1809750" y="2501900"/>
                </a:lnTo>
                <a:lnTo>
                  <a:pt x="1778000" y="2381250"/>
                </a:lnTo>
                <a:lnTo>
                  <a:pt x="1803400" y="2324100"/>
                </a:lnTo>
                <a:lnTo>
                  <a:pt x="1803400" y="2235200"/>
                </a:lnTo>
                <a:lnTo>
                  <a:pt x="1841500" y="2133600"/>
                </a:lnTo>
                <a:lnTo>
                  <a:pt x="1765300" y="2032000"/>
                </a:lnTo>
                <a:lnTo>
                  <a:pt x="1752600" y="1644650"/>
                </a:lnTo>
                <a:lnTo>
                  <a:pt x="1828800" y="1562100"/>
                </a:lnTo>
                <a:lnTo>
                  <a:pt x="1841500" y="1409700"/>
                </a:lnTo>
                <a:lnTo>
                  <a:pt x="2000250" y="1276350"/>
                </a:lnTo>
                <a:lnTo>
                  <a:pt x="2057400" y="1149350"/>
                </a:lnTo>
                <a:lnTo>
                  <a:pt x="2209800" y="1066800"/>
                </a:lnTo>
                <a:lnTo>
                  <a:pt x="2279650" y="927100"/>
                </a:lnTo>
                <a:lnTo>
                  <a:pt x="2317750" y="831850"/>
                </a:lnTo>
                <a:lnTo>
                  <a:pt x="2317750" y="730250"/>
                </a:lnTo>
                <a:lnTo>
                  <a:pt x="2444750" y="546100"/>
                </a:lnTo>
                <a:lnTo>
                  <a:pt x="2457450" y="488950"/>
                </a:lnTo>
                <a:lnTo>
                  <a:pt x="2444750" y="349250"/>
                </a:lnTo>
                <a:lnTo>
                  <a:pt x="2476500" y="203200"/>
                </a:lnTo>
                <a:lnTo>
                  <a:pt x="2444750" y="120650"/>
                </a:lnTo>
                <a:lnTo>
                  <a:pt x="2438400" y="0"/>
                </a:lnTo>
                <a:lnTo>
                  <a:pt x="2406650" y="6350"/>
                </a:lnTo>
                <a:lnTo>
                  <a:pt x="2343150" y="196850"/>
                </a:lnTo>
                <a:lnTo>
                  <a:pt x="2298700" y="317500"/>
                </a:lnTo>
                <a:lnTo>
                  <a:pt x="2171700" y="355600"/>
                </a:lnTo>
                <a:lnTo>
                  <a:pt x="2101850" y="425450"/>
                </a:lnTo>
                <a:lnTo>
                  <a:pt x="2025650" y="412750"/>
                </a:lnTo>
                <a:lnTo>
                  <a:pt x="2000250" y="438150"/>
                </a:lnTo>
                <a:lnTo>
                  <a:pt x="1949450" y="425450"/>
                </a:lnTo>
                <a:lnTo>
                  <a:pt x="1892300" y="476250"/>
                </a:lnTo>
                <a:lnTo>
                  <a:pt x="1771650" y="488950"/>
                </a:lnTo>
                <a:lnTo>
                  <a:pt x="1727200" y="495300"/>
                </a:lnTo>
                <a:lnTo>
                  <a:pt x="1689100" y="520700"/>
                </a:lnTo>
                <a:lnTo>
                  <a:pt x="1587500" y="520700"/>
                </a:lnTo>
                <a:lnTo>
                  <a:pt x="1530350" y="571500"/>
                </a:lnTo>
                <a:lnTo>
                  <a:pt x="1428750" y="571500"/>
                </a:lnTo>
                <a:lnTo>
                  <a:pt x="1397000" y="609600"/>
                </a:lnTo>
                <a:lnTo>
                  <a:pt x="1295400" y="615950"/>
                </a:lnTo>
                <a:lnTo>
                  <a:pt x="1250950" y="654050"/>
                </a:lnTo>
                <a:lnTo>
                  <a:pt x="1085850" y="654050"/>
                </a:lnTo>
                <a:lnTo>
                  <a:pt x="1041400" y="730250"/>
                </a:lnTo>
                <a:lnTo>
                  <a:pt x="990600" y="781050"/>
                </a:lnTo>
                <a:lnTo>
                  <a:pt x="869950" y="806450"/>
                </a:lnTo>
                <a:lnTo>
                  <a:pt x="806450" y="774700"/>
                </a:lnTo>
                <a:lnTo>
                  <a:pt x="685800" y="742950"/>
                </a:lnTo>
                <a:lnTo>
                  <a:pt x="654050" y="774700"/>
                </a:lnTo>
                <a:lnTo>
                  <a:pt x="590550" y="768350"/>
                </a:lnTo>
                <a:lnTo>
                  <a:pt x="482600" y="78740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552A143-4B20-E062-A52E-1959CFFA6CAC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奥尻島（北海道）</a:t>
            </a:r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6D7F9FFF-B595-12A2-9294-D1D3E620E24A}"/>
              </a:ext>
            </a:extLst>
          </p:cNvPr>
          <p:cNvSpPr>
            <a:spLocks/>
          </p:cNvSpPr>
          <p:nvPr/>
        </p:nvSpPr>
        <p:spPr bwMode="auto">
          <a:xfrm>
            <a:off x="1189893" y="3811046"/>
            <a:ext cx="1418833" cy="2444612"/>
          </a:xfrm>
          <a:custGeom>
            <a:avLst/>
            <a:gdLst>
              <a:gd name="T0" fmla="*/ 49 w 249"/>
              <a:gd name="T1" fmla="*/ 79 h 429"/>
              <a:gd name="T2" fmla="*/ 31 w 249"/>
              <a:gd name="T3" fmla="*/ 122 h 429"/>
              <a:gd name="T4" fmla="*/ 3 w 249"/>
              <a:gd name="T5" fmla="*/ 156 h 429"/>
              <a:gd name="T6" fmla="*/ 2 w 249"/>
              <a:gd name="T7" fmla="*/ 198 h 429"/>
              <a:gd name="T8" fmla="*/ 26 w 249"/>
              <a:gd name="T9" fmla="*/ 251 h 429"/>
              <a:gd name="T10" fmla="*/ 30 w 249"/>
              <a:gd name="T11" fmla="*/ 344 h 429"/>
              <a:gd name="T12" fmla="*/ 31 w 249"/>
              <a:gd name="T13" fmla="*/ 389 h 429"/>
              <a:gd name="T14" fmla="*/ 62 w 249"/>
              <a:gd name="T15" fmla="*/ 404 h 429"/>
              <a:gd name="T16" fmla="*/ 73 w 249"/>
              <a:gd name="T17" fmla="*/ 429 h 429"/>
              <a:gd name="T18" fmla="*/ 101 w 249"/>
              <a:gd name="T19" fmla="*/ 388 h 429"/>
              <a:gd name="T20" fmla="*/ 143 w 249"/>
              <a:gd name="T21" fmla="*/ 352 h 429"/>
              <a:gd name="T22" fmla="*/ 180 w 249"/>
              <a:gd name="T23" fmla="*/ 227 h 429"/>
              <a:gd name="T24" fmla="*/ 209 w 249"/>
              <a:gd name="T25" fmla="*/ 113 h 429"/>
              <a:gd name="T26" fmla="*/ 243 w 249"/>
              <a:gd name="T27" fmla="*/ 0 h 429"/>
              <a:gd name="T28" fmla="*/ 229 w 249"/>
              <a:gd name="T29" fmla="*/ 32 h 429"/>
              <a:gd name="T30" fmla="*/ 200 w 249"/>
              <a:gd name="T31" fmla="*/ 44 h 429"/>
              <a:gd name="T32" fmla="*/ 153 w 249"/>
              <a:gd name="T33" fmla="*/ 57 h 429"/>
              <a:gd name="T34" fmla="*/ 104 w 249"/>
              <a:gd name="T35" fmla="*/ 73 h 429"/>
              <a:gd name="T36" fmla="*/ 49 w 249"/>
              <a:gd name="T37" fmla="*/ 7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9" h="429">
                <a:moveTo>
                  <a:pt x="49" y="79"/>
                </a:moveTo>
                <a:cubicBezTo>
                  <a:pt x="44" y="92"/>
                  <a:pt x="36" y="112"/>
                  <a:pt x="31" y="122"/>
                </a:cubicBezTo>
                <a:cubicBezTo>
                  <a:pt x="28" y="128"/>
                  <a:pt x="5" y="150"/>
                  <a:pt x="3" y="156"/>
                </a:cubicBezTo>
                <a:cubicBezTo>
                  <a:pt x="0" y="164"/>
                  <a:pt x="1" y="190"/>
                  <a:pt x="2" y="198"/>
                </a:cubicBezTo>
                <a:cubicBezTo>
                  <a:pt x="5" y="210"/>
                  <a:pt x="34" y="235"/>
                  <a:pt x="26" y="251"/>
                </a:cubicBezTo>
                <a:cubicBezTo>
                  <a:pt x="11" y="282"/>
                  <a:pt x="31" y="313"/>
                  <a:pt x="30" y="344"/>
                </a:cubicBezTo>
                <a:cubicBezTo>
                  <a:pt x="29" y="365"/>
                  <a:pt x="24" y="380"/>
                  <a:pt x="31" y="389"/>
                </a:cubicBezTo>
                <a:cubicBezTo>
                  <a:pt x="38" y="398"/>
                  <a:pt x="55" y="396"/>
                  <a:pt x="62" y="404"/>
                </a:cubicBezTo>
                <a:cubicBezTo>
                  <a:pt x="66" y="409"/>
                  <a:pt x="68" y="425"/>
                  <a:pt x="73" y="429"/>
                </a:cubicBezTo>
                <a:cubicBezTo>
                  <a:pt x="71" y="409"/>
                  <a:pt x="75" y="385"/>
                  <a:pt x="101" y="388"/>
                </a:cubicBezTo>
                <a:cubicBezTo>
                  <a:pt x="129" y="391"/>
                  <a:pt x="133" y="371"/>
                  <a:pt x="143" y="352"/>
                </a:cubicBezTo>
                <a:cubicBezTo>
                  <a:pt x="163" y="318"/>
                  <a:pt x="180" y="266"/>
                  <a:pt x="180" y="227"/>
                </a:cubicBezTo>
                <a:cubicBezTo>
                  <a:pt x="180" y="192"/>
                  <a:pt x="166" y="136"/>
                  <a:pt x="209" y="113"/>
                </a:cubicBezTo>
                <a:cubicBezTo>
                  <a:pt x="242" y="95"/>
                  <a:pt x="249" y="33"/>
                  <a:pt x="243" y="0"/>
                </a:cubicBezTo>
                <a:cubicBezTo>
                  <a:pt x="237" y="8"/>
                  <a:pt x="237" y="24"/>
                  <a:pt x="229" y="32"/>
                </a:cubicBezTo>
                <a:cubicBezTo>
                  <a:pt x="224" y="38"/>
                  <a:pt x="206" y="42"/>
                  <a:pt x="200" y="44"/>
                </a:cubicBezTo>
                <a:cubicBezTo>
                  <a:pt x="186" y="48"/>
                  <a:pt x="167" y="53"/>
                  <a:pt x="153" y="57"/>
                </a:cubicBezTo>
                <a:cubicBezTo>
                  <a:pt x="137" y="62"/>
                  <a:pt x="117" y="70"/>
                  <a:pt x="104" y="73"/>
                </a:cubicBezTo>
                <a:cubicBezTo>
                  <a:pt x="85" y="78"/>
                  <a:pt x="70" y="75"/>
                  <a:pt x="49" y="79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20BF478-CD87-5213-14CB-2E14695E47B9}"/>
              </a:ext>
            </a:extLst>
          </p:cNvPr>
          <p:cNvSpPr/>
          <p:nvPr/>
        </p:nvSpPr>
        <p:spPr>
          <a:xfrm>
            <a:off x="4184448" y="951731"/>
            <a:ext cx="1422879" cy="2477269"/>
          </a:xfrm>
          <a:custGeom>
            <a:avLst/>
            <a:gdLst>
              <a:gd name="csX0" fmla="*/ 482600 w 2476500"/>
              <a:gd name="csY0" fmla="*/ 787400 h 4311650"/>
              <a:gd name="csX1" fmla="*/ 400050 w 2476500"/>
              <a:gd name="csY1" fmla="*/ 958850 h 4311650"/>
              <a:gd name="csX2" fmla="*/ 330200 w 2476500"/>
              <a:gd name="csY2" fmla="*/ 1041400 h 4311650"/>
              <a:gd name="csX3" fmla="*/ 323850 w 2476500"/>
              <a:gd name="csY3" fmla="*/ 1117600 h 4311650"/>
              <a:gd name="csX4" fmla="*/ 292100 w 2476500"/>
              <a:gd name="csY4" fmla="*/ 1143000 h 4311650"/>
              <a:gd name="csX5" fmla="*/ 311150 w 2476500"/>
              <a:gd name="csY5" fmla="*/ 1187450 h 4311650"/>
              <a:gd name="csX6" fmla="*/ 311150 w 2476500"/>
              <a:gd name="csY6" fmla="*/ 1219200 h 4311650"/>
              <a:gd name="csX7" fmla="*/ 247650 w 2476500"/>
              <a:gd name="csY7" fmla="*/ 1219200 h 4311650"/>
              <a:gd name="csX8" fmla="*/ 209550 w 2476500"/>
              <a:gd name="csY8" fmla="*/ 1346200 h 4311650"/>
              <a:gd name="csX9" fmla="*/ 158750 w 2476500"/>
              <a:gd name="csY9" fmla="*/ 1454150 h 4311650"/>
              <a:gd name="csX10" fmla="*/ 95250 w 2476500"/>
              <a:gd name="csY10" fmla="*/ 1485900 h 4311650"/>
              <a:gd name="csX11" fmla="*/ 82550 w 2476500"/>
              <a:gd name="csY11" fmla="*/ 1562100 h 4311650"/>
              <a:gd name="csX12" fmla="*/ 25400 w 2476500"/>
              <a:gd name="csY12" fmla="*/ 1568450 h 4311650"/>
              <a:gd name="csX13" fmla="*/ 12700 w 2476500"/>
              <a:gd name="csY13" fmla="*/ 1644650 h 4311650"/>
              <a:gd name="csX14" fmla="*/ 63500 w 2476500"/>
              <a:gd name="csY14" fmla="*/ 1739900 h 4311650"/>
              <a:gd name="csX15" fmla="*/ 69850 w 2476500"/>
              <a:gd name="csY15" fmla="*/ 1816100 h 4311650"/>
              <a:gd name="csX16" fmla="*/ 0 w 2476500"/>
              <a:gd name="csY16" fmla="*/ 1866900 h 4311650"/>
              <a:gd name="csX17" fmla="*/ 19050 w 2476500"/>
              <a:gd name="csY17" fmla="*/ 1924050 h 4311650"/>
              <a:gd name="csX18" fmla="*/ 19050 w 2476500"/>
              <a:gd name="csY18" fmla="*/ 1987550 h 4311650"/>
              <a:gd name="csX19" fmla="*/ 101600 w 2476500"/>
              <a:gd name="csY19" fmla="*/ 2063750 h 4311650"/>
              <a:gd name="csX20" fmla="*/ 101600 w 2476500"/>
              <a:gd name="csY20" fmla="*/ 2101850 h 4311650"/>
              <a:gd name="csX21" fmla="*/ 82550 w 2476500"/>
              <a:gd name="csY21" fmla="*/ 2127250 h 4311650"/>
              <a:gd name="csX22" fmla="*/ 127000 w 2476500"/>
              <a:gd name="csY22" fmla="*/ 2165350 h 4311650"/>
              <a:gd name="csX23" fmla="*/ 273050 w 2476500"/>
              <a:gd name="csY23" fmla="*/ 2489200 h 4311650"/>
              <a:gd name="csX24" fmla="*/ 247650 w 2476500"/>
              <a:gd name="csY24" fmla="*/ 2540000 h 4311650"/>
              <a:gd name="csX25" fmla="*/ 273050 w 2476500"/>
              <a:gd name="csY25" fmla="*/ 2641600 h 4311650"/>
              <a:gd name="csX26" fmla="*/ 196850 w 2476500"/>
              <a:gd name="csY26" fmla="*/ 2806700 h 4311650"/>
              <a:gd name="csX27" fmla="*/ 215900 w 2476500"/>
              <a:gd name="csY27" fmla="*/ 2876550 h 4311650"/>
              <a:gd name="csX28" fmla="*/ 190500 w 2476500"/>
              <a:gd name="csY28" fmla="*/ 2965450 h 4311650"/>
              <a:gd name="csX29" fmla="*/ 209550 w 2476500"/>
              <a:gd name="csY29" fmla="*/ 3016250 h 4311650"/>
              <a:gd name="csX30" fmla="*/ 215900 w 2476500"/>
              <a:gd name="csY30" fmla="*/ 3060700 h 4311650"/>
              <a:gd name="csX31" fmla="*/ 285750 w 2476500"/>
              <a:gd name="csY31" fmla="*/ 3124200 h 4311650"/>
              <a:gd name="csX32" fmla="*/ 304800 w 2476500"/>
              <a:gd name="csY32" fmla="*/ 3244850 h 4311650"/>
              <a:gd name="csX33" fmla="*/ 273050 w 2476500"/>
              <a:gd name="csY33" fmla="*/ 3333750 h 4311650"/>
              <a:gd name="csX34" fmla="*/ 273050 w 2476500"/>
              <a:gd name="csY34" fmla="*/ 3397250 h 4311650"/>
              <a:gd name="csX35" fmla="*/ 298450 w 2476500"/>
              <a:gd name="csY35" fmla="*/ 3454400 h 4311650"/>
              <a:gd name="csX36" fmla="*/ 292100 w 2476500"/>
              <a:gd name="csY36" fmla="*/ 3695700 h 4311650"/>
              <a:gd name="csX37" fmla="*/ 254000 w 2476500"/>
              <a:gd name="csY37" fmla="*/ 3784600 h 4311650"/>
              <a:gd name="csX38" fmla="*/ 222250 w 2476500"/>
              <a:gd name="csY38" fmla="*/ 3873500 h 4311650"/>
              <a:gd name="csX39" fmla="*/ 247650 w 2476500"/>
              <a:gd name="csY39" fmla="*/ 3917950 h 4311650"/>
              <a:gd name="csX40" fmla="*/ 304800 w 2476500"/>
              <a:gd name="csY40" fmla="*/ 3905250 h 4311650"/>
              <a:gd name="csX41" fmla="*/ 400050 w 2476500"/>
              <a:gd name="csY41" fmla="*/ 3968750 h 4311650"/>
              <a:gd name="csX42" fmla="*/ 615950 w 2476500"/>
              <a:gd name="csY42" fmla="*/ 4057650 h 4311650"/>
              <a:gd name="csX43" fmla="*/ 615950 w 2476500"/>
              <a:gd name="csY43" fmla="*/ 4133850 h 4311650"/>
              <a:gd name="csX44" fmla="*/ 673100 w 2476500"/>
              <a:gd name="csY44" fmla="*/ 4216400 h 4311650"/>
              <a:gd name="csX45" fmla="*/ 698500 w 2476500"/>
              <a:gd name="csY45" fmla="*/ 4311650 h 4311650"/>
              <a:gd name="csX46" fmla="*/ 723900 w 2476500"/>
              <a:gd name="csY46" fmla="*/ 4311650 h 4311650"/>
              <a:gd name="csX47" fmla="*/ 723900 w 2476500"/>
              <a:gd name="csY47" fmla="*/ 4191000 h 4311650"/>
              <a:gd name="csX48" fmla="*/ 723900 w 2476500"/>
              <a:gd name="csY48" fmla="*/ 4102100 h 4311650"/>
              <a:gd name="csX49" fmla="*/ 768350 w 2476500"/>
              <a:gd name="csY49" fmla="*/ 3962400 h 4311650"/>
              <a:gd name="csX50" fmla="*/ 958850 w 2476500"/>
              <a:gd name="csY50" fmla="*/ 3886200 h 4311650"/>
              <a:gd name="csX51" fmla="*/ 1143000 w 2476500"/>
              <a:gd name="csY51" fmla="*/ 3905250 h 4311650"/>
              <a:gd name="csX52" fmla="*/ 1276350 w 2476500"/>
              <a:gd name="csY52" fmla="*/ 3835400 h 4311650"/>
              <a:gd name="csX53" fmla="*/ 1320800 w 2476500"/>
              <a:gd name="csY53" fmla="*/ 3702050 h 4311650"/>
              <a:gd name="csX54" fmla="*/ 1409700 w 2476500"/>
              <a:gd name="csY54" fmla="*/ 3670300 h 4311650"/>
              <a:gd name="csX55" fmla="*/ 1435100 w 2476500"/>
              <a:gd name="csY55" fmla="*/ 3536950 h 4311650"/>
              <a:gd name="csX56" fmla="*/ 1562100 w 2476500"/>
              <a:gd name="csY56" fmla="*/ 3352800 h 4311650"/>
              <a:gd name="csX57" fmla="*/ 1581150 w 2476500"/>
              <a:gd name="csY57" fmla="*/ 3162300 h 4311650"/>
              <a:gd name="csX58" fmla="*/ 1727200 w 2476500"/>
              <a:gd name="csY58" fmla="*/ 2762250 h 4311650"/>
              <a:gd name="csX59" fmla="*/ 1727200 w 2476500"/>
              <a:gd name="csY59" fmla="*/ 2667000 h 4311650"/>
              <a:gd name="csX60" fmla="*/ 1809750 w 2476500"/>
              <a:gd name="csY60" fmla="*/ 2501900 h 4311650"/>
              <a:gd name="csX61" fmla="*/ 1778000 w 2476500"/>
              <a:gd name="csY61" fmla="*/ 2381250 h 4311650"/>
              <a:gd name="csX62" fmla="*/ 1803400 w 2476500"/>
              <a:gd name="csY62" fmla="*/ 2324100 h 4311650"/>
              <a:gd name="csX63" fmla="*/ 1803400 w 2476500"/>
              <a:gd name="csY63" fmla="*/ 2235200 h 4311650"/>
              <a:gd name="csX64" fmla="*/ 1841500 w 2476500"/>
              <a:gd name="csY64" fmla="*/ 2133600 h 4311650"/>
              <a:gd name="csX65" fmla="*/ 1765300 w 2476500"/>
              <a:gd name="csY65" fmla="*/ 2032000 h 4311650"/>
              <a:gd name="csX66" fmla="*/ 1752600 w 2476500"/>
              <a:gd name="csY66" fmla="*/ 1644650 h 4311650"/>
              <a:gd name="csX67" fmla="*/ 1828800 w 2476500"/>
              <a:gd name="csY67" fmla="*/ 1562100 h 4311650"/>
              <a:gd name="csX68" fmla="*/ 1841500 w 2476500"/>
              <a:gd name="csY68" fmla="*/ 1409700 h 4311650"/>
              <a:gd name="csX69" fmla="*/ 2000250 w 2476500"/>
              <a:gd name="csY69" fmla="*/ 1276350 h 4311650"/>
              <a:gd name="csX70" fmla="*/ 2057400 w 2476500"/>
              <a:gd name="csY70" fmla="*/ 1149350 h 4311650"/>
              <a:gd name="csX71" fmla="*/ 2209800 w 2476500"/>
              <a:gd name="csY71" fmla="*/ 1066800 h 4311650"/>
              <a:gd name="csX72" fmla="*/ 2279650 w 2476500"/>
              <a:gd name="csY72" fmla="*/ 927100 h 4311650"/>
              <a:gd name="csX73" fmla="*/ 2317750 w 2476500"/>
              <a:gd name="csY73" fmla="*/ 831850 h 4311650"/>
              <a:gd name="csX74" fmla="*/ 2317750 w 2476500"/>
              <a:gd name="csY74" fmla="*/ 730250 h 4311650"/>
              <a:gd name="csX75" fmla="*/ 2444750 w 2476500"/>
              <a:gd name="csY75" fmla="*/ 546100 h 4311650"/>
              <a:gd name="csX76" fmla="*/ 2457450 w 2476500"/>
              <a:gd name="csY76" fmla="*/ 488950 h 4311650"/>
              <a:gd name="csX77" fmla="*/ 2444750 w 2476500"/>
              <a:gd name="csY77" fmla="*/ 349250 h 4311650"/>
              <a:gd name="csX78" fmla="*/ 2476500 w 2476500"/>
              <a:gd name="csY78" fmla="*/ 203200 h 4311650"/>
              <a:gd name="csX79" fmla="*/ 2444750 w 2476500"/>
              <a:gd name="csY79" fmla="*/ 120650 h 4311650"/>
              <a:gd name="csX80" fmla="*/ 2438400 w 2476500"/>
              <a:gd name="csY80" fmla="*/ 0 h 4311650"/>
              <a:gd name="csX81" fmla="*/ 2406650 w 2476500"/>
              <a:gd name="csY81" fmla="*/ 6350 h 4311650"/>
              <a:gd name="csX82" fmla="*/ 2343150 w 2476500"/>
              <a:gd name="csY82" fmla="*/ 196850 h 4311650"/>
              <a:gd name="csX83" fmla="*/ 2298700 w 2476500"/>
              <a:gd name="csY83" fmla="*/ 317500 h 4311650"/>
              <a:gd name="csX84" fmla="*/ 2171700 w 2476500"/>
              <a:gd name="csY84" fmla="*/ 355600 h 4311650"/>
              <a:gd name="csX85" fmla="*/ 2101850 w 2476500"/>
              <a:gd name="csY85" fmla="*/ 425450 h 4311650"/>
              <a:gd name="csX86" fmla="*/ 2025650 w 2476500"/>
              <a:gd name="csY86" fmla="*/ 412750 h 4311650"/>
              <a:gd name="csX87" fmla="*/ 2000250 w 2476500"/>
              <a:gd name="csY87" fmla="*/ 438150 h 4311650"/>
              <a:gd name="csX88" fmla="*/ 1949450 w 2476500"/>
              <a:gd name="csY88" fmla="*/ 425450 h 4311650"/>
              <a:gd name="csX89" fmla="*/ 1892300 w 2476500"/>
              <a:gd name="csY89" fmla="*/ 476250 h 4311650"/>
              <a:gd name="csX90" fmla="*/ 1771650 w 2476500"/>
              <a:gd name="csY90" fmla="*/ 488950 h 4311650"/>
              <a:gd name="csX91" fmla="*/ 1727200 w 2476500"/>
              <a:gd name="csY91" fmla="*/ 495300 h 4311650"/>
              <a:gd name="csX92" fmla="*/ 1689100 w 2476500"/>
              <a:gd name="csY92" fmla="*/ 520700 h 4311650"/>
              <a:gd name="csX93" fmla="*/ 1587500 w 2476500"/>
              <a:gd name="csY93" fmla="*/ 520700 h 4311650"/>
              <a:gd name="csX94" fmla="*/ 1530350 w 2476500"/>
              <a:gd name="csY94" fmla="*/ 571500 h 4311650"/>
              <a:gd name="csX95" fmla="*/ 1428750 w 2476500"/>
              <a:gd name="csY95" fmla="*/ 571500 h 4311650"/>
              <a:gd name="csX96" fmla="*/ 1397000 w 2476500"/>
              <a:gd name="csY96" fmla="*/ 609600 h 4311650"/>
              <a:gd name="csX97" fmla="*/ 1295400 w 2476500"/>
              <a:gd name="csY97" fmla="*/ 615950 h 4311650"/>
              <a:gd name="csX98" fmla="*/ 1250950 w 2476500"/>
              <a:gd name="csY98" fmla="*/ 654050 h 4311650"/>
              <a:gd name="csX99" fmla="*/ 1085850 w 2476500"/>
              <a:gd name="csY99" fmla="*/ 654050 h 4311650"/>
              <a:gd name="csX100" fmla="*/ 1041400 w 2476500"/>
              <a:gd name="csY100" fmla="*/ 730250 h 4311650"/>
              <a:gd name="csX101" fmla="*/ 990600 w 2476500"/>
              <a:gd name="csY101" fmla="*/ 781050 h 4311650"/>
              <a:gd name="csX102" fmla="*/ 869950 w 2476500"/>
              <a:gd name="csY102" fmla="*/ 806450 h 4311650"/>
              <a:gd name="csX103" fmla="*/ 806450 w 2476500"/>
              <a:gd name="csY103" fmla="*/ 774700 h 4311650"/>
              <a:gd name="csX104" fmla="*/ 685800 w 2476500"/>
              <a:gd name="csY104" fmla="*/ 742950 h 4311650"/>
              <a:gd name="csX105" fmla="*/ 654050 w 2476500"/>
              <a:gd name="csY105" fmla="*/ 774700 h 4311650"/>
              <a:gd name="csX106" fmla="*/ 590550 w 2476500"/>
              <a:gd name="csY106" fmla="*/ 768350 h 4311650"/>
              <a:gd name="csX107" fmla="*/ 482600 w 2476500"/>
              <a:gd name="csY107" fmla="*/ 787400 h 4311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</a:cxnLst>
            <a:rect l="l" t="t" r="r" b="b"/>
            <a:pathLst>
              <a:path w="2476500" h="4311650">
                <a:moveTo>
                  <a:pt x="482600" y="787400"/>
                </a:moveTo>
                <a:lnTo>
                  <a:pt x="400050" y="958850"/>
                </a:lnTo>
                <a:lnTo>
                  <a:pt x="330200" y="1041400"/>
                </a:lnTo>
                <a:lnTo>
                  <a:pt x="323850" y="1117600"/>
                </a:lnTo>
                <a:lnTo>
                  <a:pt x="292100" y="1143000"/>
                </a:lnTo>
                <a:lnTo>
                  <a:pt x="311150" y="1187450"/>
                </a:lnTo>
                <a:lnTo>
                  <a:pt x="311150" y="1219200"/>
                </a:lnTo>
                <a:lnTo>
                  <a:pt x="247650" y="1219200"/>
                </a:lnTo>
                <a:lnTo>
                  <a:pt x="209550" y="1346200"/>
                </a:lnTo>
                <a:lnTo>
                  <a:pt x="158750" y="1454150"/>
                </a:lnTo>
                <a:lnTo>
                  <a:pt x="95250" y="1485900"/>
                </a:lnTo>
                <a:lnTo>
                  <a:pt x="82550" y="1562100"/>
                </a:lnTo>
                <a:lnTo>
                  <a:pt x="25400" y="1568450"/>
                </a:lnTo>
                <a:lnTo>
                  <a:pt x="12700" y="1644650"/>
                </a:lnTo>
                <a:lnTo>
                  <a:pt x="63500" y="1739900"/>
                </a:lnTo>
                <a:lnTo>
                  <a:pt x="69850" y="1816100"/>
                </a:lnTo>
                <a:lnTo>
                  <a:pt x="0" y="1866900"/>
                </a:lnTo>
                <a:lnTo>
                  <a:pt x="19050" y="1924050"/>
                </a:lnTo>
                <a:lnTo>
                  <a:pt x="19050" y="1987550"/>
                </a:lnTo>
                <a:lnTo>
                  <a:pt x="101600" y="2063750"/>
                </a:lnTo>
                <a:lnTo>
                  <a:pt x="101600" y="2101850"/>
                </a:lnTo>
                <a:lnTo>
                  <a:pt x="82550" y="2127250"/>
                </a:lnTo>
                <a:lnTo>
                  <a:pt x="127000" y="2165350"/>
                </a:lnTo>
                <a:lnTo>
                  <a:pt x="273050" y="2489200"/>
                </a:lnTo>
                <a:lnTo>
                  <a:pt x="247650" y="2540000"/>
                </a:lnTo>
                <a:lnTo>
                  <a:pt x="273050" y="2641600"/>
                </a:lnTo>
                <a:lnTo>
                  <a:pt x="196850" y="2806700"/>
                </a:lnTo>
                <a:lnTo>
                  <a:pt x="215900" y="2876550"/>
                </a:lnTo>
                <a:lnTo>
                  <a:pt x="190500" y="2965450"/>
                </a:lnTo>
                <a:lnTo>
                  <a:pt x="209550" y="3016250"/>
                </a:lnTo>
                <a:lnTo>
                  <a:pt x="215900" y="3060700"/>
                </a:lnTo>
                <a:lnTo>
                  <a:pt x="285750" y="3124200"/>
                </a:lnTo>
                <a:lnTo>
                  <a:pt x="304800" y="3244850"/>
                </a:lnTo>
                <a:lnTo>
                  <a:pt x="273050" y="3333750"/>
                </a:lnTo>
                <a:lnTo>
                  <a:pt x="273050" y="3397250"/>
                </a:lnTo>
                <a:lnTo>
                  <a:pt x="298450" y="3454400"/>
                </a:lnTo>
                <a:lnTo>
                  <a:pt x="292100" y="3695700"/>
                </a:lnTo>
                <a:lnTo>
                  <a:pt x="254000" y="3784600"/>
                </a:lnTo>
                <a:lnTo>
                  <a:pt x="222250" y="3873500"/>
                </a:lnTo>
                <a:lnTo>
                  <a:pt x="247650" y="3917950"/>
                </a:lnTo>
                <a:lnTo>
                  <a:pt x="304800" y="3905250"/>
                </a:lnTo>
                <a:lnTo>
                  <a:pt x="400050" y="3968750"/>
                </a:lnTo>
                <a:lnTo>
                  <a:pt x="615950" y="4057650"/>
                </a:lnTo>
                <a:lnTo>
                  <a:pt x="615950" y="4133850"/>
                </a:lnTo>
                <a:lnTo>
                  <a:pt x="673100" y="4216400"/>
                </a:lnTo>
                <a:lnTo>
                  <a:pt x="698500" y="4311650"/>
                </a:lnTo>
                <a:lnTo>
                  <a:pt x="723900" y="4311650"/>
                </a:lnTo>
                <a:lnTo>
                  <a:pt x="723900" y="4191000"/>
                </a:lnTo>
                <a:lnTo>
                  <a:pt x="723900" y="4102100"/>
                </a:lnTo>
                <a:lnTo>
                  <a:pt x="768350" y="3962400"/>
                </a:lnTo>
                <a:lnTo>
                  <a:pt x="958850" y="3886200"/>
                </a:lnTo>
                <a:lnTo>
                  <a:pt x="1143000" y="3905250"/>
                </a:lnTo>
                <a:lnTo>
                  <a:pt x="1276350" y="3835400"/>
                </a:lnTo>
                <a:lnTo>
                  <a:pt x="1320800" y="3702050"/>
                </a:lnTo>
                <a:lnTo>
                  <a:pt x="1409700" y="3670300"/>
                </a:lnTo>
                <a:lnTo>
                  <a:pt x="1435100" y="3536950"/>
                </a:lnTo>
                <a:lnTo>
                  <a:pt x="1562100" y="3352800"/>
                </a:lnTo>
                <a:lnTo>
                  <a:pt x="1581150" y="3162300"/>
                </a:lnTo>
                <a:lnTo>
                  <a:pt x="1727200" y="2762250"/>
                </a:lnTo>
                <a:lnTo>
                  <a:pt x="1727200" y="2667000"/>
                </a:lnTo>
                <a:lnTo>
                  <a:pt x="1809750" y="2501900"/>
                </a:lnTo>
                <a:lnTo>
                  <a:pt x="1778000" y="2381250"/>
                </a:lnTo>
                <a:lnTo>
                  <a:pt x="1803400" y="2324100"/>
                </a:lnTo>
                <a:lnTo>
                  <a:pt x="1803400" y="2235200"/>
                </a:lnTo>
                <a:lnTo>
                  <a:pt x="1841500" y="2133600"/>
                </a:lnTo>
                <a:lnTo>
                  <a:pt x="1765300" y="2032000"/>
                </a:lnTo>
                <a:lnTo>
                  <a:pt x="1752600" y="1644650"/>
                </a:lnTo>
                <a:lnTo>
                  <a:pt x="1828800" y="1562100"/>
                </a:lnTo>
                <a:lnTo>
                  <a:pt x="1841500" y="1409700"/>
                </a:lnTo>
                <a:lnTo>
                  <a:pt x="2000250" y="1276350"/>
                </a:lnTo>
                <a:lnTo>
                  <a:pt x="2057400" y="1149350"/>
                </a:lnTo>
                <a:lnTo>
                  <a:pt x="2209800" y="1066800"/>
                </a:lnTo>
                <a:lnTo>
                  <a:pt x="2279650" y="927100"/>
                </a:lnTo>
                <a:lnTo>
                  <a:pt x="2317750" y="831850"/>
                </a:lnTo>
                <a:lnTo>
                  <a:pt x="2317750" y="730250"/>
                </a:lnTo>
                <a:lnTo>
                  <a:pt x="2444750" y="546100"/>
                </a:lnTo>
                <a:lnTo>
                  <a:pt x="2457450" y="488950"/>
                </a:lnTo>
                <a:lnTo>
                  <a:pt x="2444750" y="349250"/>
                </a:lnTo>
                <a:lnTo>
                  <a:pt x="2476500" y="203200"/>
                </a:lnTo>
                <a:lnTo>
                  <a:pt x="2444750" y="120650"/>
                </a:lnTo>
                <a:lnTo>
                  <a:pt x="2438400" y="0"/>
                </a:lnTo>
                <a:lnTo>
                  <a:pt x="2406650" y="6350"/>
                </a:lnTo>
                <a:lnTo>
                  <a:pt x="2343150" y="196850"/>
                </a:lnTo>
                <a:lnTo>
                  <a:pt x="2298700" y="317500"/>
                </a:lnTo>
                <a:lnTo>
                  <a:pt x="2171700" y="355600"/>
                </a:lnTo>
                <a:lnTo>
                  <a:pt x="2101850" y="425450"/>
                </a:lnTo>
                <a:lnTo>
                  <a:pt x="2025650" y="412750"/>
                </a:lnTo>
                <a:lnTo>
                  <a:pt x="2000250" y="438150"/>
                </a:lnTo>
                <a:lnTo>
                  <a:pt x="1949450" y="425450"/>
                </a:lnTo>
                <a:lnTo>
                  <a:pt x="1892300" y="476250"/>
                </a:lnTo>
                <a:lnTo>
                  <a:pt x="1771650" y="488950"/>
                </a:lnTo>
                <a:lnTo>
                  <a:pt x="1727200" y="495300"/>
                </a:lnTo>
                <a:lnTo>
                  <a:pt x="1689100" y="520700"/>
                </a:lnTo>
                <a:lnTo>
                  <a:pt x="1587500" y="520700"/>
                </a:lnTo>
                <a:lnTo>
                  <a:pt x="1530350" y="571500"/>
                </a:lnTo>
                <a:lnTo>
                  <a:pt x="1428750" y="571500"/>
                </a:lnTo>
                <a:lnTo>
                  <a:pt x="1397000" y="609600"/>
                </a:lnTo>
                <a:lnTo>
                  <a:pt x="1295400" y="615950"/>
                </a:lnTo>
                <a:lnTo>
                  <a:pt x="1250950" y="654050"/>
                </a:lnTo>
                <a:lnTo>
                  <a:pt x="1085850" y="654050"/>
                </a:lnTo>
                <a:lnTo>
                  <a:pt x="1041400" y="730250"/>
                </a:lnTo>
                <a:lnTo>
                  <a:pt x="990600" y="781050"/>
                </a:lnTo>
                <a:lnTo>
                  <a:pt x="869950" y="806450"/>
                </a:lnTo>
                <a:lnTo>
                  <a:pt x="806450" y="774700"/>
                </a:lnTo>
                <a:lnTo>
                  <a:pt x="685800" y="742950"/>
                </a:lnTo>
                <a:lnTo>
                  <a:pt x="654050" y="774700"/>
                </a:lnTo>
                <a:lnTo>
                  <a:pt x="590550" y="768350"/>
                </a:lnTo>
                <a:lnTo>
                  <a:pt x="482600" y="78740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1F47C135-3182-F2F2-DF09-7A35498B47D5}"/>
              </a:ext>
            </a:extLst>
          </p:cNvPr>
          <p:cNvSpPr>
            <a:spLocks/>
          </p:cNvSpPr>
          <p:nvPr/>
        </p:nvSpPr>
        <p:spPr bwMode="auto">
          <a:xfrm>
            <a:off x="4049208" y="3811046"/>
            <a:ext cx="1418833" cy="2444612"/>
          </a:xfrm>
          <a:custGeom>
            <a:avLst/>
            <a:gdLst>
              <a:gd name="T0" fmla="*/ 49 w 249"/>
              <a:gd name="T1" fmla="*/ 79 h 429"/>
              <a:gd name="T2" fmla="*/ 31 w 249"/>
              <a:gd name="T3" fmla="*/ 122 h 429"/>
              <a:gd name="T4" fmla="*/ 3 w 249"/>
              <a:gd name="T5" fmla="*/ 156 h 429"/>
              <a:gd name="T6" fmla="*/ 2 w 249"/>
              <a:gd name="T7" fmla="*/ 198 h 429"/>
              <a:gd name="T8" fmla="*/ 26 w 249"/>
              <a:gd name="T9" fmla="*/ 251 h 429"/>
              <a:gd name="T10" fmla="*/ 30 w 249"/>
              <a:gd name="T11" fmla="*/ 344 h 429"/>
              <a:gd name="T12" fmla="*/ 31 w 249"/>
              <a:gd name="T13" fmla="*/ 389 h 429"/>
              <a:gd name="T14" fmla="*/ 62 w 249"/>
              <a:gd name="T15" fmla="*/ 404 h 429"/>
              <a:gd name="T16" fmla="*/ 73 w 249"/>
              <a:gd name="T17" fmla="*/ 429 h 429"/>
              <a:gd name="T18" fmla="*/ 101 w 249"/>
              <a:gd name="T19" fmla="*/ 388 h 429"/>
              <a:gd name="T20" fmla="*/ 143 w 249"/>
              <a:gd name="T21" fmla="*/ 352 h 429"/>
              <a:gd name="T22" fmla="*/ 180 w 249"/>
              <a:gd name="T23" fmla="*/ 227 h 429"/>
              <a:gd name="T24" fmla="*/ 209 w 249"/>
              <a:gd name="T25" fmla="*/ 113 h 429"/>
              <a:gd name="T26" fmla="*/ 243 w 249"/>
              <a:gd name="T27" fmla="*/ 0 h 429"/>
              <a:gd name="T28" fmla="*/ 229 w 249"/>
              <a:gd name="T29" fmla="*/ 32 h 429"/>
              <a:gd name="T30" fmla="*/ 200 w 249"/>
              <a:gd name="T31" fmla="*/ 44 h 429"/>
              <a:gd name="T32" fmla="*/ 153 w 249"/>
              <a:gd name="T33" fmla="*/ 57 h 429"/>
              <a:gd name="T34" fmla="*/ 104 w 249"/>
              <a:gd name="T35" fmla="*/ 73 h 429"/>
              <a:gd name="T36" fmla="*/ 49 w 249"/>
              <a:gd name="T37" fmla="*/ 7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9" h="429">
                <a:moveTo>
                  <a:pt x="49" y="79"/>
                </a:moveTo>
                <a:cubicBezTo>
                  <a:pt x="44" y="92"/>
                  <a:pt x="36" y="112"/>
                  <a:pt x="31" y="122"/>
                </a:cubicBezTo>
                <a:cubicBezTo>
                  <a:pt x="28" y="128"/>
                  <a:pt x="5" y="150"/>
                  <a:pt x="3" y="156"/>
                </a:cubicBezTo>
                <a:cubicBezTo>
                  <a:pt x="0" y="164"/>
                  <a:pt x="1" y="190"/>
                  <a:pt x="2" y="198"/>
                </a:cubicBezTo>
                <a:cubicBezTo>
                  <a:pt x="5" y="210"/>
                  <a:pt x="34" y="235"/>
                  <a:pt x="26" y="251"/>
                </a:cubicBezTo>
                <a:cubicBezTo>
                  <a:pt x="11" y="282"/>
                  <a:pt x="31" y="313"/>
                  <a:pt x="30" y="344"/>
                </a:cubicBezTo>
                <a:cubicBezTo>
                  <a:pt x="29" y="365"/>
                  <a:pt x="24" y="380"/>
                  <a:pt x="31" y="389"/>
                </a:cubicBezTo>
                <a:cubicBezTo>
                  <a:pt x="38" y="398"/>
                  <a:pt x="55" y="396"/>
                  <a:pt x="62" y="404"/>
                </a:cubicBezTo>
                <a:cubicBezTo>
                  <a:pt x="66" y="409"/>
                  <a:pt x="68" y="425"/>
                  <a:pt x="73" y="429"/>
                </a:cubicBezTo>
                <a:cubicBezTo>
                  <a:pt x="71" y="409"/>
                  <a:pt x="75" y="385"/>
                  <a:pt x="101" y="388"/>
                </a:cubicBezTo>
                <a:cubicBezTo>
                  <a:pt x="129" y="391"/>
                  <a:pt x="133" y="371"/>
                  <a:pt x="143" y="352"/>
                </a:cubicBezTo>
                <a:cubicBezTo>
                  <a:pt x="163" y="318"/>
                  <a:pt x="180" y="266"/>
                  <a:pt x="180" y="227"/>
                </a:cubicBezTo>
                <a:cubicBezTo>
                  <a:pt x="180" y="192"/>
                  <a:pt x="166" y="136"/>
                  <a:pt x="209" y="113"/>
                </a:cubicBezTo>
                <a:cubicBezTo>
                  <a:pt x="242" y="95"/>
                  <a:pt x="249" y="33"/>
                  <a:pt x="243" y="0"/>
                </a:cubicBezTo>
                <a:cubicBezTo>
                  <a:pt x="237" y="8"/>
                  <a:pt x="237" y="24"/>
                  <a:pt x="229" y="32"/>
                </a:cubicBezTo>
                <a:cubicBezTo>
                  <a:pt x="224" y="38"/>
                  <a:pt x="206" y="42"/>
                  <a:pt x="200" y="44"/>
                </a:cubicBezTo>
                <a:cubicBezTo>
                  <a:pt x="186" y="48"/>
                  <a:pt x="167" y="53"/>
                  <a:pt x="153" y="57"/>
                </a:cubicBezTo>
                <a:cubicBezTo>
                  <a:pt x="137" y="62"/>
                  <a:pt x="117" y="70"/>
                  <a:pt x="104" y="73"/>
                </a:cubicBezTo>
                <a:cubicBezTo>
                  <a:pt x="85" y="78"/>
                  <a:pt x="70" y="75"/>
                  <a:pt x="49" y="79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2025E5A6-1668-3C8D-7260-460AAD752350}"/>
              </a:ext>
            </a:extLst>
          </p:cNvPr>
          <p:cNvSpPr/>
          <p:nvPr/>
        </p:nvSpPr>
        <p:spPr>
          <a:xfrm>
            <a:off x="7087305" y="951731"/>
            <a:ext cx="1422879" cy="2477269"/>
          </a:xfrm>
          <a:custGeom>
            <a:avLst/>
            <a:gdLst>
              <a:gd name="csX0" fmla="*/ 482600 w 2476500"/>
              <a:gd name="csY0" fmla="*/ 787400 h 4311650"/>
              <a:gd name="csX1" fmla="*/ 400050 w 2476500"/>
              <a:gd name="csY1" fmla="*/ 958850 h 4311650"/>
              <a:gd name="csX2" fmla="*/ 330200 w 2476500"/>
              <a:gd name="csY2" fmla="*/ 1041400 h 4311650"/>
              <a:gd name="csX3" fmla="*/ 323850 w 2476500"/>
              <a:gd name="csY3" fmla="*/ 1117600 h 4311650"/>
              <a:gd name="csX4" fmla="*/ 292100 w 2476500"/>
              <a:gd name="csY4" fmla="*/ 1143000 h 4311650"/>
              <a:gd name="csX5" fmla="*/ 311150 w 2476500"/>
              <a:gd name="csY5" fmla="*/ 1187450 h 4311650"/>
              <a:gd name="csX6" fmla="*/ 311150 w 2476500"/>
              <a:gd name="csY6" fmla="*/ 1219200 h 4311650"/>
              <a:gd name="csX7" fmla="*/ 247650 w 2476500"/>
              <a:gd name="csY7" fmla="*/ 1219200 h 4311650"/>
              <a:gd name="csX8" fmla="*/ 209550 w 2476500"/>
              <a:gd name="csY8" fmla="*/ 1346200 h 4311650"/>
              <a:gd name="csX9" fmla="*/ 158750 w 2476500"/>
              <a:gd name="csY9" fmla="*/ 1454150 h 4311650"/>
              <a:gd name="csX10" fmla="*/ 95250 w 2476500"/>
              <a:gd name="csY10" fmla="*/ 1485900 h 4311650"/>
              <a:gd name="csX11" fmla="*/ 82550 w 2476500"/>
              <a:gd name="csY11" fmla="*/ 1562100 h 4311650"/>
              <a:gd name="csX12" fmla="*/ 25400 w 2476500"/>
              <a:gd name="csY12" fmla="*/ 1568450 h 4311650"/>
              <a:gd name="csX13" fmla="*/ 12700 w 2476500"/>
              <a:gd name="csY13" fmla="*/ 1644650 h 4311650"/>
              <a:gd name="csX14" fmla="*/ 63500 w 2476500"/>
              <a:gd name="csY14" fmla="*/ 1739900 h 4311650"/>
              <a:gd name="csX15" fmla="*/ 69850 w 2476500"/>
              <a:gd name="csY15" fmla="*/ 1816100 h 4311650"/>
              <a:gd name="csX16" fmla="*/ 0 w 2476500"/>
              <a:gd name="csY16" fmla="*/ 1866900 h 4311650"/>
              <a:gd name="csX17" fmla="*/ 19050 w 2476500"/>
              <a:gd name="csY17" fmla="*/ 1924050 h 4311650"/>
              <a:gd name="csX18" fmla="*/ 19050 w 2476500"/>
              <a:gd name="csY18" fmla="*/ 1987550 h 4311650"/>
              <a:gd name="csX19" fmla="*/ 101600 w 2476500"/>
              <a:gd name="csY19" fmla="*/ 2063750 h 4311650"/>
              <a:gd name="csX20" fmla="*/ 101600 w 2476500"/>
              <a:gd name="csY20" fmla="*/ 2101850 h 4311650"/>
              <a:gd name="csX21" fmla="*/ 82550 w 2476500"/>
              <a:gd name="csY21" fmla="*/ 2127250 h 4311650"/>
              <a:gd name="csX22" fmla="*/ 127000 w 2476500"/>
              <a:gd name="csY22" fmla="*/ 2165350 h 4311650"/>
              <a:gd name="csX23" fmla="*/ 273050 w 2476500"/>
              <a:gd name="csY23" fmla="*/ 2489200 h 4311650"/>
              <a:gd name="csX24" fmla="*/ 247650 w 2476500"/>
              <a:gd name="csY24" fmla="*/ 2540000 h 4311650"/>
              <a:gd name="csX25" fmla="*/ 273050 w 2476500"/>
              <a:gd name="csY25" fmla="*/ 2641600 h 4311650"/>
              <a:gd name="csX26" fmla="*/ 196850 w 2476500"/>
              <a:gd name="csY26" fmla="*/ 2806700 h 4311650"/>
              <a:gd name="csX27" fmla="*/ 215900 w 2476500"/>
              <a:gd name="csY27" fmla="*/ 2876550 h 4311650"/>
              <a:gd name="csX28" fmla="*/ 190500 w 2476500"/>
              <a:gd name="csY28" fmla="*/ 2965450 h 4311650"/>
              <a:gd name="csX29" fmla="*/ 209550 w 2476500"/>
              <a:gd name="csY29" fmla="*/ 3016250 h 4311650"/>
              <a:gd name="csX30" fmla="*/ 215900 w 2476500"/>
              <a:gd name="csY30" fmla="*/ 3060700 h 4311650"/>
              <a:gd name="csX31" fmla="*/ 285750 w 2476500"/>
              <a:gd name="csY31" fmla="*/ 3124200 h 4311650"/>
              <a:gd name="csX32" fmla="*/ 304800 w 2476500"/>
              <a:gd name="csY32" fmla="*/ 3244850 h 4311650"/>
              <a:gd name="csX33" fmla="*/ 273050 w 2476500"/>
              <a:gd name="csY33" fmla="*/ 3333750 h 4311650"/>
              <a:gd name="csX34" fmla="*/ 273050 w 2476500"/>
              <a:gd name="csY34" fmla="*/ 3397250 h 4311650"/>
              <a:gd name="csX35" fmla="*/ 298450 w 2476500"/>
              <a:gd name="csY35" fmla="*/ 3454400 h 4311650"/>
              <a:gd name="csX36" fmla="*/ 292100 w 2476500"/>
              <a:gd name="csY36" fmla="*/ 3695700 h 4311650"/>
              <a:gd name="csX37" fmla="*/ 254000 w 2476500"/>
              <a:gd name="csY37" fmla="*/ 3784600 h 4311650"/>
              <a:gd name="csX38" fmla="*/ 222250 w 2476500"/>
              <a:gd name="csY38" fmla="*/ 3873500 h 4311650"/>
              <a:gd name="csX39" fmla="*/ 247650 w 2476500"/>
              <a:gd name="csY39" fmla="*/ 3917950 h 4311650"/>
              <a:gd name="csX40" fmla="*/ 304800 w 2476500"/>
              <a:gd name="csY40" fmla="*/ 3905250 h 4311650"/>
              <a:gd name="csX41" fmla="*/ 400050 w 2476500"/>
              <a:gd name="csY41" fmla="*/ 3968750 h 4311650"/>
              <a:gd name="csX42" fmla="*/ 615950 w 2476500"/>
              <a:gd name="csY42" fmla="*/ 4057650 h 4311650"/>
              <a:gd name="csX43" fmla="*/ 615950 w 2476500"/>
              <a:gd name="csY43" fmla="*/ 4133850 h 4311650"/>
              <a:gd name="csX44" fmla="*/ 673100 w 2476500"/>
              <a:gd name="csY44" fmla="*/ 4216400 h 4311650"/>
              <a:gd name="csX45" fmla="*/ 698500 w 2476500"/>
              <a:gd name="csY45" fmla="*/ 4311650 h 4311650"/>
              <a:gd name="csX46" fmla="*/ 723900 w 2476500"/>
              <a:gd name="csY46" fmla="*/ 4311650 h 4311650"/>
              <a:gd name="csX47" fmla="*/ 723900 w 2476500"/>
              <a:gd name="csY47" fmla="*/ 4191000 h 4311650"/>
              <a:gd name="csX48" fmla="*/ 723900 w 2476500"/>
              <a:gd name="csY48" fmla="*/ 4102100 h 4311650"/>
              <a:gd name="csX49" fmla="*/ 768350 w 2476500"/>
              <a:gd name="csY49" fmla="*/ 3962400 h 4311650"/>
              <a:gd name="csX50" fmla="*/ 958850 w 2476500"/>
              <a:gd name="csY50" fmla="*/ 3886200 h 4311650"/>
              <a:gd name="csX51" fmla="*/ 1143000 w 2476500"/>
              <a:gd name="csY51" fmla="*/ 3905250 h 4311650"/>
              <a:gd name="csX52" fmla="*/ 1276350 w 2476500"/>
              <a:gd name="csY52" fmla="*/ 3835400 h 4311650"/>
              <a:gd name="csX53" fmla="*/ 1320800 w 2476500"/>
              <a:gd name="csY53" fmla="*/ 3702050 h 4311650"/>
              <a:gd name="csX54" fmla="*/ 1409700 w 2476500"/>
              <a:gd name="csY54" fmla="*/ 3670300 h 4311650"/>
              <a:gd name="csX55" fmla="*/ 1435100 w 2476500"/>
              <a:gd name="csY55" fmla="*/ 3536950 h 4311650"/>
              <a:gd name="csX56" fmla="*/ 1562100 w 2476500"/>
              <a:gd name="csY56" fmla="*/ 3352800 h 4311650"/>
              <a:gd name="csX57" fmla="*/ 1581150 w 2476500"/>
              <a:gd name="csY57" fmla="*/ 3162300 h 4311650"/>
              <a:gd name="csX58" fmla="*/ 1727200 w 2476500"/>
              <a:gd name="csY58" fmla="*/ 2762250 h 4311650"/>
              <a:gd name="csX59" fmla="*/ 1727200 w 2476500"/>
              <a:gd name="csY59" fmla="*/ 2667000 h 4311650"/>
              <a:gd name="csX60" fmla="*/ 1809750 w 2476500"/>
              <a:gd name="csY60" fmla="*/ 2501900 h 4311650"/>
              <a:gd name="csX61" fmla="*/ 1778000 w 2476500"/>
              <a:gd name="csY61" fmla="*/ 2381250 h 4311650"/>
              <a:gd name="csX62" fmla="*/ 1803400 w 2476500"/>
              <a:gd name="csY62" fmla="*/ 2324100 h 4311650"/>
              <a:gd name="csX63" fmla="*/ 1803400 w 2476500"/>
              <a:gd name="csY63" fmla="*/ 2235200 h 4311650"/>
              <a:gd name="csX64" fmla="*/ 1841500 w 2476500"/>
              <a:gd name="csY64" fmla="*/ 2133600 h 4311650"/>
              <a:gd name="csX65" fmla="*/ 1765300 w 2476500"/>
              <a:gd name="csY65" fmla="*/ 2032000 h 4311650"/>
              <a:gd name="csX66" fmla="*/ 1752600 w 2476500"/>
              <a:gd name="csY66" fmla="*/ 1644650 h 4311650"/>
              <a:gd name="csX67" fmla="*/ 1828800 w 2476500"/>
              <a:gd name="csY67" fmla="*/ 1562100 h 4311650"/>
              <a:gd name="csX68" fmla="*/ 1841500 w 2476500"/>
              <a:gd name="csY68" fmla="*/ 1409700 h 4311650"/>
              <a:gd name="csX69" fmla="*/ 2000250 w 2476500"/>
              <a:gd name="csY69" fmla="*/ 1276350 h 4311650"/>
              <a:gd name="csX70" fmla="*/ 2057400 w 2476500"/>
              <a:gd name="csY70" fmla="*/ 1149350 h 4311650"/>
              <a:gd name="csX71" fmla="*/ 2209800 w 2476500"/>
              <a:gd name="csY71" fmla="*/ 1066800 h 4311650"/>
              <a:gd name="csX72" fmla="*/ 2279650 w 2476500"/>
              <a:gd name="csY72" fmla="*/ 927100 h 4311650"/>
              <a:gd name="csX73" fmla="*/ 2317750 w 2476500"/>
              <a:gd name="csY73" fmla="*/ 831850 h 4311650"/>
              <a:gd name="csX74" fmla="*/ 2317750 w 2476500"/>
              <a:gd name="csY74" fmla="*/ 730250 h 4311650"/>
              <a:gd name="csX75" fmla="*/ 2444750 w 2476500"/>
              <a:gd name="csY75" fmla="*/ 546100 h 4311650"/>
              <a:gd name="csX76" fmla="*/ 2457450 w 2476500"/>
              <a:gd name="csY76" fmla="*/ 488950 h 4311650"/>
              <a:gd name="csX77" fmla="*/ 2444750 w 2476500"/>
              <a:gd name="csY77" fmla="*/ 349250 h 4311650"/>
              <a:gd name="csX78" fmla="*/ 2476500 w 2476500"/>
              <a:gd name="csY78" fmla="*/ 203200 h 4311650"/>
              <a:gd name="csX79" fmla="*/ 2444750 w 2476500"/>
              <a:gd name="csY79" fmla="*/ 120650 h 4311650"/>
              <a:gd name="csX80" fmla="*/ 2438400 w 2476500"/>
              <a:gd name="csY80" fmla="*/ 0 h 4311650"/>
              <a:gd name="csX81" fmla="*/ 2406650 w 2476500"/>
              <a:gd name="csY81" fmla="*/ 6350 h 4311650"/>
              <a:gd name="csX82" fmla="*/ 2343150 w 2476500"/>
              <a:gd name="csY82" fmla="*/ 196850 h 4311650"/>
              <a:gd name="csX83" fmla="*/ 2298700 w 2476500"/>
              <a:gd name="csY83" fmla="*/ 317500 h 4311650"/>
              <a:gd name="csX84" fmla="*/ 2171700 w 2476500"/>
              <a:gd name="csY84" fmla="*/ 355600 h 4311650"/>
              <a:gd name="csX85" fmla="*/ 2101850 w 2476500"/>
              <a:gd name="csY85" fmla="*/ 425450 h 4311650"/>
              <a:gd name="csX86" fmla="*/ 2025650 w 2476500"/>
              <a:gd name="csY86" fmla="*/ 412750 h 4311650"/>
              <a:gd name="csX87" fmla="*/ 2000250 w 2476500"/>
              <a:gd name="csY87" fmla="*/ 438150 h 4311650"/>
              <a:gd name="csX88" fmla="*/ 1949450 w 2476500"/>
              <a:gd name="csY88" fmla="*/ 425450 h 4311650"/>
              <a:gd name="csX89" fmla="*/ 1892300 w 2476500"/>
              <a:gd name="csY89" fmla="*/ 476250 h 4311650"/>
              <a:gd name="csX90" fmla="*/ 1771650 w 2476500"/>
              <a:gd name="csY90" fmla="*/ 488950 h 4311650"/>
              <a:gd name="csX91" fmla="*/ 1727200 w 2476500"/>
              <a:gd name="csY91" fmla="*/ 495300 h 4311650"/>
              <a:gd name="csX92" fmla="*/ 1689100 w 2476500"/>
              <a:gd name="csY92" fmla="*/ 520700 h 4311650"/>
              <a:gd name="csX93" fmla="*/ 1587500 w 2476500"/>
              <a:gd name="csY93" fmla="*/ 520700 h 4311650"/>
              <a:gd name="csX94" fmla="*/ 1530350 w 2476500"/>
              <a:gd name="csY94" fmla="*/ 571500 h 4311650"/>
              <a:gd name="csX95" fmla="*/ 1428750 w 2476500"/>
              <a:gd name="csY95" fmla="*/ 571500 h 4311650"/>
              <a:gd name="csX96" fmla="*/ 1397000 w 2476500"/>
              <a:gd name="csY96" fmla="*/ 609600 h 4311650"/>
              <a:gd name="csX97" fmla="*/ 1295400 w 2476500"/>
              <a:gd name="csY97" fmla="*/ 615950 h 4311650"/>
              <a:gd name="csX98" fmla="*/ 1250950 w 2476500"/>
              <a:gd name="csY98" fmla="*/ 654050 h 4311650"/>
              <a:gd name="csX99" fmla="*/ 1085850 w 2476500"/>
              <a:gd name="csY99" fmla="*/ 654050 h 4311650"/>
              <a:gd name="csX100" fmla="*/ 1041400 w 2476500"/>
              <a:gd name="csY100" fmla="*/ 730250 h 4311650"/>
              <a:gd name="csX101" fmla="*/ 990600 w 2476500"/>
              <a:gd name="csY101" fmla="*/ 781050 h 4311650"/>
              <a:gd name="csX102" fmla="*/ 869950 w 2476500"/>
              <a:gd name="csY102" fmla="*/ 806450 h 4311650"/>
              <a:gd name="csX103" fmla="*/ 806450 w 2476500"/>
              <a:gd name="csY103" fmla="*/ 774700 h 4311650"/>
              <a:gd name="csX104" fmla="*/ 685800 w 2476500"/>
              <a:gd name="csY104" fmla="*/ 742950 h 4311650"/>
              <a:gd name="csX105" fmla="*/ 654050 w 2476500"/>
              <a:gd name="csY105" fmla="*/ 774700 h 4311650"/>
              <a:gd name="csX106" fmla="*/ 590550 w 2476500"/>
              <a:gd name="csY106" fmla="*/ 768350 h 4311650"/>
              <a:gd name="csX107" fmla="*/ 482600 w 2476500"/>
              <a:gd name="csY107" fmla="*/ 787400 h 4311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</a:cxnLst>
            <a:rect l="l" t="t" r="r" b="b"/>
            <a:pathLst>
              <a:path w="2476500" h="4311650">
                <a:moveTo>
                  <a:pt x="482600" y="787400"/>
                </a:moveTo>
                <a:lnTo>
                  <a:pt x="400050" y="958850"/>
                </a:lnTo>
                <a:lnTo>
                  <a:pt x="330200" y="1041400"/>
                </a:lnTo>
                <a:lnTo>
                  <a:pt x="323850" y="1117600"/>
                </a:lnTo>
                <a:lnTo>
                  <a:pt x="292100" y="1143000"/>
                </a:lnTo>
                <a:lnTo>
                  <a:pt x="311150" y="1187450"/>
                </a:lnTo>
                <a:lnTo>
                  <a:pt x="311150" y="1219200"/>
                </a:lnTo>
                <a:lnTo>
                  <a:pt x="247650" y="1219200"/>
                </a:lnTo>
                <a:lnTo>
                  <a:pt x="209550" y="1346200"/>
                </a:lnTo>
                <a:lnTo>
                  <a:pt x="158750" y="1454150"/>
                </a:lnTo>
                <a:lnTo>
                  <a:pt x="95250" y="1485900"/>
                </a:lnTo>
                <a:lnTo>
                  <a:pt x="82550" y="1562100"/>
                </a:lnTo>
                <a:lnTo>
                  <a:pt x="25400" y="1568450"/>
                </a:lnTo>
                <a:lnTo>
                  <a:pt x="12700" y="1644650"/>
                </a:lnTo>
                <a:lnTo>
                  <a:pt x="63500" y="1739900"/>
                </a:lnTo>
                <a:lnTo>
                  <a:pt x="69850" y="1816100"/>
                </a:lnTo>
                <a:lnTo>
                  <a:pt x="0" y="1866900"/>
                </a:lnTo>
                <a:lnTo>
                  <a:pt x="19050" y="1924050"/>
                </a:lnTo>
                <a:lnTo>
                  <a:pt x="19050" y="1987550"/>
                </a:lnTo>
                <a:lnTo>
                  <a:pt x="101600" y="2063750"/>
                </a:lnTo>
                <a:lnTo>
                  <a:pt x="101600" y="2101850"/>
                </a:lnTo>
                <a:lnTo>
                  <a:pt x="82550" y="2127250"/>
                </a:lnTo>
                <a:lnTo>
                  <a:pt x="127000" y="2165350"/>
                </a:lnTo>
                <a:lnTo>
                  <a:pt x="273050" y="2489200"/>
                </a:lnTo>
                <a:lnTo>
                  <a:pt x="247650" y="2540000"/>
                </a:lnTo>
                <a:lnTo>
                  <a:pt x="273050" y="2641600"/>
                </a:lnTo>
                <a:lnTo>
                  <a:pt x="196850" y="2806700"/>
                </a:lnTo>
                <a:lnTo>
                  <a:pt x="215900" y="2876550"/>
                </a:lnTo>
                <a:lnTo>
                  <a:pt x="190500" y="2965450"/>
                </a:lnTo>
                <a:lnTo>
                  <a:pt x="209550" y="3016250"/>
                </a:lnTo>
                <a:lnTo>
                  <a:pt x="215900" y="3060700"/>
                </a:lnTo>
                <a:lnTo>
                  <a:pt x="285750" y="3124200"/>
                </a:lnTo>
                <a:lnTo>
                  <a:pt x="304800" y="3244850"/>
                </a:lnTo>
                <a:lnTo>
                  <a:pt x="273050" y="3333750"/>
                </a:lnTo>
                <a:lnTo>
                  <a:pt x="273050" y="3397250"/>
                </a:lnTo>
                <a:lnTo>
                  <a:pt x="298450" y="3454400"/>
                </a:lnTo>
                <a:lnTo>
                  <a:pt x="292100" y="3695700"/>
                </a:lnTo>
                <a:lnTo>
                  <a:pt x="254000" y="3784600"/>
                </a:lnTo>
                <a:lnTo>
                  <a:pt x="222250" y="3873500"/>
                </a:lnTo>
                <a:lnTo>
                  <a:pt x="247650" y="3917950"/>
                </a:lnTo>
                <a:lnTo>
                  <a:pt x="304800" y="3905250"/>
                </a:lnTo>
                <a:lnTo>
                  <a:pt x="400050" y="3968750"/>
                </a:lnTo>
                <a:lnTo>
                  <a:pt x="615950" y="4057650"/>
                </a:lnTo>
                <a:lnTo>
                  <a:pt x="615950" y="4133850"/>
                </a:lnTo>
                <a:lnTo>
                  <a:pt x="673100" y="4216400"/>
                </a:lnTo>
                <a:lnTo>
                  <a:pt x="698500" y="4311650"/>
                </a:lnTo>
                <a:lnTo>
                  <a:pt x="723900" y="4311650"/>
                </a:lnTo>
                <a:lnTo>
                  <a:pt x="723900" y="4191000"/>
                </a:lnTo>
                <a:lnTo>
                  <a:pt x="723900" y="4102100"/>
                </a:lnTo>
                <a:lnTo>
                  <a:pt x="768350" y="3962400"/>
                </a:lnTo>
                <a:lnTo>
                  <a:pt x="958850" y="3886200"/>
                </a:lnTo>
                <a:lnTo>
                  <a:pt x="1143000" y="3905250"/>
                </a:lnTo>
                <a:lnTo>
                  <a:pt x="1276350" y="3835400"/>
                </a:lnTo>
                <a:lnTo>
                  <a:pt x="1320800" y="3702050"/>
                </a:lnTo>
                <a:lnTo>
                  <a:pt x="1409700" y="3670300"/>
                </a:lnTo>
                <a:lnTo>
                  <a:pt x="1435100" y="3536950"/>
                </a:lnTo>
                <a:lnTo>
                  <a:pt x="1562100" y="3352800"/>
                </a:lnTo>
                <a:lnTo>
                  <a:pt x="1581150" y="3162300"/>
                </a:lnTo>
                <a:lnTo>
                  <a:pt x="1727200" y="2762250"/>
                </a:lnTo>
                <a:lnTo>
                  <a:pt x="1727200" y="2667000"/>
                </a:lnTo>
                <a:lnTo>
                  <a:pt x="1809750" y="2501900"/>
                </a:lnTo>
                <a:lnTo>
                  <a:pt x="1778000" y="2381250"/>
                </a:lnTo>
                <a:lnTo>
                  <a:pt x="1803400" y="2324100"/>
                </a:lnTo>
                <a:lnTo>
                  <a:pt x="1803400" y="2235200"/>
                </a:lnTo>
                <a:lnTo>
                  <a:pt x="1841500" y="2133600"/>
                </a:lnTo>
                <a:lnTo>
                  <a:pt x="1765300" y="2032000"/>
                </a:lnTo>
                <a:lnTo>
                  <a:pt x="1752600" y="1644650"/>
                </a:lnTo>
                <a:lnTo>
                  <a:pt x="1828800" y="1562100"/>
                </a:lnTo>
                <a:lnTo>
                  <a:pt x="1841500" y="1409700"/>
                </a:lnTo>
                <a:lnTo>
                  <a:pt x="2000250" y="1276350"/>
                </a:lnTo>
                <a:lnTo>
                  <a:pt x="2057400" y="1149350"/>
                </a:lnTo>
                <a:lnTo>
                  <a:pt x="2209800" y="1066800"/>
                </a:lnTo>
                <a:lnTo>
                  <a:pt x="2279650" y="927100"/>
                </a:lnTo>
                <a:lnTo>
                  <a:pt x="2317750" y="831850"/>
                </a:lnTo>
                <a:lnTo>
                  <a:pt x="2317750" y="730250"/>
                </a:lnTo>
                <a:lnTo>
                  <a:pt x="2444750" y="546100"/>
                </a:lnTo>
                <a:lnTo>
                  <a:pt x="2457450" y="488950"/>
                </a:lnTo>
                <a:lnTo>
                  <a:pt x="2444750" y="349250"/>
                </a:lnTo>
                <a:lnTo>
                  <a:pt x="2476500" y="203200"/>
                </a:lnTo>
                <a:lnTo>
                  <a:pt x="2444750" y="120650"/>
                </a:lnTo>
                <a:lnTo>
                  <a:pt x="2438400" y="0"/>
                </a:lnTo>
                <a:lnTo>
                  <a:pt x="2406650" y="6350"/>
                </a:lnTo>
                <a:lnTo>
                  <a:pt x="2343150" y="196850"/>
                </a:lnTo>
                <a:lnTo>
                  <a:pt x="2298700" y="317500"/>
                </a:lnTo>
                <a:lnTo>
                  <a:pt x="2171700" y="355600"/>
                </a:lnTo>
                <a:lnTo>
                  <a:pt x="2101850" y="425450"/>
                </a:lnTo>
                <a:lnTo>
                  <a:pt x="2025650" y="412750"/>
                </a:lnTo>
                <a:lnTo>
                  <a:pt x="2000250" y="438150"/>
                </a:lnTo>
                <a:lnTo>
                  <a:pt x="1949450" y="425450"/>
                </a:lnTo>
                <a:lnTo>
                  <a:pt x="1892300" y="476250"/>
                </a:lnTo>
                <a:lnTo>
                  <a:pt x="1771650" y="488950"/>
                </a:lnTo>
                <a:lnTo>
                  <a:pt x="1727200" y="495300"/>
                </a:lnTo>
                <a:lnTo>
                  <a:pt x="1689100" y="520700"/>
                </a:lnTo>
                <a:lnTo>
                  <a:pt x="1587500" y="520700"/>
                </a:lnTo>
                <a:lnTo>
                  <a:pt x="1530350" y="571500"/>
                </a:lnTo>
                <a:lnTo>
                  <a:pt x="1428750" y="571500"/>
                </a:lnTo>
                <a:lnTo>
                  <a:pt x="1397000" y="609600"/>
                </a:lnTo>
                <a:lnTo>
                  <a:pt x="1295400" y="615950"/>
                </a:lnTo>
                <a:lnTo>
                  <a:pt x="1250950" y="654050"/>
                </a:lnTo>
                <a:lnTo>
                  <a:pt x="1085850" y="654050"/>
                </a:lnTo>
                <a:lnTo>
                  <a:pt x="1041400" y="730250"/>
                </a:lnTo>
                <a:lnTo>
                  <a:pt x="990600" y="781050"/>
                </a:lnTo>
                <a:lnTo>
                  <a:pt x="869950" y="806450"/>
                </a:lnTo>
                <a:lnTo>
                  <a:pt x="806450" y="774700"/>
                </a:lnTo>
                <a:lnTo>
                  <a:pt x="685800" y="742950"/>
                </a:lnTo>
                <a:lnTo>
                  <a:pt x="654050" y="774700"/>
                </a:lnTo>
                <a:lnTo>
                  <a:pt x="590550" y="768350"/>
                </a:lnTo>
                <a:lnTo>
                  <a:pt x="482600" y="78740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2750663A-1436-3C69-57D4-4B4982B9585F}"/>
              </a:ext>
            </a:extLst>
          </p:cNvPr>
          <p:cNvSpPr>
            <a:spLocks/>
          </p:cNvSpPr>
          <p:nvPr/>
        </p:nvSpPr>
        <p:spPr bwMode="auto">
          <a:xfrm>
            <a:off x="6952065" y="3811046"/>
            <a:ext cx="1418833" cy="2444612"/>
          </a:xfrm>
          <a:custGeom>
            <a:avLst/>
            <a:gdLst>
              <a:gd name="T0" fmla="*/ 49 w 249"/>
              <a:gd name="T1" fmla="*/ 79 h 429"/>
              <a:gd name="T2" fmla="*/ 31 w 249"/>
              <a:gd name="T3" fmla="*/ 122 h 429"/>
              <a:gd name="T4" fmla="*/ 3 w 249"/>
              <a:gd name="T5" fmla="*/ 156 h 429"/>
              <a:gd name="T6" fmla="*/ 2 w 249"/>
              <a:gd name="T7" fmla="*/ 198 h 429"/>
              <a:gd name="T8" fmla="*/ 26 w 249"/>
              <a:gd name="T9" fmla="*/ 251 h 429"/>
              <a:gd name="T10" fmla="*/ 30 w 249"/>
              <a:gd name="T11" fmla="*/ 344 h 429"/>
              <a:gd name="T12" fmla="*/ 31 w 249"/>
              <a:gd name="T13" fmla="*/ 389 h 429"/>
              <a:gd name="T14" fmla="*/ 62 w 249"/>
              <a:gd name="T15" fmla="*/ 404 h 429"/>
              <a:gd name="T16" fmla="*/ 73 w 249"/>
              <a:gd name="T17" fmla="*/ 429 h 429"/>
              <a:gd name="T18" fmla="*/ 101 w 249"/>
              <a:gd name="T19" fmla="*/ 388 h 429"/>
              <a:gd name="T20" fmla="*/ 143 w 249"/>
              <a:gd name="T21" fmla="*/ 352 h 429"/>
              <a:gd name="T22" fmla="*/ 180 w 249"/>
              <a:gd name="T23" fmla="*/ 227 h 429"/>
              <a:gd name="T24" fmla="*/ 209 w 249"/>
              <a:gd name="T25" fmla="*/ 113 h 429"/>
              <a:gd name="T26" fmla="*/ 243 w 249"/>
              <a:gd name="T27" fmla="*/ 0 h 429"/>
              <a:gd name="T28" fmla="*/ 229 w 249"/>
              <a:gd name="T29" fmla="*/ 32 h 429"/>
              <a:gd name="T30" fmla="*/ 200 w 249"/>
              <a:gd name="T31" fmla="*/ 44 h 429"/>
              <a:gd name="T32" fmla="*/ 153 w 249"/>
              <a:gd name="T33" fmla="*/ 57 h 429"/>
              <a:gd name="T34" fmla="*/ 104 w 249"/>
              <a:gd name="T35" fmla="*/ 73 h 429"/>
              <a:gd name="T36" fmla="*/ 49 w 249"/>
              <a:gd name="T37" fmla="*/ 7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9" h="429">
                <a:moveTo>
                  <a:pt x="49" y="79"/>
                </a:moveTo>
                <a:cubicBezTo>
                  <a:pt x="44" y="92"/>
                  <a:pt x="36" y="112"/>
                  <a:pt x="31" y="122"/>
                </a:cubicBezTo>
                <a:cubicBezTo>
                  <a:pt x="28" y="128"/>
                  <a:pt x="5" y="150"/>
                  <a:pt x="3" y="156"/>
                </a:cubicBezTo>
                <a:cubicBezTo>
                  <a:pt x="0" y="164"/>
                  <a:pt x="1" y="190"/>
                  <a:pt x="2" y="198"/>
                </a:cubicBezTo>
                <a:cubicBezTo>
                  <a:pt x="5" y="210"/>
                  <a:pt x="34" y="235"/>
                  <a:pt x="26" y="251"/>
                </a:cubicBezTo>
                <a:cubicBezTo>
                  <a:pt x="11" y="282"/>
                  <a:pt x="31" y="313"/>
                  <a:pt x="30" y="344"/>
                </a:cubicBezTo>
                <a:cubicBezTo>
                  <a:pt x="29" y="365"/>
                  <a:pt x="24" y="380"/>
                  <a:pt x="31" y="389"/>
                </a:cubicBezTo>
                <a:cubicBezTo>
                  <a:pt x="38" y="398"/>
                  <a:pt x="55" y="396"/>
                  <a:pt x="62" y="404"/>
                </a:cubicBezTo>
                <a:cubicBezTo>
                  <a:pt x="66" y="409"/>
                  <a:pt x="68" y="425"/>
                  <a:pt x="73" y="429"/>
                </a:cubicBezTo>
                <a:cubicBezTo>
                  <a:pt x="71" y="409"/>
                  <a:pt x="75" y="385"/>
                  <a:pt x="101" y="388"/>
                </a:cubicBezTo>
                <a:cubicBezTo>
                  <a:pt x="129" y="391"/>
                  <a:pt x="133" y="371"/>
                  <a:pt x="143" y="352"/>
                </a:cubicBezTo>
                <a:cubicBezTo>
                  <a:pt x="163" y="318"/>
                  <a:pt x="180" y="266"/>
                  <a:pt x="180" y="227"/>
                </a:cubicBezTo>
                <a:cubicBezTo>
                  <a:pt x="180" y="192"/>
                  <a:pt x="166" y="136"/>
                  <a:pt x="209" y="113"/>
                </a:cubicBezTo>
                <a:cubicBezTo>
                  <a:pt x="242" y="95"/>
                  <a:pt x="249" y="33"/>
                  <a:pt x="243" y="0"/>
                </a:cubicBezTo>
                <a:cubicBezTo>
                  <a:pt x="237" y="8"/>
                  <a:pt x="237" y="24"/>
                  <a:pt x="229" y="32"/>
                </a:cubicBezTo>
                <a:cubicBezTo>
                  <a:pt x="224" y="38"/>
                  <a:pt x="206" y="42"/>
                  <a:pt x="200" y="44"/>
                </a:cubicBezTo>
                <a:cubicBezTo>
                  <a:pt x="186" y="48"/>
                  <a:pt x="167" y="53"/>
                  <a:pt x="153" y="57"/>
                </a:cubicBezTo>
                <a:cubicBezTo>
                  <a:pt x="137" y="62"/>
                  <a:pt x="117" y="70"/>
                  <a:pt x="104" y="73"/>
                </a:cubicBezTo>
                <a:cubicBezTo>
                  <a:pt x="85" y="78"/>
                  <a:pt x="70" y="75"/>
                  <a:pt x="49" y="79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6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pptx367_奥尻島（北海道）のイラスト</dc:title>
  <dc:subject>pptx367_奥尻島（北海道）のイラスト</dc:subject>
  <dc:creator>でじけろお</dc:creator>
  <cp:revision>1</cp:revision>
  <dcterms:created xsi:type="dcterms:W3CDTF">2018-05-20T00:31:01Z</dcterms:created>
  <dcterms:modified xsi:type="dcterms:W3CDTF">2026-02-20T07:35:46Z</dcterms:modified>
  <cp:version>1</cp:version>
</cp:coreProperties>
</file>