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BFCAB-F58B-EC38-36B4-BA2A6F63F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3F32E854-61F8-741A-4BB1-14CD6590A840}"/>
              </a:ext>
            </a:extLst>
          </p:cNvPr>
          <p:cNvSpPr/>
          <p:nvPr/>
        </p:nvSpPr>
        <p:spPr>
          <a:xfrm>
            <a:off x="757491" y="938036"/>
            <a:ext cx="2420834" cy="2308375"/>
          </a:xfrm>
          <a:custGeom>
            <a:avLst/>
            <a:gdLst>
              <a:gd name="csX0" fmla="*/ 4311650 w 5194300"/>
              <a:gd name="csY0" fmla="*/ 114300 h 4953000"/>
              <a:gd name="csX1" fmla="*/ 4311650 w 5194300"/>
              <a:gd name="csY1" fmla="*/ 50800 h 4953000"/>
              <a:gd name="csX2" fmla="*/ 4191000 w 5194300"/>
              <a:gd name="csY2" fmla="*/ 38100 h 4953000"/>
              <a:gd name="csX3" fmla="*/ 4089400 w 5194300"/>
              <a:gd name="csY3" fmla="*/ 0 h 4953000"/>
              <a:gd name="csX4" fmla="*/ 3943350 w 5194300"/>
              <a:gd name="csY4" fmla="*/ 57150 h 4953000"/>
              <a:gd name="csX5" fmla="*/ 3860800 w 5194300"/>
              <a:gd name="csY5" fmla="*/ 177800 h 4953000"/>
              <a:gd name="csX6" fmla="*/ 3543300 w 5194300"/>
              <a:gd name="csY6" fmla="*/ 412750 h 4953000"/>
              <a:gd name="csX7" fmla="*/ 3422650 w 5194300"/>
              <a:gd name="csY7" fmla="*/ 552450 h 4953000"/>
              <a:gd name="csX8" fmla="*/ 3416300 w 5194300"/>
              <a:gd name="csY8" fmla="*/ 584200 h 4953000"/>
              <a:gd name="csX9" fmla="*/ 3365500 w 5194300"/>
              <a:gd name="csY9" fmla="*/ 615950 h 4953000"/>
              <a:gd name="csX10" fmla="*/ 3257550 w 5194300"/>
              <a:gd name="csY10" fmla="*/ 825500 h 4953000"/>
              <a:gd name="csX11" fmla="*/ 3124200 w 5194300"/>
              <a:gd name="csY11" fmla="*/ 971550 h 4953000"/>
              <a:gd name="csX12" fmla="*/ 2698750 w 5194300"/>
              <a:gd name="csY12" fmla="*/ 1276350 h 4953000"/>
              <a:gd name="csX13" fmla="*/ 2628900 w 5194300"/>
              <a:gd name="csY13" fmla="*/ 1314450 h 4953000"/>
              <a:gd name="csX14" fmla="*/ 2578100 w 5194300"/>
              <a:gd name="csY14" fmla="*/ 1498600 h 4953000"/>
              <a:gd name="csX15" fmla="*/ 2508250 w 5194300"/>
              <a:gd name="csY15" fmla="*/ 1568450 h 4953000"/>
              <a:gd name="csX16" fmla="*/ 2508250 w 5194300"/>
              <a:gd name="csY16" fmla="*/ 1638300 h 4953000"/>
              <a:gd name="csX17" fmla="*/ 2457450 w 5194300"/>
              <a:gd name="csY17" fmla="*/ 1765300 h 4953000"/>
              <a:gd name="csX18" fmla="*/ 2406650 w 5194300"/>
              <a:gd name="csY18" fmla="*/ 1784350 h 4953000"/>
              <a:gd name="csX19" fmla="*/ 2374900 w 5194300"/>
              <a:gd name="csY19" fmla="*/ 1822450 h 4953000"/>
              <a:gd name="csX20" fmla="*/ 2311400 w 5194300"/>
              <a:gd name="csY20" fmla="*/ 1854200 h 4953000"/>
              <a:gd name="csX21" fmla="*/ 2286000 w 5194300"/>
              <a:gd name="csY21" fmla="*/ 1905000 h 4953000"/>
              <a:gd name="csX22" fmla="*/ 2197100 w 5194300"/>
              <a:gd name="csY22" fmla="*/ 1943100 h 4953000"/>
              <a:gd name="csX23" fmla="*/ 2139950 w 5194300"/>
              <a:gd name="csY23" fmla="*/ 1987550 h 4953000"/>
              <a:gd name="csX24" fmla="*/ 2057400 w 5194300"/>
              <a:gd name="csY24" fmla="*/ 2076450 h 4953000"/>
              <a:gd name="csX25" fmla="*/ 1968500 w 5194300"/>
              <a:gd name="csY25" fmla="*/ 2159000 h 4953000"/>
              <a:gd name="csX26" fmla="*/ 1955800 w 5194300"/>
              <a:gd name="csY26" fmla="*/ 2235200 h 4953000"/>
              <a:gd name="csX27" fmla="*/ 1885950 w 5194300"/>
              <a:gd name="csY27" fmla="*/ 2419350 h 4953000"/>
              <a:gd name="csX28" fmla="*/ 1803400 w 5194300"/>
              <a:gd name="csY28" fmla="*/ 2508250 h 4953000"/>
              <a:gd name="csX29" fmla="*/ 1727200 w 5194300"/>
              <a:gd name="csY29" fmla="*/ 2546350 h 4953000"/>
              <a:gd name="csX30" fmla="*/ 1625600 w 5194300"/>
              <a:gd name="csY30" fmla="*/ 2546350 h 4953000"/>
              <a:gd name="csX31" fmla="*/ 1549400 w 5194300"/>
              <a:gd name="csY31" fmla="*/ 2628900 h 4953000"/>
              <a:gd name="csX32" fmla="*/ 1403350 w 5194300"/>
              <a:gd name="csY32" fmla="*/ 2603500 h 4953000"/>
              <a:gd name="csX33" fmla="*/ 1365250 w 5194300"/>
              <a:gd name="csY33" fmla="*/ 2660650 h 4953000"/>
              <a:gd name="csX34" fmla="*/ 1250950 w 5194300"/>
              <a:gd name="csY34" fmla="*/ 2686050 h 4953000"/>
              <a:gd name="csX35" fmla="*/ 1282700 w 5194300"/>
              <a:gd name="csY35" fmla="*/ 2743200 h 4953000"/>
              <a:gd name="csX36" fmla="*/ 1333500 w 5194300"/>
              <a:gd name="csY36" fmla="*/ 2755900 h 4953000"/>
              <a:gd name="csX37" fmla="*/ 1289050 w 5194300"/>
              <a:gd name="csY37" fmla="*/ 2851150 h 4953000"/>
              <a:gd name="csX38" fmla="*/ 1244600 w 5194300"/>
              <a:gd name="csY38" fmla="*/ 2819400 h 4953000"/>
              <a:gd name="csX39" fmla="*/ 1193800 w 5194300"/>
              <a:gd name="csY39" fmla="*/ 2768600 h 4953000"/>
              <a:gd name="csX40" fmla="*/ 1162050 w 5194300"/>
              <a:gd name="csY40" fmla="*/ 2819400 h 4953000"/>
              <a:gd name="csX41" fmla="*/ 1111250 w 5194300"/>
              <a:gd name="csY41" fmla="*/ 2813050 h 4953000"/>
              <a:gd name="csX42" fmla="*/ 1111250 w 5194300"/>
              <a:gd name="csY42" fmla="*/ 2889250 h 4953000"/>
              <a:gd name="csX43" fmla="*/ 1009650 w 5194300"/>
              <a:gd name="csY43" fmla="*/ 2933700 h 4953000"/>
              <a:gd name="csX44" fmla="*/ 1054100 w 5194300"/>
              <a:gd name="csY44" fmla="*/ 3028950 h 4953000"/>
              <a:gd name="csX45" fmla="*/ 1054100 w 5194300"/>
              <a:gd name="csY45" fmla="*/ 3086100 h 4953000"/>
              <a:gd name="csX46" fmla="*/ 876300 w 5194300"/>
              <a:gd name="csY46" fmla="*/ 3175000 h 4953000"/>
              <a:gd name="csX47" fmla="*/ 819150 w 5194300"/>
              <a:gd name="csY47" fmla="*/ 3136900 h 4953000"/>
              <a:gd name="csX48" fmla="*/ 736600 w 5194300"/>
              <a:gd name="csY48" fmla="*/ 3162300 h 4953000"/>
              <a:gd name="csX49" fmla="*/ 666750 w 5194300"/>
              <a:gd name="csY49" fmla="*/ 3124200 h 4953000"/>
              <a:gd name="csX50" fmla="*/ 571500 w 5194300"/>
              <a:gd name="csY50" fmla="*/ 3149600 h 4953000"/>
              <a:gd name="csX51" fmla="*/ 463550 w 5194300"/>
              <a:gd name="csY51" fmla="*/ 3200400 h 4953000"/>
              <a:gd name="csX52" fmla="*/ 457200 w 5194300"/>
              <a:gd name="csY52" fmla="*/ 3314700 h 4953000"/>
              <a:gd name="csX53" fmla="*/ 425450 w 5194300"/>
              <a:gd name="csY53" fmla="*/ 3346450 h 4953000"/>
              <a:gd name="csX54" fmla="*/ 317500 w 5194300"/>
              <a:gd name="csY54" fmla="*/ 3346450 h 4953000"/>
              <a:gd name="csX55" fmla="*/ 260350 w 5194300"/>
              <a:gd name="csY55" fmla="*/ 3441700 h 4953000"/>
              <a:gd name="csX56" fmla="*/ 228600 w 5194300"/>
              <a:gd name="csY56" fmla="*/ 3454400 h 4953000"/>
              <a:gd name="csX57" fmla="*/ 241300 w 5194300"/>
              <a:gd name="csY57" fmla="*/ 3517900 h 4953000"/>
              <a:gd name="csX58" fmla="*/ 209550 w 5194300"/>
              <a:gd name="csY58" fmla="*/ 3575050 h 4953000"/>
              <a:gd name="csX59" fmla="*/ 209550 w 5194300"/>
              <a:gd name="csY59" fmla="*/ 3663950 h 4953000"/>
              <a:gd name="csX60" fmla="*/ 177800 w 5194300"/>
              <a:gd name="csY60" fmla="*/ 3721100 h 4953000"/>
              <a:gd name="csX61" fmla="*/ 120650 w 5194300"/>
              <a:gd name="csY61" fmla="*/ 3727450 h 4953000"/>
              <a:gd name="csX62" fmla="*/ 82550 w 5194300"/>
              <a:gd name="csY62" fmla="*/ 3797300 h 4953000"/>
              <a:gd name="csX63" fmla="*/ 12700 w 5194300"/>
              <a:gd name="csY63" fmla="*/ 3797300 h 4953000"/>
              <a:gd name="csX64" fmla="*/ 0 w 5194300"/>
              <a:gd name="csY64" fmla="*/ 3879850 h 4953000"/>
              <a:gd name="csX65" fmla="*/ 114300 w 5194300"/>
              <a:gd name="csY65" fmla="*/ 3975100 h 4953000"/>
              <a:gd name="csX66" fmla="*/ 127000 w 5194300"/>
              <a:gd name="csY66" fmla="*/ 4210050 h 4953000"/>
              <a:gd name="csX67" fmla="*/ 63500 w 5194300"/>
              <a:gd name="csY67" fmla="*/ 4400550 h 4953000"/>
              <a:gd name="csX68" fmla="*/ 31750 w 5194300"/>
              <a:gd name="csY68" fmla="*/ 4686300 h 4953000"/>
              <a:gd name="csX69" fmla="*/ 76200 w 5194300"/>
              <a:gd name="csY69" fmla="*/ 4775200 h 4953000"/>
              <a:gd name="csX70" fmla="*/ 215900 w 5194300"/>
              <a:gd name="csY70" fmla="*/ 4889500 h 4953000"/>
              <a:gd name="csX71" fmla="*/ 279400 w 5194300"/>
              <a:gd name="csY71" fmla="*/ 4953000 h 4953000"/>
              <a:gd name="csX72" fmla="*/ 304800 w 5194300"/>
              <a:gd name="csY72" fmla="*/ 4914900 h 4953000"/>
              <a:gd name="csX73" fmla="*/ 533400 w 5194300"/>
              <a:gd name="csY73" fmla="*/ 4914900 h 4953000"/>
              <a:gd name="csX74" fmla="*/ 755650 w 5194300"/>
              <a:gd name="csY74" fmla="*/ 4902200 h 4953000"/>
              <a:gd name="csX75" fmla="*/ 774700 w 5194300"/>
              <a:gd name="csY75" fmla="*/ 4889500 h 4953000"/>
              <a:gd name="csX76" fmla="*/ 1181100 w 5194300"/>
              <a:gd name="csY76" fmla="*/ 4743450 h 4953000"/>
              <a:gd name="csX77" fmla="*/ 1314450 w 5194300"/>
              <a:gd name="csY77" fmla="*/ 4762500 h 4953000"/>
              <a:gd name="csX78" fmla="*/ 2012950 w 5194300"/>
              <a:gd name="csY78" fmla="*/ 4597400 h 4953000"/>
              <a:gd name="csX79" fmla="*/ 2133600 w 5194300"/>
              <a:gd name="csY79" fmla="*/ 4616450 h 4953000"/>
              <a:gd name="csX80" fmla="*/ 2235200 w 5194300"/>
              <a:gd name="csY80" fmla="*/ 4578350 h 4953000"/>
              <a:gd name="csX81" fmla="*/ 2838450 w 5194300"/>
              <a:gd name="csY81" fmla="*/ 4629150 h 4953000"/>
              <a:gd name="csX82" fmla="*/ 2882900 w 5194300"/>
              <a:gd name="csY82" fmla="*/ 4578350 h 4953000"/>
              <a:gd name="csX83" fmla="*/ 3175000 w 5194300"/>
              <a:gd name="csY83" fmla="*/ 4489450 h 4953000"/>
              <a:gd name="csX84" fmla="*/ 3257550 w 5194300"/>
              <a:gd name="csY84" fmla="*/ 4489450 h 4953000"/>
              <a:gd name="csX85" fmla="*/ 3378200 w 5194300"/>
              <a:gd name="csY85" fmla="*/ 4394200 h 4953000"/>
              <a:gd name="csX86" fmla="*/ 3397250 w 5194300"/>
              <a:gd name="csY86" fmla="*/ 4191000 h 4953000"/>
              <a:gd name="csX87" fmla="*/ 3479800 w 5194300"/>
              <a:gd name="csY87" fmla="*/ 3981450 h 4953000"/>
              <a:gd name="csX88" fmla="*/ 3568700 w 5194300"/>
              <a:gd name="csY88" fmla="*/ 3905250 h 4953000"/>
              <a:gd name="csX89" fmla="*/ 3695700 w 5194300"/>
              <a:gd name="csY89" fmla="*/ 3854450 h 4953000"/>
              <a:gd name="csX90" fmla="*/ 3752850 w 5194300"/>
              <a:gd name="csY90" fmla="*/ 3790950 h 4953000"/>
              <a:gd name="csX91" fmla="*/ 3771900 w 5194300"/>
              <a:gd name="csY91" fmla="*/ 3740150 h 4953000"/>
              <a:gd name="csX92" fmla="*/ 3810000 w 5194300"/>
              <a:gd name="csY92" fmla="*/ 3740150 h 4953000"/>
              <a:gd name="csX93" fmla="*/ 3873500 w 5194300"/>
              <a:gd name="csY93" fmla="*/ 3721100 h 4953000"/>
              <a:gd name="csX94" fmla="*/ 3886200 w 5194300"/>
              <a:gd name="csY94" fmla="*/ 3676650 h 4953000"/>
              <a:gd name="csX95" fmla="*/ 3886200 w 5194300"/>
              <a:gd name="csY95" fmla="*/ 3676650 h 4953000"/>
              <a:gd name="csX96" fmla="*/ 3981450 w 5194300"/>
              <a:gd name="csY96" fmla="*/ 3625850 h 4953000"/>
              <a:gd name="csX97" fmla="*/ 3987800 w 5194300"/>
              <a:gd name="csY97" fmla="*/ 3556000 h 4953000"/>
              <a:gd name="csX98" fmla="*/ 4102100 w 5194300"/>
              <a:gd name="csY98" fmla="*/ 3460750 h 4953000"/>
              <a:gd name="csX99" fmla="*/ 4102100 w 5194300"/>
              <a:gd name="csY99" fmla="*/ 3397250 h 4953000"/>
              <a:gd name="csX100" fmla="*/ 4165600 w 5194300"/>
              <a:gd name="csY100" fmla="*/ 3346450 h 4953000"/>
              <a:gd name="csX101" fmla="*/ 4406900 w 5194300"/>
              <a:gd name="csY101" fmla="*/ 3022600 h 4953000"/>
              <a:gd name="csX102" fmla="*/ 4483100 w 5194300"/>
              <a:gd name="csY102" fmla="*/ 2794000 h 4953000"/>
              <a:gd name="csX103" fmla="*/ 4527550 w 5194300"/>
              <a:gd name="csY103" fmla="*/ 2787650 h 4953000"/>
              <a:gd name="csX104" fmla="*/ 4572000 w 5194300"/>
              <a:gd name="csY104" fmla="*/ 2717800 h 4953000"/>
              <a:gd name="csX105" fmla="*/ 4552950 w 5194300"/>
              <a:gd name="csY105" fmla="*/ 2692400 h 4953000"/>
              <a:gd name="csX106" fmla="*/ 4597400 w 5194300"/>
              <a:gd name="csY106" fmla="*/ 2628900 h 4953000"/>
              <a:gd name="csX107" fmla="*/ 4667250 w 5194300"/>
              <a:gd name="csY107" fmla="*/ 2654300 h 4953000"/>
              <a:gd name="csX108" fmla="*/ 4895850 w 5194300"/>
              <a:gd name="csY108" fmla="*/ 2438400 h 4953000"/>
              <a:gd name="csX109" fmla="*/ 4851400 w 5194300"/>
              <a:gd name="csY109" fmla="*/ 2362200 h 4953000"/>
              <a:gd name="csX110" fmla="*/ 4965700 w 5194300"/>
              <a:gd name="csY110" fmla="*/ 2273300 h 4953000"/>
              <a:gd name="csX111" fmla="*/ 4972050 w 5194300"/>
              <a:gd name="csY111" fmla="*/ 2228850 h 4953000"/>
              <a:gd name="csX112" fmla="*/ 5003800 w 5194300"/>
              <a:gd name="csY112" fmla="*/ 2228850 h 4953000"/>
              <a:gd name="csX113" fmla="*/ 5003800 w 5194300"/>
              <a:gd name="csY113" fmla="*/ 2228850 h 4953000"/>
              <a:gd name="csX114" fmla="*/ 5054600 w 5194300"/>
              <a:gd name="csY114" fmla="*/ 2165350 h 4953000"/>
              <a:gd name="csX115" fmla="*/ 5099050 w 5194300"/>
              <a:gd name="csY115" fmla="*/ 2159000 h 4953000"/>
              <a:gd name="csX116" fmla="*/ 5156200 w 5194300"/>
              <a:gd name="csY116" fmla="*/ 2051050 h 4953000"/>
              <a:gd name="csX117" fmla="*/ 5130800 w 5194300"/>
              <a:gd name="csY117" fmla="*/ 1943100 h 4953000"/>
              <a:gd name="csX118" fmla="*/ 5137150 w 5194300"/>
              <a:gd name="csY118" fmla="*/ 1847850 h 4953000"/>
              <a:gd name="csX119" fmla="*/ 5194300 w 5194300"/>
              <a:gd name="csY119" fmla="*/ 1797050 h 4953000"/>
              <a:gd name="csX120" fmla="*/ 5194300 w 5194300"/>
              <a:gd name="csY120" fmla="*/ 1797050 h 4953000"/>
              <a:gd name="csX121" fmla="*/ 5175250 w 5194300"/>
              <a:gd name="csY121" fmla="*/ 1689100 h 4953000"/>
              <a:gd name="csX122" fmla="*/ 5111750 w 5194300"/>
              <a:gd name="csY122" fmla="*/ 1568450 h 4953000"/>
              <a:gd name="csX123" fmla="*/ 5048250 w 5194300"/>
              <a:gd name="csY123" fmla="*/ 1517650 h 4953000"/>
              <a:gd name="csX124" fmla="*/ 4972050 w 5194300"/>
              <a:gd name="csY124" fmla="*/ 1504950 h 4953000"/>
              <a:gd name="csX125" fmla="*/ 4889500 w 5194300"/>
              <a:gd name="csY125" fmla="*/ 1352550 h 4953000"/>
              <a:gd name="csX126" fmla="*/ 4902200 w 5194300"/>
              <a:gd name="csY126" fmla="*/ 1282700 h 4953000"/>
              <a:gd name="csX127" fmla="*/ 4845050 w 5194300"/>
              <a:gd name="csY127" fmla="*/ 1238250 h 4953000"/>
              <a:gd name="csX128" fmla="*/ 4768850 w 5194300"/>
              <a:gd name="csY128" fmla="*/ 1117600 h 4953000"/>
              <a:gd name="csX129" fmla="*/ 4743450 w 5194300"/>
              <a:gd name="csY129" fmla="*/ 1066800 h 4953000"/>
              <a:gd name="csX130" fmla="*/ 4597400 w 5194300"/>
              <a:gd name="csY130" fmla="*/ 901700 h 4953000"/>
              <a:gd name="csX131" fmla="*/ 4495800 w 5194300"/>
              <a:gd name="csY131" fmla="*/ 838200 h 4953000"/>
              <a:gd name="csX132" fmla="*/ 4470400 w 5194300"/>
              <a:gd name="csY132" fmla="*/ 806450 h 4953000"/>
              <a:gd name="csX133" fmla="*/ 4476750 w 5194300"/>
              <a:gd name="csY133" fmla="*/ 692150 h 4953000"/>
              <a:gd name="csX134" fmla="*/ 4362450 w 5194300"/>
              <a:gd name="csY134" fmla="*/ 660400 h 4953000"/>
              <a:gd name="csX135" fmla="*/ 4324350 w 5194300"/>
              <a:gd name="csY135" fmla="*/ 755650 h 4953000"/>
              <a:gd name="csX136" fmla="*/ 4298950 w 5194300"/>
              <a:gd name="csY136" fmla="*/ 730250 h 4953000"/>
              <a:gd name="csX137" fmla="*/ 4235450 w 5194300"/>
              <a:gd name="csY137" fmla="*/ 730250 h 4953000"/>
              <a:gd name="csX138" fmla="*/ 4210050 w 5194300"/>
              <a:gd name="csY138" fmla="*/ 698500 h 4953000"/>
              <a:gd name="csX139" fmla="*/ 4210050 w 5194300"/>
              <a:gd name="csY139" fmla="*/ 666750 h 4953000"/>
              <a:gd name="csX140" fmla="*/ 4216400 w 5194300"/>
              <a:gd name="csY140" fmla="*/ 438150 h 4953000"/>
              <a:gd name="csX141" fmla="*/ 4102100 w 5194300"/>
              <a:gd name="csY141" fmla="*/ 425450 h 4953000"/>
              <a:gd name="csX142" fmla="*/ 4102100 w 5194300"/>
              <a:gd name="csY142" fmla="*/ 234950 h 4953000"/>
              <a:gd name="csX143" fmla="*/ 4178300 w 5194300"/>
              <a:gd name="csY143" fmla="*/ 228600 h 4953000"/>
              <a:gd name="csX144" fmla="*/ 4197350 w 5194300"/>
              <a:gd name="csY144" fmla="*/ 114300 h 4953000"/>
              <a:gd name="csX145" fmla="*/ 4241800 w 5194300"/>
              <a:gd name="csY145" fmla="*/ 114300 h 4953000"/>
              <a:gd name="csX146" fmla="*/ 4311650 w 5194300"/>
              <a:gd name="csY146" fmla="*/ 114300 h 4953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</a:cxnLst>
            <a:rect l="l" t="t" r="r" b="b"/>
            <a:pathLst>
              <a:path w="5194300" h="4953000">
                <a:moveTo>
                  <a:pt x="4311650" y="114300"/>
                </a:moveTo>
                <a:lnTo>
                  <a:pt x="4311650" y="50800"/>
                </a:lnTo>
                <a:lnTo>
                  <a:pt x="4191000" y="38100"/>
                </a:lnTo>
                <a:lnTo>
                  <a:pt x="4089400" y="0"/>
                </a:lnTo>
                <a:lnTo>
                  <a:pt x="3943350" y="57150"/>
                </a:lnTo>
                <a:lnTo>
                  <a:pt x="3860800" y="177800"/>
                </a:lnTo>
                <a:lnTo>
                  <a:pt x="3543300" y="412750"/>
                </a:lnTo>
                <a:lnTo>
                  <a:pt x="3422650" y="552450"/>
                </a:lnTo>
                <a:lnTo>
                  <a:pt x="3416300" y="584200"/>
                </a:lnTo>
                <a:lnTo>
                  <a:pt x="3365500" y="615950"/>
                </a:lnTo>
                <a:lnTo>
                  <a:pt x="3257550" y="825500"/>
                </a:lnTo>
                <a:lnTo>
                  <a:pt x="3124200" y="971550"/>
                </a:lnTo>
                <a:lnTo>
                  <a:pt x="2698750" y="1276350"/>
                </a:lnTo>
                <a:lnTo>
                  <a:pt x="2628900" y="1314450"/>
                </a:lnTo>
                <a:lnTo>
                  <a:pt x="2578100" y="1498600"/>
                </a:lnTo>
                <a:lnTo>
                  <a:pt x="2508250" y="1568450"/>
                </a:lnTo>
                <a:lnTo>
                  <a:pt x="2508250" y="1638300"/>
                </a:lnTo>
                <a:lnTo>
                  <a:pt x="2457450" y="1765300"/>
                </a:lnTo>
                <a:lnTo>
                  <a:pt x="2406650" y="1784350"/>
                </a:lnTo>
                <a:lnTo>
                  <a:pt x="2374900" y="1822450"/>
                </a:lnTo>
                <a:lnTo>
                  <a:pt x="2311400" y="1854200"/>
                </a:lnTo>
                <a:lnTo>
                  <a:pt x="2286000" y="1905000"/>
                </a:lnTo>
                <a:lnTo>
                  <a:pt x="2197100" y="1943100"/>
                </a:lnTo>
                <a:lnTo>
                  <a:pt x="2139950" y="1987550"/>
                </a:lnTo>
                <a:lnTo>
                  <a:pt x="2057400" y="2076450"/>
                </a:lnTo>
                <a:lnTo>
                  <a:pt x="1968500" y="2159000"/>
                </a:lnTo>
                <a:lnTo>
                  <a:pt x="1955800" y="2235200"/>
                </a:lnTo>
                <a:lnTo>
                  <a:pt x="1885950" y="2419350"/>
                </a:lnTo>
                <a:lnTo>
                  <a:pt x="1803400" y="2508250"/>
                </a:lnTo>
                <a:lnTo>
                  <a:pt x="1727200" y="2546350"/>
                </a:lnTo>
                <a:lnTo>
                  <a:pt x="1625600" y="2546350"/>
                </a:lnTo>
                <a:lnTo>
                  <a:pt x="1549400" y="2628900"/>
                </a:lnTo>
                <a:lnTo>
                  <a:pt x="1403350" y="2603500"/>
                </a:lnTo>
                <a:lnTo>
                  <a:pt x="1365250" y="2660650"/>
                </a:lnTo>
                <a:lnTo>
                  <a:pt x="1250950" y="2686050"/>
                </a:lnTo>
                <a:lnTo>
                  <a:pt x="1282700" y="2743200"/>
                </a:lnTo>
                <a:lnTo>
                  <a:pt x="1333500" y="2755900"/>
                </a:lnTo>
                <a:lnTo>
                  <a:pt x="1289050" y="2851150"/>
                </a:lnTo>
                <a:lnTo>
                  <a:pt x="1244600" y="2819400"/>
                </a:lnTo>
                <a:lnTo>
                  <a:pt x="1193800" y="2768600"/>
                </a:lnTo>
                <a:lnTo>
                  <a:pt x="1162050" y="2819400"/>
                </a:lnTo>
                <a:lnTo>
                  <a:pt x="1111250" y="2813050"/>
                </a:lnTo>
                <a:lnTo>
                  <a:pt x="1111250" y="2889250"/>
                </a:lnTo>
                <a:lnTo>
                  <a:pt x="1009650" y="2933700"/>
                </a:lnTo>
                <a:lnTo>
                  <a:pt x="1054100" y="3028950"/>
                </a:lnTo>
                <a:lnTo>
                  <a:pt x="1054100" y="3086100"/>
                </a:lnTo>
                <a:lnTo>
                  <a:pt x="876300" y="3175000"/>
                </a:lnTo>
                <a:lnTo>
                  <a:pt x="819150" y="3136900"/>
                </a:lnTo>
                <a:lnTo>
                  <a:pt x="736600" y="3162300"/>
                </a:lnTo>
                <a:lnTo>
                  <a:pt x="666750" y="3124200"/>
                </a:lnTo>
                <a:lnTo>
                  <a:pt x="571500" y="3149600"/>
                </a:lnTo>
                <a:lnTo>
                  <a:pt x="463550" y="3200400"/>
                </a:lnTo>
                <a:lnTo>
                  <a:pt x="457200" y="3314700"/>
                </a:lnTo>
                <a:lnTo>
                  <a:pt x="425450" y="3346450"/>
                </a:lnTo>
                <a:lnTo>
                  <a:pt x="317500" y="3346450"/>
                </a:lnTo>
                <a:lnTo>
                  <a:pt x="260350" y="3441700"/>
                </a:lnTo>
                <a:lnTo>
                  <a:pt x="228600" y="3454400"/>
                </a:lnTo>
                <a:lnTo>
                  <a:pt x="241300" y="3517900"/>
                </a:lnTo>
                <a:lnTo>
                  <a:pt x="209550" y="3575050"/>
                </a:lnTo>
                <a:lnTo>
                  <a:pt x="209550" y="3663950"/>
                </a:lnTo>
                <a:lnTo>
                  <a:pt x="177800" y="3721100"/>
                </a:lnTo>
                <a:lnTo>
                  <a:pt x="120650" y="3727450"/>
                </a:lnTo>
                <a:lnTo>
                  <a:pt x="82550" y="3797300"/>
                </a:lnTo>
                <a:lnTo>
                  <a:pt x="12700" y="3797300"/>
                </a:lnTo>
                <a:lnTo>
                  <a:pt x="0" y="3879850"/>
                </a:lnTo>
                <a:lnTo>
                  <a:pt x="114300" y="3975100"/>
                </a:lnTo>
                <a:lnTo>
                  <a:pt x="127000" y="4210050"/>
                </a:lnTo>
                <a:lnTo>
                  <a:pt x="63500" y="4400550"/>
                </a:lnTo>
                <a:lnTo>
                  <a:pt x="31750" y="4686300"/>
                </a:lnTo>
                <a:lnTo>
                  <a:pt x="76200" y="4775200"/>
                </a:lnTo>
                <a:lnTo>
                  <a:pt x="215900" y="4889500"/>
                </a:lnTo>
                <a:lnTo>
                  <a:pt x="279400" y="4953000"/>
                </a:lnTo>
                <a:lnTo>
                  <a:pt x="304800" y="4914900"/>
                </a:lnTo>
                <a:lnTo>
                  <a:pt x="533400" y="4914900"/>
                </a:lnTo>
                <a:lnTo>
                  <a:pt x="755650" y="4902200"/>
                </a:lnTo>
                <a:lnTo>
                  <a:pt x="774700" y="4889500"/>
                </a:lnTo>
                <a:lnTo>
                  <a:pt x="1181100" y="4743450"/>
                </a:lnTo>
                <a:lnTo>
                  <a:pt x="1314450" y="4762500"/>
                </a:lnTo>
                <a:lnTo>
                  <a:pt x="2012950" y="4597400"/>
                </a:lnTo>
                <a:lnTo>
                  <a:pt x="2133600" y="4616450"/>
                </a:lnTo>
                <a:lnTo>
                  <a:pt x="2235200" y="4578350"/>
                </a:lnTo>
                <a:lnTo>
                  <a:pt x="2838450" y="4629150"/>
                </a:lnTo>
                <a:lnTo>
                  <a:pt x="2882900" y="4578350"/>
                </a:lnTo>
                <a:lnTo>
                  <a:pt x="3175000" y="4489450"/>
                </a:lnTo>
                <a:lnTo>
                  <a:pt x="3257550" y="4489450"/>
                </a:lnTo>
                <a:lnTo>
                  <a:pt x="3378200" y="4394200"/>
                </a:lnTo>
                <a:lnTo>
                  <a:pt x="3397250" y="4191000"/>
                </a:lnTo>
                <a:lnTo>
                  <a:pt x="3479800" y="3981450"/>
                </a:lnTo>
                <a:lnTo>
                  <a:pt x="3568700" y="3905250"/>
                </a:lnTo>
                <a:lnTo>
                  <a:pt x="3695700" y="3854450"/>
                </a:lnTo>
                <a:lnTo>
                  <a:pt x="3752850" y="3790950"/>
                </a:lnTo>
                <a:lnTo>
                  <a:pt x="3771900" y="3740150"/>
                </a:lnTo>
                <a:lnTo>
                  <a:pt x="3810000" y="3740150"/>
                </a:lnTo>
                <a:lnTo>
                  <a:pt x="3873500" y="3721100"/>
                </a:lnTo>
                <a:lnTo>
                  <a:pt x="3886200" y="3676650"/>
                </a:lnTo>
                <a:lnTo>
                  <a:pt x="3886200" y="3676650"/>
                </a:lnTo>
                <a:lnTo>
                  <a:pt x="3981450" y="3625850"/>
                </a:lnTo>
                <a:lnTo>
                  <a:pt x="3987800" y="3556000"/>
                </a:lnTo>
                <a:lnTo>
                  <a:pt x="4102100" y="3460750"/>
                </a:lnTo>
                <a:lnTo>
                  <a:pt x="4102100" y="3397250"/>
                </a:lnTo>
                <a:lnTo>
                  <a:pt x="4165600" y="3346450"/>
                </a:lnTo>
                <a:lnTo>
                  <a:pt x="4406900" y="3022600"/>
                </a:lnTo>
                <a:lnTo>
                  <a:pt x="4483100" y="2794000"/>
                </a:lnTo>
                <a:lnTo>
                  <a:pt x="4527550" y="2787650"/>
                </a:lnTo>
                <a:lnTo>
                  <a:pt x="4572000" y="2717800"/>
                </a:lnTo>
                <a:lnTo>
                  <a:pt x="4552950" y="2692400"/>
                </a:lnTo>
                <a:lnTo>
                  <a:pt x="4597400" y="2628900"/>
                </a:lnTo>
                <a:lnTo>
                  <a:pt x="4667250" y="2654300"/>
                </a:lnTo>
                <a:lnTo>
                  <a:pt x="4895850" y="2438400"/>
                </a:lnTo>
                <a:lnTo>
                  <a:pt x="4851400" y="2362200"/>
                </a:lnTo>
                <a:lnTo>
                  <a:pt x="4965700" y="2273300"/>
                </a:lnTo>
                <a:lnTo>
                  <a:pt x="4972050" y="2228850"/>
                </a:lnTo>
                <a:lnTo>
                  <a:pt x="5003800" y="2228850"/>
                </a:lnTo>
                <a:lnTo>
                  <a:pt x="5003800" y="2228850"/>
                </a:lnTo>
                <a:lnTo>
                  <a:pt x="5054600" y="2165350"/>
                </a:lnTo>
                <a:lnTo>
                  <a:pt x="5099050" y="2159000"/>
                </a:lnTo>
                <a:lnTo>
                  <a:pt x="5156200" y="2051050"/>
                </a:lnTo>
                <a:lnTo>
                  <a:pt x="5130800" y="1943100"/>
                </a:lnTo>
                <a:lnTo>
                  <a:pt x="5137150" y="1847850"/>
                </a:lnTo>
                <a:lnTo>
                  <a:pt x="5194300" y="1797050"/>
                </a:lnTo>
                <a:lnTo>
                  <a:pt x="5194300" y="1797050"/>
                </a:lnTo>
                <a:lnTo>
                  <a:pt x="5175250" y="1689100"/>
                </a:lnTo>
                <a:lnTo>
                  <a:pt x="5111750" y="1568450"/>
                </a:lnTo>
                <a:lnTo>
                  <a:pt x="5048250" y="1517650"/>
                </a:lnTo>
                <a:lnTo>
                  <a:pt x="4972050" y="1504950"/>
                </a:lnTo>
                <a:lnTo>
                  <a:pt x="4889500" y="1352550"/>
                </a:lnTo>
                <a:lnTo>
                  <a:pt x="4902200" y="1282700"/>
                </a:lnTo>
                <a:lnTo>
                  <a:pt x="4845050" y="1238250"/>
                </a:lnTo>
                <a:lnTo>
                  <a:pt x="4768850" y="1117600"/>
                </a:lnTo>
                <a:lnTo>
                  <a:pt x="4743450" y="1066800"/>
                </a:lnTo>
                <a:lnTo>
                  <a:pt x="4597400" y="901700"/>
                </a:lnTo>
                <a:lnTo>
                  <a:pt x="4495800" y="838200"/>
                </a:lnTo>
                <a:lnTo>
                  <a:pt x="4470400" y="806450"/>
                </a:lnTo>
                <a:lnTo>
                  <a:pt x="4476750" y="692150"/>
                </a:lnTo>
                <a:lnTo>
                  <a:pt x="4362450" y="660400"/>
                </a:lnTo>
                <a:lnTo>
                  <a:pt x="4324350" y="755650"/>
                </a:lnTo>
                <a:lnTo>
                  <a:pt x="4298950" y="730250"/>
                </a:lnTo>
                <a:lnTo>
                  <a:pt x="4235450" y="730250"/>
                </a:lnTo>
                <a:lnTo>
                  <a:pt x="4210050" y="698500"/>
                </a:lnTo>
                <a:lnTo>
                  <a:pt x="4210050" y="666750"/>
                </a:lnTo>
                <a:lnTo>
                  <a:pt x="4216400" y="438150"/>
                </a:lnTo>
                <a:lnTo>
                  <a:pt x="4102100" y="425450"/>
                </a:lnTo>
                <a:lnTo>
                  <a:pt x="4102100" y="234950"/>
                </a:lnTo>
                <a:lnTo>
                  <a:pt x="4178300" y="228600"/>
                </a:lnTo>
                <a:lnTo>
                  <a:pt x="4197350" y="114300"/>
                </a:lnTo>
                <a:lnTo>
                  <a:pt x="4241800" y="114300"/>
                </a:lnTo>
                <a:lnTo>
                  <a:pt x="4311650" y="11430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36DE0FA-8B37-F4DE-96BE-847F51114C9D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天売島（北海道）</a:t>
            </a:r>
          </a:p>
        </p:txBody>
      </p:sp>
      <p:sp>
        <p:nvSpPr>
          <p:cNvPr id="23" name="Freeform 12">
            <a:extLst>
              <a:ext uri="{FF2B5EF4-FFF2-40B4-BE49-F238E27FC236}">
                <a16:creationId xmlns:a16="http://schemas.microsoft.com/office/drawing/2014/main" id="{7119B9C3-53A5-DED7-149E-CB9E10A71B3B}"/>
              </a:ext>
            </a:extLst>
          </p:cNvPr>
          <p:cNvSpPr>
            <a:spLocks/>
          </p:cNvSpPr>
          <p:nvPr/>
        </p:nvSpPr>
        <p:spPr bwMode="auto">
          <a:xfrm>
            <a:off x="757491" y="3715657"/>
            <a:ext cx="2548448" cy="2575352"/>
          </a:xfrm>
          <a:custGeom>
            <a:avLst/>
            <a:gdLst>
              <a:gd name="T0" fmla="*/ 349 w 439"/>
              <a:gd name="T1" fmla="*/ 32 h 443"/>
              <a:gd name="T2" fmla="*/ 275 w 439"/>
              <a:gd name="T3" fmla="*/ 71 h 443"/>
              <a:gd name="T4" fmla="*/ 236 w 439"/>
              <a:gd name="T5" fmla="*/ 113 h 443"/>
              <a:gd name="T6" fmla="*/ 203 w 439"/>
              <a:gd name="T7" fmla="*/ 149 h 443"/>
              <a:gd name="T8" fmla="*/ 164 w 439"/>
              <a:gd name="T9" fmla="*/ 193 h 443"/>
              <a:gd name="T10" fmla="*/ 140 w 439"/>
              <a:gd name="T11" fmla="*/ 228 h 443"/>
              <a:gd name="T12" fmla="*/ 102 w 439"/>
              <a:gd name="T13" fmla="*/ 239 h 443"/>
              <a:gd name="T14" fmla="*/ 109 w 439"/>
              <a:gd name="T15" fmla="*/ 245 h 443"/>
              <a:gd name="T16" fmla="*/ 105 w 439"/>
              <a:gd name="T17" fmla="*/ 253 h 443"/>
              <a:gd name="T18" fmla="*/ 97 w 439"/>
              <a:gd name="T19" fmla="*/ 246 h 443"/>
              <a:gd name="T20" fmla="*/ 83 w 439"/>
              <a:gd name="T21" fmla="*/ 259 h 443"/>
              <a:gd name="T22" fmla="*/ 58 w 439"/>
              <a:gd name="T23" fmla="*/ 276 h 443"/>
              <a:gd name="T24" fmla="*/ 22 w 439"/>
              <a:gd name="T25" fmla="*/ 300 h 443"/>
              <a:gd name="T26" fmla="*/ 9 w 439"/>
              <a:gd name="T27" fmla="*/ 326 h 443"/>
              <a:gd name="T28" fmla="*/ 6 w 439"/>
              <a:gd name="T29" fmla="*/ 378 h 443"/>
              <a:gd name="T30" fmla="*/ 107 w 439"/>
              <a:gd name="T31" fmla="*/ 407 h 443"/>
              <a:gd name="T32" fmla="*/ 181 w 439"/>
              <a:gd name="T33" fmla="*/ 392 h 443"/>
              <a:gd name="T34" fmla="*/ 257 w 439"/>
              <a:gd name="T35" fmla="*/ 385 h 443"/>
              <a:gd name="T36" fmla="*/ 289 w 439"/>
              <a:gd name="T37" fmla="*/ 338 h 443"/>
              <a:gd name="T38" fmla="*/ 322 w 439"/>
              <a:gd name="T39" fmla="*/ 315 h 443"/>
              <a:gd name="T40" fmla="*/ 381 w 439"/>
              <a:gd name="T41" fmla="*/ 234 h 443"/>
              <a:gd name="T42" fmla="*/ 411 w 439"/>
              <a:gd name="T43" fmla="*/ 147 h 443"/>
              <a:gd name="T44" fmla="*/ 350 w 439"/>
              <a:gd name="T45" fmla="*/ 83 h 443"/>
              <a:gd name="T46" fmla="*/ 341 w 439"/>
              <a:gd name="T47" fmla="*/ 76 h 443"/>
              <a:gd name="T48" fmla="*/ 332 w 439"/>
              <a:gd name="T49" fmla="*/ 57 h 443"/>
              <a:gd name="T50" fmla="*/ 349 w 439"/>
              <a:gd name="T51" fmla="*/ 32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9" h="443">
                <a:moveTo>
                  <a:pt x="349" y="32"/>
                </a:moveTo>
                <a:cubicBezTo>
                  <a:pt x="331" y="0"/>
                  <a:pt x="291" y="61"/>
                  <a:pt x="275" y="71"/>
                </a:cubicBezTo>
                <a:cubicBezTo>
                  <a:pt x="262" y="79"/>
                  <a:pt x="251" y="102"/>
                  <a:pt x="236" y="113"/>
                </a:cubicBezTo>
                <a:cubicBezTo>
                  <a:pt x="218" y="126"/>
                  <a:pt x="214" y="132"/>
                  <a:pt x="203" y="149"/>
                </a:cubicBezTo>
                <a:cubicBezTo>
                  <a:pt x="191" y="168"/>
                  <a:pt x="182" y="176"/>
                  <a:pt x="164" y="193"/>
                </a:cubicBezTo>
                <a:cubicBezTo>
                  <a:pt x="153" y="204"/>
                  <a:pt x="155" y="219"/>
                  <a:pt x="140" y="228"/>
                </a:cubicBezTo>
                <a:cubicBezTo>
                  <a:pt x="128" y="235"/>
                  <a:pt x="115" y="232"/>
                  <a:pt x="102" y="239"/>
                </a:cubicBezTo>
                <a:cubicBezTo>
                  <a:pt x="105" y="243"/>
                  <a:pt x="106" y="243"/>
                  <a:pt x="109" y="245"/>
                </a:cubicBezTo>
                <a:cubicBezTo>
                  <a:pt x="108" y="248"/>
                  <a:pt x="106" y="250"/>
                  <a:pt x="105" y="253"/>
                </a:cubicBezTo>
                <a:cubicBezTo>
                  <a:pt x="103" y="251"/>
                  <a:pt x="100" y="248"/>
                  <a:pt x="97" y="246"/>
                </a:cubicBezTo>
                <a:cubicBezTo>
                  <a:pt x="91" y="251"/>
                  <a:pt x="88" y="253"/>
                  <a:pt x="83" y="259"/>
                </a:cubicBezTo>
                <a:cubicBezTo>
                  <a:pt x="93" y="277"/>
                  <a:pt x="68" y="282"/>
                  <a:pt x="58" y="276"/>
                </a:cubicBezTo>
                <a:cubicBezTo>
                  <a:pt x="48" y="271"/>
                  <a:pt x="26" y="294"/>
                  <a:pt x="22" y="300"/>
                </a:cubicBezTo>
                <a:cubicBezTo>
                  <a:pt x="18" y="307"/>
                  <a:pt x="13" y="320"/>
                  <a:pt x="9" y="326"/>
                </a:cubicBezTo>
                <a:cubicBezTo>
                  <a:pt x="4" y="337"/>
                  <a:pt x="8" y="356"/>
                  <a:pt x="6" y="378"/>
                </a:cubicBezTo>
                <a:cubicBezTo>
                  <a:pt x="0" y="443"/>
                  <a:pt x="65" y="416"/>
                  <a:pt x="107" y="407"/>
                </a:cubicBezTo>
                <a:cubicBezTo>
                  <a:pt x="132" y="402"/>
                  <a:pt x="157" y="393"/>
                  <a:pt x="181" y="392"/>
                </a:cubicBezTo>
                <a:cubicBezTo>
                  <a:pt x="210" y="392"/>
                  <a:pt x="232" y="401"/>
                  <a:pt x="257" y="385"/>
                </a:cubicBezTo>
                <a:cubicBezTo>
                  <a:pt x="277" y="373"/>
                  <a:pt x="272" y="356"/>
                  <a:pt x="289" y="338"/>
                </a:cubicBezTo>
                <a:cubicBezTo>
                  <a:pt x="299" y="328"/>
                  <a:pt x="313" y="325"/>
                  <a:pt x="322" y="315"/>
                </a:cubicBezTo>
                <a:cubicBezTo>
                  <a:pt x="344" y="292"/>
                  <a:pt x="363" y="251"/>
                  <a:pt x="381" y="234"/>
                </a:cubicBezTo>
                <a:cubicBezTo>
                  <a:pt x="395" y="221"/>
                  <a:pt x="439" y="170"/>
                  <a:pt x="411" y="147"/>
                </a:cubicBezTo>
                <a:cubicBezTo>
                  <a:pt x="397" y="136"/>
                  <a:pt x="361" y="66"/>
                  <a:pt x="350" y="83"/>
                </a:cubicBezTo>
                <a:cubicBezTo>
                  <a:pt x="344" y="82"/>
                  <a:pt x="344" y="79"/>
                  <a:pt x="341" y="76"/>
                </a:cubicBezTo>
                <a:cubicBezTo>
                  <a:pt x="348" y="82"/>
                  <a:pt x="331" y="45"/>
                  <a:pt x="332" y="57"/>
                </a:cubicBezTo>
                <a:cubicBezTo>
                  <a:pt x="331" y="42"/>
                  <a:pt x="336" y="34"/>
                  <a:pt x="349" y="32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94A79F0-D792-797C-F277-3841101084E7}"/>
              </a:ext>
            </a:extLst>
          </p:cNvPr>
          <p:cNvSpPr/>
          <p:nvPr/>
        </p:nvSpPr>
        <p:spPr>
          <a:xfrm>
            <a:off x="3718406" y="938036"/>
            <a:ext cx="2420834" cy="2308375"/>
          </a:xfrm>
          <a:custGeom>
            <a:avLst/>
            <a:gdLst>
              <a:gd name="csX0" fmla="*/ 4311650 w 5194300"/>
              <a:gd name="csY0" fmla="*/ 114300 h 4953000"/>
              <a:gd name="csX1" fmla="*/ 4311650 w 5194300"/>
              <a:gd name="csY1" fmla="*/ 50800 h 4953000"/>
              <a:gd name="csX2" fmla="*/ 4191000 w 5194300"/>
              <a:gd name="csY2" fmla="*/ 38100 h 4953000"/>
              <a:gd name="csX3" fmla="*/ 4089400 w 5194300"/>
              <a:gd name="csY3" fmla="*/ 0 h 4953000"/>
              <a:gd name="csX4" fmla="*/ 3943350 w 5194300"/>
              <a:gd name="csY4" fmla="*/ 57150 h 4953000"/>
              <a:gd name="csX5" fmla="*/ 3860800 w 5194300"/>
              <a:gd name="csY5" fmla="*/ 177800 h 4953000"/>
              <a:gd name="csX6" fmla="*/ 3543300 w 5194300"/>
              <a:gd name="csY6" fmla="*/ 412750 h 4953000"/>
              <a:gd name="csX7" fmla="*/ 3422650 w 5194300"/>
              <a:gd name="csY7" fmla="*/ 552450 h 4953000"/>
              <a:gd name="csX8" fmla="*/ 3416300 w 5194300"/>
              <a:gd name="csY8" fmla="*/ 584200 h 4953000"/>
              <a:gd name="csX9" fmla="*/ 3365500 w 5194300"/>
              <a:gd name="csY9" fmla="*/ 615950 h 4953000"/>
              <a:gd name="csX10" fmla="*/ 3257550 w 5194300"/>
              <a:gd name="csY10" fmla="*/ 825500 h 4953000"/>
              <a:gd name="csX11" fmla="*/ 3124200 w 5194300"/>
              <a:gd name="csY11" fmla="*/ 971550 h 4953000"/>
              <a:gd name="csX12" fmla="*/ 2698750 w 5194300"/>
              <a:gd name="csY12" fmla="*/ 1276350 h 4953000"/>
              <a:gd name="csX13" fmla="*/ 2628900 w 5194300"/>
              <a:gd name="csY13" fmla="*/ 1314450 h 4953000"/>
              <a:gd name="csX14" fmla="*/ 2578100 w 5194300"/>
              <a:gd name="csY14" fmla="*/ 1498600 h 4953000"/>
              <a:gd name="csX15" fmla="*/ 2508250 w 5194300"/>
              <a:gd name="csY15" fmla="*/ 1568450 h 4953000"/>
              <a:gd name="csX16" fmla="*/ 2508250 w 5194300"/>
              <a:gd name="csY16" fmla="*/ 1638300 h 4953000"/>
              <a:gd name="csX17" fmla="*/ 2457450 w 5194300"/>
              <a:gd name="csY17" fmla="*/ 1765300 h 4953000"/>
              <a:gd name="csX18" fmla="*/ 2406650 w 5194300"/>
              <a:gd name="csY18" fmla="*/ 1784350 h 4953000"/>
              <a:gd name="csX19" fmla="*/ 2374900 w 5194300"/>
              <a:gd name="csY19" fmla="*/ 1822450 h 4953000"/>
              <a:gd name="csX20" fmla="*/ 2311400 w 5194300"/>
              <a:gd name="csY20" fmla="*/ 1854200 h 4953000"/>
              <a:gd name="csX21" fmla="*/ 2286000 w 5194300"/>
              <a:gd name="csY21" fmla="*/ 1905000 h 4953000"/>
              <a:gd name="csX22" fmla="*/ 2197100 w 5194300"/>
              <a:gd name="csY22" fmla="*/ 1943100 h 4953000"/>
              <a:gd name="csX23" fmla="*/ 2139950 w 5194300"/>
              <a:gd name="csY23" fmla="*/ 1987550 h 4953000"/>
              <a:gd name="csX24" fmla="*/ 2057400 w 5194300"/>
              <a:gd name="csY24" fmla="*/ 2076450 h 4953000"/>
              <a:gd name="csX25" fmla="*/ 1968500 w 5194300"/>
              <a:gd name="csY25" fmla="*/ 2159000 h 4953000"/>
              <a:gd name="csX26" fmla="*/ 1955800 w 5194300"/>
              <a:gd name="csY26" fmla="*/ 2235200 h 4953000"/>
              <a:gd name="csX27" fmla="*/ 1885950 w 5194300"/>
              <a:gd name="csY27" fmla="*/ 2419350 h 4953000"/>
              <a:gd name="csX28" fmla="*/ 1803400 w 5194300"/>
              <a:gd name="csY28" fmla="*/ 2508250 h 4953000"/>
              <a:gd name="csX29" fmla="*/ 1727200 w 5194300"/>
              <a:gd name="csY29" fmla="*/ 2546350 h 4953000"/>
              <a:gd name="csX30" fmla="*/ 1625600 w 5194300"/>
              <a:gd name="csY30" fmla="*/ 2546350 h 4953000"/>
              <a:gd name="csX31" fmla="*/ 1549400 w 5194300"/>
              <a:gd name="csY31" fmla="*/ 2628900 h 4953000"/>
              <a:gd name="csX32" fmla="*/ 1403350 w 5194300"/>
              <a:gd name="csY32" fmla="*/ 2603500 h 4953000"/>
              <a:gd name="csX33" fmla="*/ 1365250 w 5194300"/>
              <a:gd name="csY33" fmla="*/ 2660650 h 4953000"/>
              <a:gd name="csX34" fmla="*/ 1250950 w 5194300"/>
              <a:gd name="csY34" fmla="*/ 2686050 h 4953000"/>
              <a:gd name="csX35" fmla="*/ 1282700 w 5194300"/>
              <a:gd name="csY35" fmla="*/ 2743200 h 4953000"/>
              <a:gd name="csX36" fmla="*/ 1333500 w 5194300"/>
              <a:gd name="csY36" fmla="*/ 2755900 h 4953000"/>
              <a:gd name="csX37" fmla="*/ 1289050 w 5194300"/>
              <a:gd name="csY37" fmla="*/ 2851150 h 4953000"/>
              <a:gd name="csX38" fmla="*/ 1244600 w 5194300"/>
              <a:gd name="csY38" fmla="*/ 2819400 h 4953000"/>
              <a:gd name="csX39" fmla="*/ 1193800 w 5194300"/>
              <a:gd name="csY39" fmla="*/ 2768600 h 4953000"/>
              <a:gd name="csX40" fmla="*/ 1162050 w 5194300"/>
              <a:gd name="csY40" fmla="*/ 2819400 h 4953000"/>
              <a:gd name="csX41" fmla="*/ 1111250 w 5194300"/>
              <a:gd name="csY41" fmla="*/ 2813050 h 4953000"/>
              <a:gd name="csX42" fmla="*/ 1111250 w 5194300"/>
              <a:gd name="csY42" fmla="*/ 2889250 h 4953000"/>
              <a:gd name="csX43" fmla="*/ 1009650 w 5194300"/>
              <a:gd name="csY43" fmla="*/ 2933700 h 4953000"/>
              <a:gd name="csX44" fmla="*/ 1054100 w 5194300"/>
              <a:gd name="csY44" fmla="*/ 3028950 h 4953000"/>
              <a:gd name="csX45" fmla="*/ 1054100 w 5194300"/>
              <a:gd name="csY45" fmla="*/ 3086100 h 4953000"/>
              <a:gd name="csX46" fmla="*/ 876300 w 5194300"/>
              <a:gd name="csY46" fmla="*/ 3175000 h 4953000"/>
              <a:gd name="csX47" fmla="*/ 819150 w 5194300"/>
              <a:gd name="csY47" fmla="*/ 3136900 h 4953000"/>
              <a:gd name="csX48" fmla="*/ 736600 w 5194300"/>
              <a:gd name="csY48" fmla="*/ 3162300 h 4953000"/>
              <a:gd name="csX49" fmla="*/ 666750 w 5194300"/>
              <a:gd name="csY49" fmla="*/ 3124200 h 4953000"/>
              <a:gd name="csX50" fmla="*/ 571500 w 5194300"/>
              <a:gd name="csY50" fmla="*/ 3149600 h 4953000"/>
              <a:gd name="csX51" fmla="*/ 463550 w 5194300"/>
              <a:gd name="csY51" fmla="*/ 3200400 h 4953000"/>
              <a:gd name="csX52" fmla="*/ 457200 w 5194300"/>
              <a:gd name="csY52" fmla="*/ 3314700 h 4953000"/>
              <a:gd name="csX53" fmla="*/ 425450 w 5194300"/>
              <a:gd name="csY53" fmla="*/ 3346450 h 4953000"/>
              <a:gd name="csX54" fmla="*/ 317500 w 5194300"/>
              <a:gd name="csY54" fmla="*/ 3346450 h 4953000"/>
              <a:gd name="csX55" fmla="*/ 260350 w 5194300"/>
              <a:gd name="csY55" fmla="*/ 3441700 h 4953000"/>
              <a:gd name="csX56" fmla="*/ 228600 w 5194300"/>
              <a:gd name="csY56" fmla="*/ 3454400 h 4953000"/>
              <a:gd name="csX57" fmla="*/ 241300 w 5194300"/>
              <a:gd name="csY57" fmla="*/ 3517900 h 4953000"/>
              <a:gd name="csX58" fmla="*/ 209550 w 5194300"/>
              <a:gd name="csY58" fmla="*/ 3575050 h 4953000"/>
              <a:gd name="csX59" fmla="*/ 209550 w 5194300"/>
              <a:gd name="csY59" fmla="*/ 3663950 h 4953000"/>
              <a:gd name="csX60" fmla="*/ 177800 w 5194300"/>
              <a:gd name="csY60" fmla="*/ 3721100 h 4953000"/>
              <a:gd name="csX61" fmla="*/ 120650 w 5194300"/>
              <a:gd name="csY61" fmla="*/ 3727450 h 4953000"/>
              <a:gd name="csX62" fmla="*/ 82550 w 5194300"/>
              <a:gd name="csY62" fmla="*/ 3797300 h 4953000"/>
              <a:gd name="csX63" fmla="*/ 12700 w 5194300"/>
              <a:gd name="csY63" fmla="*/ 3797300 h 4953000"/>
              <a:gd name="csX64" fmla="*/ 0 w 5194300"/>
              <a:gd name="csY64" fmla="*/ 3879850 h 4953000"/>
              <a:gd name="csX65" fmla="*/ 114300 w 5194300"/>
              <a:gd name="csY65" fmla="*/ 3975100 h 4953000"/>
              <a:gd name="csX66" fmla="*/ 127000 w 5194300"/>
              <a:gd name="csY66" fmla="*/ 4210050 h 4953000"/>
              <a:gd name="csX67" fmla="*/ 63500 w 5194300"/>
              <a:gd name="csY67" fmla="*/ 4400550 h 4953000"/>
              <a:gd name="csX68" fmla="*/ 31750 w 5194300"/>
              <a:gd name="csY68" fmla="*/ 4686300 h 4953000"/>
              <a:gd name="csX69" fmla="*/ 76200 w 5194300"/>
              <a:gd name="csY69" fmla="*/ 4775200 h 4953000"/>
              <a:gd name="csX70" fmla="*/ 215900 w 5194300"/>
              <a:gd name="csY70" fmla="*/ 4889500 h 4953000"/>
              <a:gd name="csX71" fmla="*/ 279400 w 5194300"/>
              <a:gd name="csY71" fmla="*/ 4953000 h 4953000"/>
              <a:gd name="csX72" fmla="*/ 304800 w 5194300"/>
              <a:gd name="csY72" fmla="*/ 4914900 h 4953000"/>
              <a:gd name="csX73" fmla="*/ 533400 w 5194300"/>
              <a:gd name="csY73" fmla="*/ 4914900 h 4953000"/>
              <a:gd name="csX74" fmla="*/ 755650 w 5194300"/>
              <a:gd name="csY74" fmla="*/ 4902200 h 4953000"/>
              <a:gd name="csX75" fmla="*/ 774700 w 5194300"/>
              <a:gd name="csY75" fmla="*/ 4889500 h 4953000"/>
              <a:gd name="csX76" fmla="*/ 1181100 w 5194300"/>
              <a:gd name="csY76" fmla="*/ 4743450 h 4953000"/>
              <a:gd name="csX77" fmla="*/ 1314450 w 5194300"/>
              <a:gd name="csY77" fmla="*/ 4762500 h 4953000"/>
              <a:gd name="csX78" fmla="*/ 2012950 w 5194300"/>
              <a:gd name="csY78" fmla="*/ 4597400 h 4953000"/>
              <a:gd name="csX79" fmla="*/ 2133600 w 5194300"/>
              <a:gd name="csY79" fmla="*/ 4616450 h 4953000"/>
              <a:gd name="csX80" fmla="*/ 2235200 w 5194300"/>
              <a:gd name="csY80" fmla="*/ 4578350 h 4953000"/>
              <a:gd name="csX81" fmla="*/ 2838450 w 5194300"/>
              <a:gd name="csY81" fmla="*/ 4629150 h 4953000"/>
              <a:gd name="csX82" fmla="*/ 2882900 w 5194300"/>
              <a:gd name="csY82" fmla="*/ 4578350 h 4953000"/>
              <a:gd name="csX83" fmla="*/ 3175000 w 5194300"/>
              <a:gd name="csY83" fmla="*/ 4489450 h 4953000"/>
              <a:gd name="csX84" fmla="*/ 3257550 w 5194300"/>
              <a:gd name="csY84" fmla="*/ 4489450 h 4953000"/>
              <a:gd name="csX85" fmla="*/ 3378200 w 5194300"/>
              <a:gd name="csY85" fmla="*/ 4394200 h 4953000"/>
              <a:gd name="csX86" fmla="*/ 3397250 w 5194300"/>
              <a:gd name="csY86" fmla="*/ 4191000 h 4953000"/>
              <a:gd name="csX87" fmla="*/ 3479800 w 5194300"/>
              <a:gd name="csY87" fmla="*/ 3981450 h 4953000"/>
              <a:gd name="csX88" fmla="*/ 3568700 w 5194300"/>
              <a:gd name="csY88" fmla="*/ 3905250 h 4953000"/>
              <a:gd name="csX89" fmla="*/ 3695700 w 5194300"/>
              <a:gd name="csY89" fmla="*/ 3854450 h 4953000"/>
              <a:gd name="csX90" fmla="*/ 3752850 w 5194300"/>
              <a:gd name="csY90" fmla="*/ 3790950 h 4953000"/>
              <a:gd name="csX91" fmla="*/ 3771900 w 5194300"/>
              <a:gd name="csY91" fmla="*/ 3740150 h 4953000"/>
              <a:gd name="csX92" fmla="*/ 3810000 w 5194300"/>
              <a:gd name="csY92" fmla="*/ 3740150 h 4953000"/>
              <a:gd name="csX93" fmla="*/ 3873500 w 5194300"/>
              <a:gd name="csY93" fmla="*/ 3721100 h 4953000"/>
              <a:gd name="csX94" fmla="*/ 3886200 w 5194300"/>
              <a:gd name="csY94" fmla="*/ 3676650 h 4953000"/>
              <a:gd name="csX95" fmla="*/ 3886200 w 5194300"/>
              <a:gd name="csY95" fmla="*/ 3676650 h 4953000"/>
              <a:gd name="csX96" fmla="*/ 3981450 w 5194300"/>
              <a:gd name="csY96" fmla="*/ 3625850 h 4953000"/>
              <a:gd name="csX97" fmla="*/ 3987800 w 5194300"/>
              <a:gd name="csY97" fmla="*/ 3556000 h 4953000"/>
              <a:gd name="csX98" fmla="*/ 4102100 w 5194300"/>
              <a:gd name="csY98" fmla="*/ 3460750 h 4953000"/>
              <a:gd name="csX99" fmla="*/ 4102100 w 5194300"/>
              <a:gd name="csY99" fmla="*/ 3397250 h 4953000"/>
              <a:gd name="csX100" fmla="*/ 4165600 w 5194300"/>
              <a:gd name="csY100" fmla="*/ 3346450 h 4953000"/>
              <a:gd name="csX101" fmla="*/ 4406900 w 5194300"/>
              <a:gd name="csY101" fmla="*/ 3022600 h 4953000"/>
              <a:gd name="csX102" fmla="*/ 4483100 w 5194300"/>
              <a:gd name="csY102" fmla="*/ 2794000 h 4953000"/>
              <a:gd name="csX103" fmla="*/ 4527550 w 5194300"/>
              <a:gd name="csY103" fmla="*/ 2787650 h 4953000"/>
              <a:gd name="csX104" fmla="*/ 4572000 w 5194300"/>
              <a:gd name="csY104" fmla="*/ 2717800 h 4953000"/>
              <a:gd name="csX105" fmla="*/ 4552950 w 5194300"/>
              <a:gd name="csY105" fmla="*/ 2692400 h 4953000"/>
              <a:gd name="csX106" fmla="*/ 4597400 w 5194300"/>
              <a:gd name="csY106" fmla="*/ 2628900 h 4953000"/>
              <a:gd name="csX107" fmla="*/ 4667250 w 5194300"/>
              <a:gd name="csY107" fmla="*/ 2654300 h 4953000"/>
              <a:gd name="csX108" fmla="*/ 4895850 w 5194300"/>
              <a:gd name="csY108" fmla="*/ 2438400 h 4953000"/>
              <a:gd name="csX109" fmla="*/ 4851400 w 5194300"/>
              <a:gd name="csY109" fmla="*/ 2362200 h 4953000"/>
              <a:gd name="csX110" fmla="*/ 4965700 w 5194300"/>
              <a:gd name="csY110" fmla="*/ 2273300 h 4953000"/>
              <a:gd name="csX111" fmla="*/ 4972050 w 5194300"/>
              <a:gd name="csY111" fmla="*/ 2228850 h 4953000"/>
              <a:gd name="csX112" fmla="*/ 5003800 w 5194300"/>
              <a:gd name="csY112" fmla="*/ 2228850 h 4953000"/>
              <a:gd name="csX113" fmla="*/ 5003800 w 5194300"/>
              <a:gd name="csY113" fmla="*/ 2228850 h 4953000"/>
              <a:gd name="csX114" fmla="*/ 5054600 w 5194300"/>
              <a:gd name="csY114" fmla="*/ 2165350 h 4953000"/>
              <a:gd name="csX115" fmla="*/ 5099050 w 5194300"/>
              <a:gd name="csY115" fmla="*/ 2159000 h 4953000"/>
              <a:gd name="csX116" fmla="*/ 5156200 w 5194300"/>
              <a:gd name="csY116" fmla="*/ 2051050 h 4953000"/>
              <a:gd name="csX117" fmla="*/ 5130800 w 5194300"/>
              <a:gd name="csY117" fmla="*/ 1943100 h 4953000"/>
              <a:gd name="csX118" fmla="*/ 5137150 w 5194300"/>
              <a:gd name="csY118" fmla="*/ 1847850 h 4953000"/>
              <a:gd name="csX119" fmla="*/ 5194300 w 5194300"/>
              <a:gd name="csY119" fmla="*/ 1797050 h 4953000"/>
              <a:gd name="csX120" fmla="*/ 5194300 w 5194300"/>
              <a:gd name="csY120" fmla="*/ 1797050 h 4953000"/>
              <a:gd name="csX121" fmla="*/ 5175250 w 5194300"/>
              <a:gd name="csY121" fmla="*/ 1689100 h 4953000"/>
              <a:gd name="csX122" fmla="*/ 5111750 w 5194300"/>
              <a:gd name="csY122" fmla="*/ 1568450 h 4953000"/>
              <a:gd name="csX123" fmla="*/ 5048250 w 5194300"/>
              <a:gd name="csY123" fmla="*/ 1517650 h 4953000"/>
              <a:gd name="csX124" fmla="*/ 4972050 w 5194300"/>
              <a:gd name="csY124" fmla="*/ 1504950 h 4953000"/>
              <a:gd name="csX125" fmla="*/ 4889500 w 5194300"/>
              <a:gd name="csY125" fmla="*/ 1352550 h 4953000"/>
              <a:gd name="csX126" fmla="*/ 4902200 w 5194300"/>
              <a:gd name="csY126" fmla="*/ 1282700 h 4953000"/>
              <a:gd name="csX127" fmla="*/ 4845050 w 5194300"/>
              <a:gd name="csY127" fmla="*/ 1238250 h 4953000"/>
              <a:gd name="csX128" fmla="*/ 4768850 w 5194300"/>
              <a:gd name="csY128" fmla="*/ 1117600 h 4953000"/>
              <a:gd name="csX129" fmla="*/ 4743450 w 5194300"/>
              <a:gd name="csY129" fmla="*/ 1066800 h 4953000"/>
              <a:gd name="csX130" fmla="*/ 4597400 w 5194300"/>
              <a:gd name="csY130" fmla="*/ 901700 h 4953000"/>
              <a:gd name="csX131" fmla="*/ 4495800 w 5194300"/>
              <a:gd name="csY131" fmla="*/ 838200 h 4953000"/>
              <a:gd name="csX132" fmla="*/ 4470400 w 5194300"/>
              <a:gd name="csY132" fmla="*/ 806450 h 4953000"/>
              <a:gd name="csX133" fmla="*/ 4476750 w 5194300"/>
              <a:gd name="csY133" fmla="*/ 692150 h 4953000"/>
              <a:gd name="csX134" fmla="*/ 4362450 w 5194300"/>
              <a:gd name="csY134" fmla="*/ 660400 h 4953000"/>
              <a:gd name="csX135" fmla="*/ 4324350 w 5194300"/>
              <a:gd name="csY135" fmla="*/ 755650 h 4953000"/>
              <a:gd name="csX136" fmla="*/ 4298950 w 5194300"/>
              <a:gd name="csY136" fmla="*/ 730250 h 4953000"/>
              <a:gd name="csX137" fmla="*/ 4235450 w 5194300"/>
              <a:gd name="csY137" fmla="*/ 730250 h 4953000"/>
              <a:gd name="csX138" fmla="*/ 4210050 w 5194300"/>
              <a:gd name="csY138" fmla="*/ 698500 h 4953000"/>
              <a:gd name="csX139" fmla="*/ 4210050 w 5194300"/>
              <a:gd name="csY139" fmla="*/ 666750 h 4953000"/>
              <a:gd name="csX140" fmla="*/ 4216400 w 5194300"/>
              <a:gd name="csY140" fmla="*/ 438150 h 4953000"/>
              <a:gd name="csX141" fmla="*/ 4102100 w 5194300"/>
              <a:gd name="csY141" fmla="*/ 425450 h 4953000"/>
              <a:gd name="csX142" fmla="*/ 4102100 w 5194300"/>
              <a:gd name="csY142" fmla="*/ 234950 h 4953000"/>
              <a:gd name="csX143" fmla="*/ 4178300 w 5194300"/>
              <a:gd name="csY143" fmla="*/ 228600 h 4953000"/>
              <a:gd name="csX144" fmla="*/ 4197350 w 5194300"/>
              <a:gd name="csY144" fmla="*/ 114300 h 4953000"/>
              <a:gd name="csX145" fmla="*/ 4241800 w 5194300"/>
              <a:gd name="csY145" fmla="*/ 114300 h 4953000"/>
              <a:gd name="csX146" fmla="*/ 4311650 w 5194300"/>
              <a:gd name="csY146" fmla="*/ 114300 h 4953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</a:cxnLst>
            <a:rect l="l" t="t" r="r" b="b"/>
            <a:pathLst>
              <a:path w="5194300" h="4953000">
                <a:moveTo>
                  <a:pt x="4311650" y="114300"/>
                </a:moveTo>
                <a:lnTo>
                  <a:pt x="4311650" y="50800"/>
                </a:lnTo>
                <a:lnTo>
                  <a:pt x="4191000" y="38100"/>
                </a:lnTo>
                <a:lnTo>
                  <a:pt x="4089400" y="0"/>
                </a:lnTo>
                <a:lnTo>
                  <a:pt x="3943350" y="57150"/>
                </a:lnTo>
                <a:lnTo>
                  <a:pt x="3860800" y="177800"/>
                </a:lnTo>
                <a:lnTo>
                  <a:pt x="3543300" y="412750"/>
                </a:lnTo>
                <a:lnTo>
                  <a:pt x="3422650" y="552450"/>
                </a:lnTo>
                <a:lnTo>
                  <a:pt x="3416300" y="584200"/>
                </a:lnTo>
                <a:lnTo>
                  <a:pt x="3365500" y="615950"/>
                </a:lnTo>
                <a:lnTo>
                  <a:pt x="3257550" y="825500"/>
                </a:lnTo>
                <a:lnTo>
                  <a:pt x="3124200" y="971550"/>
                </a:lnTo>
                <a:lnTo>
                  <a:pt x="2698750" y="1276350"/>
                </a:lnTo>
                <a:lnTo>
                  <a:pt x="2628900" y="1314450"/>
                </a:lnTo>
                <a:lnTo>
                  <a:pt x="2578100" y="1498600"/>
                </a:lnTo>
                <a:lnTo>
                  <a:pt x="2508250" y="1568450"/>
                </a:lnTo>
                <a:lnTo>
                  <a:pt x="2508250" y="1638300"/>
                </a:lnTo>
                <a:lnTo>
                  <a:pt x="2457450" y="1765300"/>
                </a:lnTo>
                <a:lnTo>
                  <a:pt x="2406650" y="1784350"/>
                </a:lnTo>
                <a:lnTo>
                  <a:pt x="2374900" y="1822450"/>
                </a:lnTo>
                <a:lnTo>
                  <a:pt x="2311400" y="1854200"/>
                </a:lnTo>
                <a:lnTo>
                  <a:pt x="2286000" y="1905000"/>
                </a:lnTo>
                <a:lnTo>
                  <a:pt x="2197100" y="1943100"/>
                </a:lnTo>
                <a:lnTo>
                  <a:pt x="2139950" y="1987550"/>
                </a:lnTo>
                <a:lnTo>
                  <a:pt x="2057400" y="2076450"/>
                </a:lnTo>
                <a:lnTo>
                  <a:pt x="1968500" y="2159000"/>
                </a:lnTo>
                <a:lnTo>
                  <a:pt x="1955800" y="2235200"/>
                </a:lnTo>
                <a:lnTo>
                  <a:pt x="1885950" y="2419350"/>
                </a:lnTo>
                <a:lnTo>
                  <a:pt x="1803400" y="2508250"/>
                </a:lnTo>
                <a:lnTo>
                  <a:pt x="1727200" y="2546350"/>
                </a:lnTo>
                <a:lnTo>
                  <a:pt x="1625600" y="2546350"/>
                </a:lnTo>
                <a:lnTo>
                  <a:pt x="1549400" y="2628900"/>
                </a:lnTo>
                <a:lnTo>
                  <a:pt x="1403350" y="2603500"/>
                </a:lnTo>
                <a:lnTo>
                  <a:pt x="1365250" y="2660650"/>
                </a:lnTo>
                <a:lnTo>
                  <a:pt x="1250950" y="2686050"/>
                </a:lnTo>
                <a:lnTo>
                  <a:pt x="1282700" y="2743200"/>
                </a:lnTo>
                <a:lnTo>
                  <a:pt x="1333500" y="2755900"/>
                </a:lnTo>
                <a:lnTo>
                  <a:pt x="1289050" y="2851150"/>
                </a:lnTo>
                <a:lnTo>
                  <a:pt x="1244600" y="2819400"/>
                </a:lnTo>
                <a:lnTo>
                  <a:pt x="1193800" y="2768600"/>
                </a:lnTo>
                <a:lnTo>
                  <a:pt x="1162050" y="2819400"/>
                </a:lnTo>
                <a:lnTo>
                  <a:pt x="1111250" y="2813050"/>
                </a:lnTo>
                <a:lnTo>
                  <a:pt x="1111250" y="2889250"/>
                </a:lnTo>
                <a:lnTo>
                  <a:pt x="1009650" y="2933700"/>
                </a:lnTo>
                <a:lnTo>
                  <a:pt x="1054100" y="3028950"/>
                </a:lnTo>
                <a:lnTo>
                  <a:pt x="1054100" y="3086100"/>
                </a:lnTo>
                <a:lnTo>
                  <a:pt x="876300" y="3175000"/>
                </a:lnTo>
                <a:lnTo>
                  <a:pt x="819150" y="3136900"/>
                </a:lnTo>
                <a:lnTo>
                  <a:pt x="736600" y="3162300"/>
                </a:lnTo>
                <a:lnTo>
                  <a:pt x="666750" y="3124200"/>
                </a:lnTo>
                <a:lnTo>
                  <a:pt x="571500" y="3149600"/>
                </a:lnTo>
                <a:lnTo>
                  <a:pt x="463550" y="3200400"/>
                </a:lnTo>
                <a:lnTo>
                  <a:pt x="457200" y="3314700"/>
                </a:lnTo>
                <a:lnTo>
                  <a:pt x="425450" y="3346450"/>
                </a:lnTo>
                <a:lnTo>
                  <a:pt x="317500" y="3346450"/>
                </a:lnTo>
                <a:lnTo>
                  <a:pt x="260350" y="3441700"/>
                </a:lnTo>
                <a:lnTo>
                  <a:pt x="228600" y="3454400"/>
                </a:lnTo>
                <a:lnTo>
                  <a:pt x="241300" y="3517900"/>
                </a:lnTo>
                <a:lnTo>
                  <a:pt x="209550" y="3575050"/>
                </a:lnTo>
                <a:lnTo>
                  <a:pt x="209550" y="3663950"/>
                </a:lnTo>
                <a:lnTo>
                  <a:pt x="177800" y="3721100"/>
                </a:lnTo>
                <a:lnTo>
                  <a:pt x="120650" y="3727450"/>
                </a:lnTo>
                <a:lnTo>
                  <a:pt x="82550" y="3797300"/>
                </a:lnTo>
                <a:lnTo>
                  <a:pt x="12700" y="3797300"/>
                </a:lnTo>
                <a:lnTo>
                  <a:pt x="0" y="3879850"/>
                </a:lnTo>
                <a:lnTo>
                  <a:pt x="114300" y="3975100"/>
                </a:lnTo>
                <a:lnTo>
                  <a:pt x="127000" y="4210050"/>
                </a:lnTo>
                <a:lnTo>
                  <a:pt x="63500" y="4400550"/>
                </a:lnTo>
                <a:lnTo>
                  <a:pt x="31750" y="4686300"/>
                </a:lnTo>
                <a:lnTo>
                  <a:pt x="76200" y="4775200"/>
                </a:lnTo>
                <a:lnTo>
                  <a:pt x="215900" y="4889500"/>
                </a:lnTo>
                <a:lnTo>
                  <a:pt x="279400" y="4953000"/>
                </a:lnTo>
                <a:lnTo>
                  <a:pt x="304800" y="4914900"/>
                </a:lnTo>
                <a:lnTo>
                  <a:pt x="533400" y="4914900"/>
                </a:lnTo>
                <a:lnTo>
                  <a:pt x="755650" y="4902200"/>
                </a:lnTo>
                <a:lnTo>
                  <a:pt x="774700" y="4889500"/>
                </a:lnTo>
                <a:lnTo>
                  <a:pt x="1181100" y="4743450"/>
                </a:lnTo>
                <a:lnTo>
                  <a:pt x="1314450" y="4762500"/>
                </a:lnTo>
                <a:lnTo>
                  <a:pt x="2012950" y="4597400"/>
                </a:lnTo>
                <a:lnTo>
                  <a:pt x="2133600" y="4616450"/>
                </a:lnTo>
                <a:lnTo>
                  <a:pt x="2235200" y="4578350"/>
                </a:lnTo>
                <a:lnTo>
                  <a:pt x="2838450" y="4629150"/>
                </a:lnTo>
                <a:lnTo>
                  <a:pt x="2882900" y="4578350"/>
                </a:lnTo>
                <a:lnTo>
                  <a:pt x="3175000" y="4489450"/>
                </a:lnTo>
                <a:lnTo>
                  <a:pt x="3257550" y="4489450"/>
                </a:lnTo>
                <a:lnTo>
                  <a:pt x="3378200" y="4394200"/>
                </a:lnTo>
                <a:lnTo>
                  <a:pt x="3397250" y="4191000"/>
                </a:lnTo>
                <a:lnTo>
                  <a:pt x="3479800" y="3981450"/>
                </a:lnTo>
                <a:lnTo>
                  <a:pt x="3568700" y="3905250"/>
                </a:lnTo>
                <a:lnTo>
                  <a:pt x="3695700" y="3854450"/>
                </a:lnTo>
                <a:lnTo>
                  <a:pt x="3752850" y="3790950"/>
                </a:lnTo>
                <a:lnTo>
                  <a:pt x="3771900" y="3740150"/>
                </a:lnTo>
                <a:lnTo>
                  <a:pt x="3810000" y="3740150"/>
                </a:lnTo>
                <a:lnTo>
                  <a:pt x="3873500" y="3721100"/>
                </a:lnTo>
                <a:lnTo>
                  <a:pt x="3886200" y="3676650"/>
                </a:lnTo>
                <a:lnTo>
                  <a:pt x="3886200" y="3676650"/>
                </a:lnTo>
                <a:lnTo>
                  <a:pt x="3981450" y="3625850"/>
                </a:lnTo>
                <a:lnTo>
                  <a:pt x="3987800" y="3556000"/>
                </a:lnTo>
                <a:lnTo>
                  <a:pt x="4102100" y="3460750"/>
                </a:lnTo>
                <a:lnTo>
                  <a:pt x="4102100" y="3397250"/>
                </a:lnTo>
                <a:lnTo>
                  <a:pt x="4165600" y="3346450"/>
                </a:lnTo>
                <a:lnTo>
                  <a:pt x="4406900" y="3022600"/>
                </a:lnTo>
                <a:lnTo>
                  <a:pt x="4483100" y="2794000"/>
                </a:lnTo>
                <a:lnTo>
                  <a:pt x="4527550" y="2787650"/>
                </a:lnTo>
                <a:lnTo>
                  <a:pt x="4572000" y="2717800"/>
                </a:lnTo>
                <a:lnTo>
                  <a:pt x="4552950" y="2692400"/>
                </a:lnTo>
                <a:lnTo>
                  <a:pt x="4597400" y="2628900"/>
                </a:lnTo>
                <a:lnTo>
                  <a:pt x="4667250" y="2654300"/>
                </a:lnTo>
                <a:lnTo>
                  <a:pt x="4895850" y="2438400"/>
                </a:lnTo>
                <a:lnTo>
                  <a:pt x="4851400" y="2362200"/>
                </a:lnTo>
                <a:lnTo>
                  <a:pt x="4965700" y="2273300"/>
                </a:lnTo>
                <a:lnTo>
                  <a:pt x="4972050" y="2228850"/>
                </a:lnTo>
                <a:lnTo>
                  <a:pt x="5003800" y="2228850"/>
                </a:lnTo>
                <a:lnTo>
                  <a:pt x="5003800" y="2228850"/>
                </a:lnTo>
                <a:lnTo>
                  <a:pt x="5054600" y="2165350"/>
                </a:lnTo>
                <a:lnTo>
                  <a:pt x="5099050" y="2159000"/>
                </a:lnTo>
                <a:lnTo>
                  <a:pt x="5156200" y="2051050"/>
                </a:lnTo>
                <a:lnTo>
                  <a:pt x="5130800" y="1943100"/>
                </a:lnTo>
                <a:lnTo>
                  <a:pt x="5137150" y="1847850"/>
                </a:lnTo>
                <a:lnTo>
                  <a:pt x="5194300" y="1797050"/>
                </a:lnTo>
                <a:lnTo>
                  <a:pt x="5194300" y="1797050"/>
                </a:lnTo>
                <a:lnTo>
                  <a:pt x="5175250" y="1689100"/>
                </a:lnTo>
                <a:lnTo>
                  <a:pt x="5111750" y="1568450"/>
                </a:lnTo>
                <a:lnTo>
                  <a:pt x="5048250" y="1517650"/>
                </a:lnTo>
                <a:lnTo>
                  <a:pt x="4972050" y="1504950"/>
                </a:lnTo>
                <a:lnTo>
                  <a:pt x="4889500" y="1352550"/>
                </a:lnTo>
                <a:lnTo>
                  <a:pt x="4902200" y="1282700"/>
                </a:lnTo>
                <a:lnTo>
                  <a:pt x="4845050" y="1238250"/>
                </a:lnTo>
                <a:lnTo>
                  <a:pt x="4768850" y="1117600"/>
                </a:lnTo>
                <a:lnTo>
                  <a:pt x="4743450" y="1066800"/>
                </a:lnTo>
                <a:lnTo>
                  <a:pt x="4597400" y="901700"/>
                </a:lnTo>
                <a:lnTo>
                  <a:pt x="4495800" y="838200"/>
                </a:lnTo>
                <a:lnTo>
                  <a:pt x="4470400" y="806450"/>
                </a:lnTo>
                <a:lnTo>
                  <a:pt x="4476750" y="692150"/>
                </a:lnTo>
                <a:lnTo>
                  <a:pt x="4362450" y="660400"/>
                </a:lnTo>
                <a:lnTo>
                  <a:pt x="4324350" y="755650"/>
                </a:lnTo>
                <a:lnTo>
                  <a:pt x="4298950" y="730250"/>
                </a:lnTo>
                <a:lnTo>
                  <a:pt x="4235450" y="730250"/>
                </a:lnTo>
                <a:lnTo>
                  <a:pt x="4210050" y="698500"/>
                </a:lnTo>
                <a:lnTo>
                  <a:pt x="4210050" y="666750"/>
                </a:lnTo>
                <a:lnTo>
                  <a:pt x="4216400" y="438150"/>
                </a:lnTo>
                <a:lnTo>
                  <a:pt x="4102100" y="425450"/>
                </a:lnTo>
                <a:lnTo>
                  <a:pt x="4102100" y="234950"/>
                </a:lnTo>
                <a:lnTo>
                  <a:pt x="4178300" y="228600"/>
                </a:lnTo>
                <a:lnTo>
                  <a:pt x="4197350" y="114300"/>
                </a:lnTo>
                <a:lnTo>
                  <a:pt x="4241800" y="114300"/>
                </a:lnTo>
                <a:lnTo>
                  <a:pt x="4311650" y="11430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BE891125-44FE-3B48-EA59-22FFFA271A31}"/>
              </a:ext>
            </a:extLst>
          </p:cNvPr>
          <p:cNvSpPr>
            <a:spLocks/>
          </p:cNvSpPr>
          <p:nvPr/>
        </p:nvSpPr>
        <p:spPr bwMode="auto">
          <a:xfrm>
            <a:off x="3718406" y="3715657"/>
            <a:ext cx="2548448" cy="2575352"/>
          </a:xfrm>
          <a:custGeom>
            <a:avLst/>
            <a:gdLst>
              <a:gd name="T0" fmla="*/ 349 w 439"/>
              <a:gd name="T1" fmla="*/ 32 h 443"/>
              <a:gd name="T2" fmla="*/ 275 w 439"/>
              <a:gd name="T3" fmla="*/ 71 h 443"/>
              <a:gd name="T4" fmla="*/ 236 w 439"/>
              <a:gd name="T5" fmla="*/ 113 h 443"/>
              <a:gd name="T6" fmla="*/ 203 w 439"/>
              <a:gd name="T7" fmla="*/ 149 h 443"/>
              <a:gd name="T8" fmla="*/ 164 w 439"/>
              <a:gd name="T9" fmla="*/ 193 h 443"/>
              <a:gd name="T10" fmla="*/ 140 w 439"/>
              <a:gd name="T11" fmla="*/ 228 h 443"/>
              <a:gd name="T12" fmla="*/ 102 w 439"/>
              <a:gd name="T13" fmla="*/ 239 h 443"/>
              <a:gd name="T14" fmla="*/ 109 w 439"/>
              <a:gd name="T15" fmla="*/ 245 h 443"/>
              <a:gd name="T16" fmla="*/ 105 w 439"/>
              <a:gd name="T17" fmla="*/ 253 h 443"/>
              <a:gd name="T18" fmla="*/ 97 w 439"/>
              <a:gd name="T19" fmla="*/ 246 h 443"/>
              <a:gd name="T20" fmla="*/ 83 w 439"/>
              <a:gd name="T21" fmla="*/ 259 h 443"/>
              <a:gd name="T22" fmla="*/ 58 w 439"/>
              <a:gd name="T23" fmla="*/ 276 h 443"/>
              <a:gd name="T24" fmla="*/ 22 w 439"/>
              <a:gd name="T25" fmla="*/ 300 h 443"/>
              <a:gd name="T26" fmla="*/ 9 w 439"/>
              <a:gd name="T27" fmla="*/ 326 h 443"/>
              <a:gd name="T28" fmla="*/ 6 w 439"/>
              <a:gd name="T29" fmla="*/ 378 h 443"/>
              <a:gd name="T30" fmla="*/ 107 w 439"/>
              <a:gd name="T31" fmla="*/ 407 h 443"/>
              <a:gd name="T32" fmla="*/ 181 w 439"/>
              <a:gd name="T33" fmla="*/ 392 h 443"/>
              <a:gd name="T34" fmla="*/ 257 w 439"/>
              <a:gd name="T35" fmla="*/ 385 h 443"/>
              <a:gd name="T36" fmla="*/ 289 w 439"/>
              <a:gd name="T37" fmla="*/ 338 h 443"/>
              <a:gd name="T38" fmla="*/ 322 w 439"/>
              <a:gd name="T39" fmla="*/ 315 h 443"/>
              <a:gd name="T40" fmla="*/ 381 w 439"/>
              <a:gd name="T41" fmla="*/ 234 h 443"/>
              <a:gd name="T42" fmla="*/ 411 w 439"/>
              <a:gd name="T43" fmla="*/ 147 h 443"/>
              <a:gd name="T44" fmla="*/ 350 w 439"/>
              <a:gd name="T45" fmla="*/ 83 h 443"/>
              <a:gd name="T46" fmla="*/ 341 w 439"/>
              <a:gd name="T47" fmla="*/ 76 h 443"/>
              <a:gd name="T48" fmla="*/ 332 w 439"/>
              <a:gd name="T49" fmla="*/ 57 h 443"/>
              <a:gd name="T50" fmla="*/ 349 w 439"/>
              <a:gd name="T51" fmla="*/ 32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9" h="443">
                <a:moveTo>
                  <a:pt x="349" y="32"/>
                </a:moveTo>
                <a:cubicBezTo>
                  <a:pt x="331" y="0"/>
                  <a:pt x="291" y="61"/>
                  <a:pt x="275" y="71"/>
                </a:cubicBezTo>
                <a:cubicBezTo>
                  <a:pt x="262" y="79"/>
                  <a:pt x="251" y="102"/>
                  <a:pt x="236" y="113"/>
                </a:cubicBezTo>
                <a:cubicBezTo>
                  <a:pt x="218" y="126"/>
                  <a:pt x="214" y="132"/>
                  <a:pt x="203" y="149"/>
                </a:cubicBezTo>
                <a:cubicBezTo>
                  <a:pt x="191" y="168"/>
                  <a:pt x="182" y="176"/>
                  <a:pt x="164" y="193"/>
                </a:cubicBezTo>
                <a:cubicBezTo>
                  <a:pt x="153" y="204"/>
                  <a:pt x="155" y="219"/>
                  <a:pt x="140" y="228"/>
                </a:cubicBezTo>
                <a:cubicBezTo>
                  <a:pt x="128" y="235"/>
                  <a:pt x="115" y="232"/>
                  <a:pt x="102" y="239"/>
                </a:cubicBezTo>
                <a:cubicBezTo>
                  <a:pt x="105" y="243"/>
                  <a:pt x="106" y="243"/>
                  <a:pt x="109" y="245"/>
                </a:cubicBezTo>
                <a:cubicBezTo>
                  <a:pt x="108" y="248"/>
                  <a:pt x="106" y="250"/>
                  <a:pt x="105" y="253"/>
                </a:cubicBezTo>
                <a:cubicBezTo>
                  <a:pt x="103" y="251"/>
                  <a:pt x="100" y="248"/>
                  <a:pt x="97" y="246"/>
                </a:cubicBezTo>
                <a:cubicBezTo>
                  <a:pt x="91" y="251"/>
                  <a:pt x="88" y="253"/>
                  <a:pt x="83" y="259"/>
                </a:cubicBezTo>
                <a:cubicBezTo>
                  <a:pt x="93" y="277"/>
                  <a:pt x="68" y="282"/>
                  <a:pt x="58" y="276"/>
                </a:cubicBezTo>
                <a:cubicBezTo>
                  <a:pt x="48" y="271"/>
                  <a:pt x="26" y="294"/>
                  <a:pt x="22" y="300"/>
                </a:cubicBezTo>
                <a:cubicBezTo>
                  <a:pt x="18" y="307"/>
                  <a:pt x="13" y="320"/>
                  <a:pt x="9" y="326"/>
                </a:cubicBezTo>
                <a:cubicBezTo>
                  <a:pt x="4" y="337"/>
                  <a:pt x="8" y="356"/>
                  <a:pt x="6" y="378"/>
                </a:cubicBezTo>
                <a:cubicBezTo>
                  <a:pt x="0" y="443"/>
                  <a:pt x="65" y="416"/>
                  <a:pt x="107" y="407"/>
                </a:cubicBezTo>
                <a:cubicBezTo>
                  <a:pt x="132" y="402"/>
                  <a:pt x="157" y="393"/>
                  <a:pt x="181" y="392"/>
                </a:cubicBezTo>
                <a:cubicBezTo>
                  <a:pt x="210" y="392"/>
                  <a:pt x="232" y="401"/>
                  <a:pt x="257" y="385"/>
                </a:cubicBezTo>
                <a:cubicBezTo>
                  <a:pt x="277" y="373"/>
                  <a:pt x="272" y="356"/>
                  <a:pt x="289" y="338"/>
                </a:cubicBezTo>
                <a:cubicBezTo>
                  <a:pt x="299" y="328"/>
                  <a:pt x="313" y="325"/>
                  <a:pt x="322" y="315"/>
                </a:cubicBezTo>
                <a:cubicBezTo>
                  <a:pt x="344" y="292"/>
                  <a:pt x="363" y="251"/>
                  <a:pt x="381" y="234"/>
                </a:cubicBezTo>
                <a:cubicBezTo>
                  <a:pt x="395" y="221"/>
                  <a:pt x="439" y="170"/>
                  <a:pt x="411" y="147"/>
                </a:cubicBezTo>
                <a:cubicBezTo>
                  <a:pt x="397" y="136"/>
                  <a:pt x="361" y="66"/>
                  <a:pt x="350" y="83"/>
                </a:cubicBezTo>
                <a:cubicBezTo>
                  <a:pt x="344" y="82"/>
                  <a:pt x="344" y="79"/>
                  <a:pt x="341" y="76"/>
                </a:cubicBezTo>
                <a:cubicBezTo>
                  <a:pt x="348" y="82"/>
                  <a:pt x="331" y="45"/>
                  <a:pt x="332" y="57"/>
                </a:cubicBezTo>
                <a:cubicBezTo>
                  <a:pt x="331" y="42"/>
                  <a:pt x="336" y="34"/>
                  <a:pt x="349" y="32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53A2E31-5DE9-F55E-BCB9-8E945BB8685F}"/>
              </a:ext>
            </a:extLst>
          </p:cNvPr>
          <p:cNvSpPr/>
          <p:nvPr/>
        </p:nvSpPr>
        <p:spPr>
          <a:xfrm>
            <a:off x="6650291" y="938036"/>
            <a:ext cx="2420834" cy="2308375"/>
          </a:xfrm>
          <a:custGeom>
            <a:avLst/>
            <a:gdLst>
              <a:gd name="csX0" fmla="*/ 4311650 w 5194300"/>
              <a:gd name="csY0" fmla="*/ 114300 h 4953000"/>
              <a:gd name="csX1" fmla="*/ 4311650 w 5194300"/>
              <a:gd name="csY1" fmla="*/ 50800 h 4953000"/>
              <a:gd name="csX2" fmla="*/ 4191000 w 5194300"/>
              <a:gd name="csY2" fmla="*/ 38100 h 4953000"/>
              <a:gd name="csX3" fmla="*/ 4089400 w 5194300"/>
              <a:gd name="csY3" fmla="*/ 0 h 4953000"/>
              <a:gd name="csX4" fmla="*/ 3943350 w 5194300"/>
              <a:gd name="csY4" fmla="*/ 57150 h 4953000"/>
              <a:gd name="csX5" fmla="*/ 3860800 w 5194300"/>
              <a:gd name="csY5" fmla="*/ 177800 h 4953000"/>
              <a:gd name="csX6" fmla="*/ 3543300 w 5194300"/>
              <a:gd name="csY6" fmla="*/ 412750 h 4953000"/>
              <a:gd name="csX7" fmla="*/ 3422650 w 5194300"/>
              <a:gd name="csY7" fmla="*/ 552450 h 4953000"/>
              <a:gd name="csX8" fmla="*/ 3416300 w 5194300"/>
              <a:gd name="csY8" fmla="*/ 584200 h 4953000"/>
              <a:gd name="csX9" fmla="*/ 3365500 w 5194300"/>
              <a:gd name="csY9" fmla="*/ 615950 h 4953000"/>
              <a:gd name="csX10" fmla="*/ 3257550 w 5194300"/>
              <a:gd name="csY10" fmla="*/ 825500 h 4953000"/>
              <a:gd name="csX11" fmla="*/ 3124200 w 5194300"/>
              <a:gd name="csY11" fmla="*/ 971550 h 4953000"/>
              <a:gd name="csX12" fmla="*/ 2698750 w 5194300"/>
              <a:gd name="csY12" fmla="*/ 1276350 h 4953000"/>
              <a:gd name="csX13" fmla="*/ 2628900 w 5194300"/>
              <a:gd name="csY13" fmla="*/ 1314450 h 4953000"/>
              <a:gd name="csX14" fmla="*/ 2578100 w 5194300"/>
              <a:gd name="csY14" fmla="*/ 1498600 h 4953000"/>
              <a:gd name="csX15" fmla="*/ 2508250 w 5194300"/>
              <a:gd name="csY15" fmla="*/ 1568450 h 4953000"/>
              <a:gd name="csX16" fmla="*/ 2508250 w 5194300"/>
              <a:gd name="csY16" fmla="*/ 1638300 h 4953000"/>
              <a:gd name="csX17" fmla="*/ 2457450 w 5194300"/>
              <a:gd name="csY17" fmla="*/ 1765300 h 4953000"/>
              <a:gd name="csX18" fmla="*/ 2406650 w 5194300"/>
              <a:gd name="csY18" fmla="*/ 1784350 h 4953000"/>
              <a:gd name="csX19" fmla="*/ 2374900 w 5194300"/>
              <a:gd name="csY19" fmla="*/ 1822450 h 4953000"/>
              <a:gd name="csX20" fmla="*/ 2311400 w 5194300"/>
              <a:gd name="csY20" fmla="*/ 1854200 h 4953000"/>
              <a:gd name="csX21" fmla="*/ 2286000 w 5194300"/>
              <a:gd name="csY21" fmla="*/ 1905000 h 4953000"/>
              <a:gd name="csX22" fmla="*/ 2197100 w 5194300"/>
              <a:gd name="csY22" fmla="*/ 1943100 h 4953000"/>
              <a:gd name="csX23" fmla="*/ 2139950 w 5194300"/>
              <a:gd name="csY23" fmla="*/ 1987550 h 4953000"/>
              <a:gd name="csX24" fmla="*/ 2057400 w 5194300"/>
              <a:gd name="csY24" fmla="*/ 2076450 h 4953000"/>
              <a:gd name="csX25" fmla="*/ 1968500 w 5194300"/>
              <a:gd name="csY25" fmla="*/ 2159000 h 4953000"/>
              <a:gd name="csX26" fmla="*/ 1955800 w 5194300"/>
              <a:gd name="csY26" fmla="*/ 2235200 h 4953000"/>
              <a:gd name="csX27" fmla="*/ 1885950 w 5194300"/>
              <a:gd name="csY27" fmla="*/ 2419350 h 4953000"/>
              <a:gd name="csX28" fmla="*/ 1803400 w 5194300"/>
              <a:gd name="csY28" fmla="*/ 2508250 h 4953000"/>
              <a:gd name="csX29" fmla="*/ 1727200 w 5194300"/>
              <a:gd name="csY29" fmla="*/ 2546350 h 4953000"/>
              <a:gd name="csX30" fmla="*/ 1625600 w 5194300"/>
              <a:gd name="csY30" fmla="*/ 2546350 h 4953000"/>
              <a:gd name="csX31" fmla="*/ 1549400 w 5194300"/>
              <a:gd name="csY31" fmla="*/ 2628900 h 4953000"/>
              <a:gd name="csX32" fmla="*/ 1403350 w 5194300"/>
              <a:gd name="csY32" fmla="*/ 2603500 h 4953000"/>
              <a:gd name="csX33" fmla="*/ 1365250 w 5194300"/>
              <a:gd name="csY33" fmla="*/ 2660650 h 4953000"/>
              <a:gd name="csX34" fmla="*/ 1250950 w 5194300"/>
              <a:gd name="csY34" fmla="*/ 2686050 h 4953000"/>
              <a:gd name="csX35" fmla="*/ 1282700 w 5194300"/>
              <a:gd name="csY35" fmla="*/ 2743200 h 4953000"/>
              <a:gd name="csX36" fmla="*/ 1333500 w 5194300"/>
              <a:gd name="csY36" fmla="*/ 2755900 h 4953000"/>
              <a:gd name="csX37" fmla="*/ 1289050 w 5194300"/>
              <a:gd name="csY37" fmla="*/ 2851150 h 4953000"/>
              <a:gd name="csX38" fmla="*/ 1244600 w 5194300"/>
              <a:gd name="csY38" fmla="*/ 2819400 h 4953000"/>
              <a:gd name="csX39" fmla="*/ 1193800 w 5194300"/>
              <a:gd name="csY39" fmla="*/ 2768600 h 4953000"/>
              <a:gd name="csX40" fmla="*/ 1162050 w 5194300"/>
              <a:gd name="csY40" fmla="*/ 2819400 h 4953000"/>
              <a:gd name="csX41" fmla="*/ 1111250 w 5194300"/>
              <a:gd name="csY41" fmla="*/ 2813050 h 4953000"/>
              <a:gd name="csX42" fmla="*/ 1111250 w 5194300"/>
              <a:gd name="csY42" fmla="*/ 2889250 h 4953000"/>
              <a:gd name="csX43" fmla="*/ 1009650 w 5194300"/>
              <a:gd name="csY43" fmla="*/ 2933700 h 4953000"/>
              <a:gd name="csX44" fmla="*/ 1054100 w 5194300"/>
              <a:gd name="csY44" fmla="*/ 3028950 h 4953000"/>
              <a:gd name="csX45" fmla="*/ 1054100 w 5194300"/>
              <a:gd name="csY45" fmla="*/ 3086100 h 4953000"/>
              <a:gd name="csX46" fmla="*/ 876300 w 5194300"/>
              <a:gd name="csY46" fmla="*/ 3175000 h 4953000"/>
              <a:gd name="csX47" fmla="*/ 819150 w 5194300"/>
              <a:gd name="csY47" fmla="*/ 3136900 h 4953000"/>
              <a:gd name="csX48" fmla="*/ 736600 w 5194300"/>
              <a:gd name="csY48" fmla="*/ 3162300 h 4953000"/>
              <a:gd name="csX49" fmla="*/ 666750 w 5194300"/>
              <a:gd name="csY49" fmla="*/ 3124200 h 4953000"/>
              <a:gd name="csX50" fmla="*/ 571500 w 5194300"/>
              <a:gd name="csY50" fmla="*/ 3149600 h 4953000"/>
              <a:gd name="csX51" fmla="*/ 463550 w 5194300"/>
              <a:gd name="csY51" fmla="*/ 3200400 h 4953000"/>
              <a:gd name="csX52" fmla="*/ 457200 w 5194300"/>
              <a:gd name="csY52" fmla="*/ 3314700 h 4953000"/>
              <a:gd name="csX53" fmla="*/ 425450 w 5194300"/>
              <a:gd name="csY53" fmla="*/ 3346450 h 4953000"/>
              <a:gd name="csX54" fmla="*/ 317500 w 5194300"/>
              <a:gd name="csY54" fmla="*/ 3346450 h 4953000"/>
              <a:gd name="csX55" fmla="*/ 260350 w 5194300"/>
              <a:gd name="csY55" fmla="*/ 3441700 h 4953000"/>
              <a:gd name="csX56" fmla="*/ 228600 w 5194300"/>
              <a:gd name="csY56" fmla="*/ 3454400 h 4953000"/>
              <a:gd name="csX57" fmla="*/ 241300 w 5194300"/>
              <a:gd name="csY57" fmla="*/ 3517900 h 4953000"/>
              <a:gd name="csX58" fmla="*/ 209550 w 5194300"/>
              <a:gd name="csY58" fmla="*/ 3575050 h 4953000"/>
              <a:gd name="csX59" fmla="*/ 209550 w 5194300"/>
              <a:gd name="csY59" fmla="*/ 3663950 h 4953000"/>
              <a:gd name="csX60" fmla="*/ 177800 w 5194300"/>
              <a:gd name="csY60" fmla="*/ 3721100 h 4953000"/>
              <a:gd name="csX61" fmla="*/ 120650 w 5194300"/>
              <a:gd name="csY61" fmla="*/ 3727450 h 4953000"/>
              <a:gd name="csX62" fmla="*/ 82550 w 5194300"/>
              <a:gd name="csY62" fmla="*/ 3797300 h 4953000"/>
              <a:gd name="csX63" fmla="*/ 12700 w 5194300"/>
              <a:gd name="csY63" fmla="*/ 3797300 h 4953000"/>
              <a:gd name="csX64" fmla="*/ 0 w 5194300"/>
              <a:gd name="csY64" fmla="*/ 3879850 h 4953000"/>
              <a:gd name="csX65" fmla="*/ 114300 w 5194300"/>
              <a:gd name="csY65" fmla="*/ 3975100 h 4953000"/>
              <a:gd name="csX66" fmla="*/ 127000 w 5194300"/>
              <a:gd name="csY66" fmla="*/ 4210050 h 4953000"/>
              <a:gd name="csX67" fmla="*/ 63500 w 5194300"/>
              <a:gd name="csY67" fmla="*/ 4400550 h 4953000"/>
              <a:gd name="csX68" fmla="*/ 31750 w 5194300"/>
              <a:gd name="csY68" fmla="*/ 4686300 h 4953000"/>
              <a:gd name="csX69" fmla="*/ 76200 w 5194300"/>
              <a:gd name="csY69" fmla="*/ 4775200 h 4953000"/>
              <a:gd name="csX70" fmla="*/ 215900 w 5194300"/>
              <a:gd name="csY70" fmla="*/ 4889500 h 4953000"/>
              <a:gd name="csX71" fmla="*/ 279400 w 5194300"/>
              <a:gd name="csY71" fmla="*/ 4953000 h 4953000"/>
              <a:gd name="csX72" fmla="*/ 304800 w 5194300"/>
              <a:gd name="csY72" fmla="*/ 4914900 h 4953000"/>
              <a:gd name="csX73" fmla="*/ 533400 w 5194300"/>
              <a:gd name="csY73" fmla="*/ 4914900 h 4953000"/>
              <a:gd name="csX74" fmla="*/ 755650 w 5194300"/>
              <a:gd name="csY74" fmla="*/ 4902200 h 4953000"/>
              <a:gd name="csX75" fmla="*/ 774700 w 5194300"/>
              <a:gd name="csY75" fmla="*/ 4889500 h 4953000"/>
              <a:gd name="csX76" fmla="*/ 1181100 w 5194300"/>
              <a:gd name="csY76" fmla="*/ 4743450 h 4953000"/>
              <a:gd name="csX77" fmla="*/ 1314450 w 5194300"/>
              <a:gd name="csY77" fmla="*/ 4762500 h 4953000"/>
              <a:gd name="csX78" fmla="*/ 2012950 w 5194300"/>
              <a:gd name="csY78" fmla="*/ 4597400 h 4953000"/>
              <a:gd name="csX79" fmla="*/ 2133600 w 5194300"/>
              <a:gd name="csY79" fmla="*/ 4616450 h 4953000"/>
              <a:gd name="csX80" fmla="*/ 2235200 w 5194300"/>
              <a:gd name="csY80" fmla="*/ 4578350 h 4953000"/>
              <a:gd name="csX81" fmla="*/ 2838450 w 5194300"/>
              <a:gd name="csY81" fmla="*/ 4629150 h 4953000"/>
              <a:gd name="csX82" fmla="*/ 2882900 w 5194300"/>
              <a:gd name="csY82" fmla="*/ 4578350 h 4953000"/>
              <a:gd name="csX83" fmla="*/ 3175000 w 5194300"/>
              <a:gd name="csY83" fmla="*/ 4489450 h 4953000"/>
              <a:gd name="csX84" fmla="*/ 3257550 w 5194300"/>
              <a:gd name="csY84" fmla="*/ 4489450 h 4953000"/>
              <a:gd name="csX85" fmla="*/ 3378200 w 5194300"/>
              <a:gd name="csY85" fmla="*/ 4394200 h 4953000"/>
              <a:gd name="csX86" fmla="*/ 3397250 w 5194300"/>
              <a:gd name="csY86" fmla="*/ 4191000 h 4953000"/>
              <a:gd name="csX87" fmla="*/ 3479800 w 5194300"/>
              <a:gd name="csY87" fmla="*/ 3981450 h 4953000"/>
              <a:gd name="csX88" fmla="*/ 3568700 w 5194300"/>
              <a:gd name="csY88" fmla="*/ 3905250 h 4953000"/>
              <a:gd name="csX89" fmla="*/ 3695700 w 5194300"/>
              <a:gd name="csY89" fmla="*/ 3854450 h 4953000"/>
              <a:gd name="csX90" fmla="*/ 3752850 w 5194300"/>
              <a:gd name="csY90" fmla="*/ 3790950 h 4953000"/>
              <a:gd name="csX91" fmla="*/ 3771900 w 5194300"/>
              <a:gd name="csY91" fmla="*/ 3740150 h 4953000"/>
              <a:gd name="csX92" fmla="*/ 3810000 w 5194300"/>
              <a:gd name="csY92" fmla="*/ 3740150 h 4953000"/>
              <a:gd name="csX93" fmla="*/ 3873500 w 5194300"/>
              <a:gd name="csY93" fmla="*/ 3721100 h 4953000"/>
              <a:gd name="csX94" fmla="*/ 3886200 w 5194300"/>
              <a:gd name="csY94" fmla="*/ 3676650 h 4953000"/>
              <a:gd name="csX95" fmla="*/ 3886200 w 5194300"/>
              <a:gd name="csY95" fmla="*/ 3676650 h 4953000"/>
              <a:gd name="csX96" fmla="*/ 3981450 w 5194300"/>
              <a:gd name="csY96" fmla="*/ 3625850 h 4953000"/>
              <a:gd name="csX97" fmla="*/ 3987800 w 5194300"/>
              <a:gd name="csY97" fmla="*/ 3556000 h 4953000"/>
              <a:gd name="csX98" fmla="*/ 4102100 w 5194300"/>
              <a:gd name="csY98" fmla="*/ 3460750 h 4953000"/>
              <a:gd name="csX99" fmla="*/ 4102100 w 5194300"/>
              <a:gd name="csY99" fmla="*/ 3397250 h 4953000"/>
              <a:gd name="csX100" fmla="*/ 4165600 w 5194300"/>
              <a:gd name="csY100" fmla="*/ 3346450 h 4953000"/>
              <a:gd name="csX101" fmla="*/ 4406900 w 5194300"/>
              <a:gd name="csY101" fmla="*/ 3022600 h 4953000"/>
              <a:gd name="csX102" fmla="*/ 4483100 w 5194300"/>
              <a:gd name="csY102" fmla="*/ 2794000 h 4953000"/>
              <a:gd name="csX103" fmla="*/ 4527550 w 5194300"/>
              <a:gd name="csY103" fmla="*/ 2787650 h 4953000"/>
              <a:gd name="csX104" fmla="*/ 4572000 w 5194300"/>
              <a:gd name="csY104" fmla="*/ 2717800 h 4953000"/>
              <a:gd name="csX105" fmla="*/ 4552950 w 5194300"/>
              <a:gd name="csY105" fmla="*/ 2692400 h 4953000"/>
              <a:gd name="csX106" fmla="*/ 4597400 w 5194300"/>
              <a:gd name="csY106" fmla="*/ 2628900 h 4953000"/>
              <a:gd name="csX107" fmla="*/ 4667250 w 5194300"/>
              <a:gd name="csY107" fmla="*/ 2654300 h 4953000"/>
              <a:gd name="csX108" fmla="*/ 4895850 w 5194300"/>
              <a:gd name="csY108" fmla="*/ 2438400 h 4953000"/>
              <a:gd name="csX109" fmla="*/ 4851400 w 5194300"/>
              <a:gd name="csY109" fmla="*/ 2362200 h 4953000"/>
              <a:gd name="csX110" fmla="*/ 4965700 w 5194300"/>
              <a:gd name="csY110" fmla="*/ 2273300 h 4953000"/>
              <a:gd name="csX111" fmla="*/ 4972050 w 5194300"/>
              <a:gd name="csY111" fmla="*/ 2228850 h 4953000"/>
              <a:gd name="csX112" fmla="*/ 5003800 w 5194300"/>
              <a:gd name="csY112" fmla="*/ 2228850 h 4953000"/>
              <a:gd name="csX113" fmla="*/ 5003800 w 5194300"/>
              <a:gd name="csY113" fmla="*/ 2228850 h 4953000"/>
              <a:gd name="csX114" fmla="*/ 5054600 w 5194300"/>
              <a:gd name="csY114" fmla="*/ 2165350 h 4953000"/>
              <a:gd name="csX115" fmla="*/ 5099050 w 5194300"/>
              <a:gd name="csY115" fmla="*/ 2159000 h 4953000"/>
              <a:gd name="csX116" fmla="*/ 5156200 w 5194300"/>
              <a:gd name="csY116" fmla="*/ 2051050 h 4953000"/>
              <a:gd name="csX117" fmla="*/ 5130800 w 5194300"/>
              <a:gd name="csY117" fmla="*/ 1943100 h 4953000"/>
              <a:gd name="csX118" fmla="*/ 5137150 w 5194300"/>
              <a:gd name="csY118" fmla="*/ 1847850 h 4953000"/>
              <a:gd name="csX119" fmla="*/ 5194300 w 5194300"/>
              <a:gd name="csY119" fmla="*/ 1797050 h 4953000"/>
              <a:gd name="csX120" fmla="*/ 5194300 w 5194300"/>
              <a:gd name="csY120" fmla="*/ 1797050 h 4953000"/>
              <a:gd name="csX121" fmla="*/ 5175250 w 5194300"/>
              <a:gd name="csY121" fmla="*/ 1689100 h 4953000"/>
              <a:gd name="csX122" fmla="*/ 5111750 w 5194300"/>
              <a:gd name="csY122" fmla="*/ 1568450 h 4953000"/>
              <a:gd name="csX123" fmla="*/ 5048250 w 5194300"/>
              <a:gd name="csY123" fmla="*/ 1517650 h 4953000"/>
              <a:gd name="csX124" fmla="*/ 4972050 w 5194300"/>
              <a:gd name="csY124" fmla="*/ 1504950 h 4953000"/>
              <a:gd name="csX125" fmla="*/ 4889500 w 5194300"/>
              <a:gd name="csY125" fmla="*/ 1352550 h 4953000"/>
              <a:gd name="csX126" fmla="*/ 4902200 w 5194300"/>
              <a:gd name="csY126" fmla="*/ 1282700 h 4953000"/>
              <a:gd name="csX127" fmla="*/ 4845050 w 5194300"/>
              <a:gd name="csY127" fmla="*/ 1238250 h 4953000"/>
              <a:gd name="csX128" fmla="*/ 4768850 w 5194300"/>
              <a:gd name="csY128" fmla="*/ 1117600 h 4953000"/>
              <a:gd name="csX129" fmla="*/ 4743450 w 5194300"/>
              <a:gd name="csY129" fmla="*/ 1066800 h 4953000"/>
              <a:gd name="csX130" fmla="*/ 4597400 w 5194300"/>
              <a:gd name="csY130" fmla="*/ 901700 h 4953000"/>
              <a:gd name="csX131" fmla="*/ 4495800 w 5194300"/>
              <a:gd name="csY131" fmla="*/ 838200 h 4953000"/>
              <a:gd name="csX132" fmla="*/ 4470400 w 5194300"/>
              <a:gd name="csY132" fmla="*/ 806450 h 4953000"/>
              <a:gd name="csX133" fmla="*/ 4476750 w 5194300"/>
              <a:gd name="csY133" fmla="*/ 692150 h 4953000"/>
              <a:gd name="csX134" fmla="*/ 4362450 w 5194300"/>
              <a:gd name="csY134" fmla="*/ 660400 h 4953000"/>
              <a:gd name="csX135" fmla="*/ 4324350 w 5194300"/>
              <a:gd name="csY135" fmla="*/ 755650 h 4953000"/>
              <a:gd name="csX136" fmla="*/ 4298950 w 5194300"/>
              <a:gd name="csY136" fmla="*/ 730250 h 4953000"/>
              <a:gd name="csX137" fmla="*/ 4235450 w 5194300"/>
              <a:gd name="csY137" fmla="*/ 730250 h 4953000"/>
              <a:gd name="csX138" fmla="*/ 4210050 w 5194300"/>
              <a:gd name="csY138" fmla="*/ 698500 h 4953000"/>
              <a:gd name="csX139" fmla="*/ 4210050 w 5194300"/>
              <a:gd name="csY139" fmla="*/ 666750 h 4953000"/>
              <a:gd name="csX140" fmla="*/ 4216400 w 5194300"/>
              <a:gd name="csY140" fmla="*/ 438150 h 4953000"/>
              <a:gd name="csX141" fmla="*/ 4102100 w 5194300"/>
              <a:gd name="csY141" fmla="*/ 425450 h 4953000"/>
              <a:gd name="csX142" fmla="*/ 4102100 w 5194300"/>
              <a:gd name="csY142" fmla="*/ 234950 h 4953000"/>
              <a:gd name="csX143" fmla="*/ 4178300 w 5194300"/>
              <a:gd name="csY143" fmla="*/ 228600 h 4953000"/>
              <a:gd name="csX144" fmla="*/ 4197350 w 5194300"/>
              <a:gd name="csY144" fmla="*/ 114300 h 4953000"/>
              <a:gd name="csX145" fmla="*/ 4241800 w 5194300"/>
              <a:gd name="csY145" fmla="*/ 114300 h 4953000"/>
              <a:gd name="csX146" fmla="*/ 4311650 w 5194300"/>
              <a:gd name="csY146" fmla="*/ 114300 h 4953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</a:cxnLst>
            <a:rect l="l" t="t" r="r" b="b"/>
            <a:pathLst>
              <a:path w="5194300" h="4953000">
                <a:moveTo>
                  <a:pt x="4311650" y="114300"/>
                </a:moveTo>
                <a:lnTo>
                  <a:pt x="4311650" y="50800"/>
                </a:lnTo>
                <a:lnTo>
                  <a:pt x="4191000" y="38100"/>
                </a:lnTo>
                <a:lnTo>
                  <a:pt x="4089400" y="0"/>
                </a:lnTo>
                <a:lnTo>
                  <a:pt x="3943350" y="57150"/>
                </a:lnTo>
                <a:lnTo>
                  <a:pt x="3860800" y="177800"/>
                </a:lnTo>
                <a:lnTo>
                  <a:pt x="3543300" y="412750"/>
                </a:lnTo>
                <a:lnTo>
                  <a:pt x="3422650" y="552450"/>
                </a:lnTo>
                <a:lnTo>
                  <a:pt x="3416300" y="584200"/>
                </a:lnTo>
                <a:lnTo>
                  <a:pt x="3365500" y="615950"/>
                </a:lnTo>
                <a:lnTo>
                  <a:pt x="3257550" y="825500"/>
                </a:lnTo>
                <a:lnTo>
                  <a:pt x="3124200" y="971550"/>
                </a:lnTo>
                <a:lnTo>
                  <a:pt x="2698750" y="1276350"/>
                </a:lnTo>
                <a:lnTo>
                  <a:pt x="2628900" y="1314450"/>
                </a:lnTo>
                <a:lnTo>
                  <a:pt x="2578100" y="1498600"/>
                </a:lnTo>
                <a:lnTo>
                  <a:pt x="2508250" y="1568450"/>
                </a:lnTo>
                <a:lnTo>
                  <a:pt x="2508250" y="1638300"/>
                </a:lnTo>
                <a:lnTo>
                  <a:pt x="2457450" y="1765300"/>
                </a:lnTo>
                <a:lnTo>
                  <a:pt x="2406650" y="1784350"/>
                </a:lnTo>
                <a:lnTo>
                  <a:pt x="2374900" y="1822450"/>
                </a:lnTo>
                <a:lnTo>
                  <a:pt x="2311400" y="1854200"/>
                </a:lnTo>
                <a:lnTo>
                  <a:pt x="2286000" y="1905000"/>
                </a:lnTo>
                <a:lnTo>
                  <a:pt x="2197100" y="1943100"/>
                </a:lnTo>
                <a:lnTo>
                  <a:pt x="2139950" y="1987550"/>
                </a:lnTo>
                <a:lnTo>
                  <a:pt x="2057400" y="2076450"/>
                </a:lnTo>
                <a:lnTo>
                  <a:pt x="1968500" y="2159000"/>
                </a:lnTo>
                <a:lnTo>
                  <a:pt x="1955800" y="2235200"/>
                </a:lnTo>
                <a:lnTo>
                  <a:pt x="1885950" y="2419350"/>
                </a:lnTo>
                <a:lnTo>
                  <a:pt x="1803400" y="2508250"/>
                </a:lnTo>
                <a:lnTo>
                  <a:pt x="1727200" y="2546350"/>
                </a:lnTo>
                <a:lnTo>
                  <a:pt x="1625600" y="2546350"/>
                </a:lnTo>
                <a:lnTo>
                  <a:pt x="1549400" y="2628900"/>
                </a:lnTo>
                <a:lnTo>
                  <a:pt x="1403350" y="2603500"/>
                </a:lnTo>
                <a:lnTo>
                  <a:pt x="1365250" y="2660650"/>
                </a:lnTo>
                <a:lnTo>
                  <a:pt x="1250950" y="2686050"/>
                </a:lnTo>
                <a:lnTo>
                  <a:pt x="1282700" y="2743200"/>
                </a:lnTo>
                <a:lnTo>
                  <a:pt x="1333500" y="2755900"/>
                </a:lnTo>
                <a:lnTo>
                  <a:pt x="1289050" y="2851150"/>
                </a:lnTo>
                <a:lnTo>
                  <a:pt x="1244600" y="2819400"/>
                </a:lnTo>
                <a:lnTo>
                  <a:pt x="1193800" y="2768600"/>
                </a:lnTo>
                <a:lnTo>
                  <a:pt x="1162050" y="2819400"/>
                </a:lnTo>
                <a:lnTo>
                  <a:pt x="1111250" y="2813050"/>
                </a:lnTo>
                <a:lnTo>
                  <a:pt x="1111250" y="2889250"/>
                </a:lnTo>
                <a:lnTo>
                  <a:pt x="1009650" y="2933700"/>
                </a:lnTo>
                <a:lnTo>
                  <a:pt x="1054100" y="3028950"/>
                </a:lnTo>
                <a:lnTo>
                  <a:pt x="1054100" y="3086100"/>
                </a:lnTo>
                <a:lnTo>
                  <a:pt x="876300" y="3175000"/>
                </a:lnTo>
                <a:lnTo>
                  <a:pt x="819150" y="3136900"/>
                </a:lnTo>
                <a:lnTo>
                  <a:pt x="736600" y="3162300"/>
                </a:lnTo>
                <a:lnTo>
                  <a:pt x="666750" y="3124200"/>
                </a:lnTo>
                <a:lnTo>
                  <a:pt x="571500" y="3149600"/>
                </a:lnTo>
                <a:lnTo>
                  <a:pt x="463550" y="3200400"/>
                </a:lnTo>
                <a:lnTo>
                  <a:pt x="457200" y="3314700"/>
                </a:lnTo>
                <a:lnTo>
                  <a:pt x="425450" y="3346450"/>
                </a:lnTo>
                <a:lnTo>
                  <a:pt x="317500" y="3346450"/>
                </a:lnTo>
                <a:lnTo>
                  <a:pt x="260350" y="3441700"/>
                </a:lnTo>
                <a:lnTo>
                  <a:pt x="228600" y="3454400"/>
                </a:lnTo>
                <a:lnTo>
                  <a:pt x="241300" y="3517900"/>
                </a:lnTo>
                <a:lnTo>
                  <a:pt x="209550" y="3575050"/>
                </a:lnTo>
                <a:lnTo>
                  <a:pt x="209550" y="3663950"/>
                </a:lnTo>
                <a:lnTo>
                  <a:pt x="177800" y="3721100"/>
                </a:lnTo>
                <a:lnTo>
                  <a:pt x="120650" y="3727450"/>
                </a:lnTo>
                <a:lnTo>
                  <a:pt x="82550" y="3797300"/>
                </a:lnTo>
                <a:lnTo>
                  <a:pt x="12700" y="3797300"/>
                </a:lnTo>
                <a:lnTo>
                  <a:pt x="0" y="3879850"/>
                </a:lnTo>
                <a:lnTo>
                  <a:pt x="114300" y="3975100"/>
                </a:lnTo>
                <a:lnTo>
                  <a:pt x="127000" y="4210050"/>
                </a:lnTo>
                <a:lnTo>
                  <a:pt x="63500" y="4400550"/>
                </a:lnTo>
                <a:lnTo>
                  <a:pt x="31750" y="4686300"/>
                </a:lnTo>
                <a:lnTo>
                  <a:pt x="76200" y="4775200"/>
                </a:lnTo>
                <a:lnTo>
                  <a:pt x="215900" y="4889500"/>
                </a:lnTo>
                <a:lnTo>
                  <a:pt x="279400" y="4953000"/>
                </a:lnTo>
                <a:lnTo>
                  <a:pt x="304800" y="4914900"/>
                </a:lnTo>
                <a:lnTo>
                  <a:pt x="533400" y="4914900"/>
                </a:lnTo>
                <a:lnTo>
                  <a:pt x="755650" y="4902200"/>
                </a:lnTo>
                <a:lnTo>
                  <a:pt x="774700" y="4889500"/>
                </a:lnTo>
                <a:lnTo>
                  <a:pt x="1181100" y="4743450"/>
                </a:lnTo>
                <a:lnTo>
                  <a:pt x="1314450" y="4762500"/>
                </a:lnTo>
                <a:lnTo>
                  <a:pt x="2012950" y="4597400"/>
                </a:lnTo>
                <a:lnTo>
                  <a:pt x="2133600" y="4616450"/>
                </a:lnTo>
                <a:lnTo>
                  <a:pt x="2235200" y="4578350"/>
                </a:lnTo>
                <a:lnTo>
                  <a:pt x="2838450" y="4629150"/>
                </a:lnTo>
                <a:lnTo>
                  <a:pt x="2882900" y="4578350"/>
                </a:lnTo>
                <a:lnTo>
                  <a:pt x="3175000" y="4489450"/>
                </a:lnTo>
                <a:lnTo>
                  <a:pt x="3257550" y="4489450"/>
                </a:lnTo>
                <a:lnTo>
                  <a:pt x="3378200" y="4394200"/>
                </a:lnTo>
                <a:lnTo>
                  <a:pt x="3397250" y="4191000"/>
                </a:lnTo>
                <a:lnTo>
                  <a:pt x="3479800" y="3981450"/>
                </a:lnTo>
                <a:lnTo>
                  <a:pt x="3568700" y="3905250"/>
                </a:lnTo>
                <a:lnTo>
                  <a:pt x="3695700" y="3854450"/>
                </a:lnTo>
                <a:lnTo>
                  <a:pt x="3752850" y="3790950"/>
                </a:lnTo>
                <a:lnTo>
                  <a:pt x="3771900" y="3740150"/>
                </a:lnTo>
                <a:lnTo>
                  <a:pt x="3810000" y="3740150"/>
                </a:lnTo>
                <a:lnTo>
                  <a:pt x="3873500" y="3721100"/>
                </a:lnTo>
                <a:lnTo>
                  <a:pt x="3886200" y="3676650"/>
                </a:lnTo>
                <a:lnTo>
                  <a:pt x="3886200" y="3676650"/>
                </a:lnTo>
                <a:lnTo>
                  <a:pt x="3981450" y="3625850"/>
                </a:lnTo>
                <a:lnTo>
                  <a:pt x="3987800" y="3556000"/>
                </a:lnTo>
                <a:lnTo>
                  <a:pt x="4102100" y="3460750"/>
                </a:lnTo>
                <a:lnTo>
                  <a:pt x="4102100" y="3397250"/>
                </a:lnTo>
                <a:lnTo>
                  <a:pt x="4165600" y="3346450"/>
                </a:lnTo>
                <a:lnTo>
                  <a:pt x="4406900" y="3022600"/>
                </a:lnTo>
                <a:lnTo>
                  <a:pt x="4483100" y="2794000"/>
                </a:lnTo>
                <a:lnTo>
                  <a:pt x="4527550" y="2787650"/>
                </a:lnTo>
                <a:lnTo>
                  <a:pt x="4572000" y="2717800"/>
                </a:lnTo>
                <a:lnTo>
                  <a:pt x="4552950" y="2692400"/>
                </a:lnTo>
                <a:lnTo>
                  <a:pt x="4597400" y="2628900"/>
                </a:lnTo>
                <a:lnTo>
                  <a:pt x="4667250" y="2654300"/>
                </a:lnTo>
                <a:lnTo>
                  <a:pt x="4895850" y="2438400"/>
                </a:lnTo>
                <a:lnTo>
                  <a:pt x="4851400" y="2362200"/>
                </a:lnTo>
                <a:lnTo>
                  <a:pt x="4965700" y="2273300"/>
                </a:lnTo>
                <a:lnTo>
                  <a:pt x="4972050" y="2228850"/>
                </a:lnTo>
                <a:lnTo>
                  <a:pt x="5003800" y="2228850"/>
                </a:lnTo>
                <a:lnTo>
                  <a:pt x="5003800" y="2228850"/>
                </a:lnTo>
                <a:lnTo>
                  <a:pt x="5054600" y="2165350"/>
                </a:lnTo>
                <a:lnTo>
                  <a:pt x="5099050" y="2159000"/>
                </a:lnTo>
                <a:lnTo>
                  <a:pt x="5156200" y="2051050"/>
                </a:lnTo>
                <a:lnTo>
                  <a:pt x="5130800" y="1943100"/>
                </a:lnTo>
                <a:lnTo>
                  <a:pt x="5137150" y="1847850"/>
                </a:lnTo>
                <a:lnTo>
                  <a:pt x="5194300" y="1797050"/>
                </a:lnTo>
                <a:lnTo>
                  <a:pt x="5194300" y="1797050"/>
                </a:lnTo>
                <a:lnTo>
                  <a:pt x="5175250" y="1689100"/>
                </a:lnTo>
                <a:lnTo>
                  <a:pt x="5111750" y="1568450"/>
                </a:lnTo>
                <a:lnTo>
                  <a:pt x="5048250" y="1517650"/>
                </a:lnTo>
                <a:lnTo>
                  <a:pt x="4972050" y="1504950"/>
                </a:lnTo>
                <a:lnTo>
                  <a:pt x="4889500" y="1352550"/>
                </a:lnTo>
                <a:lnTo>
                  <a:pt x="4902200" y="1282700"/>
                </a:lnTo>
                <a:lnTo>
                  <a:pt x="4845050" y="1238250"/>
                </a:lnTo>
                <a:lnTo>
                  <a:pt x="4768850" y="1117600"/>
                </a:lnTo>
                <a:lnTo>
                  <a:pt x="4743450" y="1066800"/>
                </a:lnTo>
                <a:lnTo>
                  <a:pt x="4597400" y="901700"/>
                </a:lnTo>
                <a:lnTo>
                  <a:pt x="4495800" y="838200"/>
                </a:lnTo>
                <a:lnTo>
                  <a:pt x="4470400" y="806450"/>
                </a:lnTo>
                <a:lnTo>
                  <a:pt x="4476750" y="692150"/>
                </a:lnTo>
                <a:lnTo>
                  <a:pt x="4362450" y="660400"/>
                </a:lnTo>
                <a:lnTo>
                  <a:pt x="4324350" y="755650"/>
                </a:lnTo>
                <a:lnTo>
                  <a:pt x="4298950" y="730250"/>
                </a:lnTo>
                <a:lnTo>
                  <a:pt x="4235450" y="730250"/>
                </a:lnTo>
                <a:lnTo>
                  <a:pt x="4210050" y="698500"/>
                </a:lnTo>
                <a:lnTo>
                  <a:pt x="4210050" y="666750"/>
                </a:lnTo>
                <a:lnTo>
                  <a:pt x="4216400" y="438150"/>
                </a:lnTo>
                <a:lnTo>
                  <a:pt x="4102100" y="425450"/>
                </a:lnTo>
                <a:lnTo>
                  <a:pt x="4102100" y="234950"/>
                </a:lnTo>
                <a:lnTo>
                  <a:pt x="4178300" y="228600"/>
                </a:lnTo>
                <a:lnTo>
                  <a:pt x="4197350" y="114300"/>
                </a:lnTo>
                <a:lnTo>
                  <a:pt x="4241800" y="114300"/>
                </a:lnTo>
                <a:lnTo>
                  <a:pt x="4311650" y="11430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E3D6EE0E-75C7-5C1F-94B4-CBB40BBDC6CC}"/>
              </a:ext>
            </a:extLst>
          </p:cNvPr>
          <p:cNvSpPr>
            <a:spLocks/>
          </p:cNvSpPr>
          <p:nvPr/>
        </p:nvSpPr>
        <p:spPr bwMode="auto">
          <a:xfrm>
            <a:off x="6650291" y="3715657"/>
            <a:ext cx="2548448" cy="2575352"/>
          </a:xfrm>
          <a:custGeom>
            <a:avLst/>
            <a:gdLst>
              <a:gd name="T0" fmla="*/ 349 w 439"/>
              <a:gd name="T1" fmla="*/ 32 h 443"/>
              <a:gd name="T2" fmla="*/ 275 w 439"/>
              <a:gd name="T3" fmla="*/ 71 h 443"/>
              <a:gd name="T4" fmla="*/ 236 w 439"/>
              <a:gd name="T5" fmla="*/ 113 h 443"/>
              <a:gd name="T6" fmla="*/ 203 w 439"/>
              <a:gd name="T7" fmla="*/ 149 h 443"/>
              <a:gd name="T8" fmla="*/ 164 w 439"/>
              <a:gd name="T9" fmla="*/ 193 h 443"/>
              <a:gd name="T10" fmla="*/ 140 w 439"/>
              <a:gd name="T11" fmla="*/ 228 h 443"/>
              <a:gd name="T12" fmla="*/ 102 w 439"/>
              <a:gd name="T13" fmla="*/ 239 h 443"/>
              <a:gd name="T14" fmla="*/ 109 w 439"/>
              <a:gd name="T15" fmla="*/ 245 h 443"/>
              <a:gd name="T16" fmla="*/ 105 w 439"/>
              <a:gd name="T17" fmla="*/ 253 h 443"/>
              <a:gd name="T18" fmla="*/ 97 w 439"/>
              <a:gd name="T19" fmla="*/ 246 h 443"/>
              <a:gd name="T20" fmla="*/ 83 w 439"/>
              <a:gd name="T21" fmla="*/ 259 h 443"/>
              <a:gd name="T22" fmla="*/ 58 w 439"/>
              <a:gd name="T23" fmla="*/ 276 h 443"/>
              <a:gd name="T24" fmla="*/ 22 w 439"/>
              <a:gd name="T25" fmla="*/ 300 h 443"/>
              <a:gd name="T26" fmla="*/ 9 w 439"/>
              <a:gd name="T27" fmla="*/ 326 h 443"/>
              <a:gd name="T28" fmla="*/ 6 w 439"/>
              <a:gd name="T29" fmla="*/ 378 h 443"/>
              <a:gd name="T30" fmla="*/ 107 w 439"/>
              <a:gd name="T31" fmla="*/ 407 h 443"/>
              <a:gd name="T32" fmla="*/ 181 w 439"/>
              <a:gd name="T33" fmla="*/ 392 h 443"/>
              <a:gd name="T34" fmla="*/ 257 w 439"/>
              <a:gd name="T35" fmla="*/ 385 h 443"/>
              <a:gd name="T36" fmla="*/ 289 w 439"/>
              <a:gd name="T37" fmla="*/ 338 h 443"/>
              <a:gd name="T38" fmla="*/ 322 w 439"/>
              <a:gd name="T39" fmla="*/ 315 h 443"/>
              <a:gd name="T40" fmla="*/ 381 w 439"/>
              <a:gd name="T41" fmla="*/ 234 h 443"/>
              <a:gd name="T42" fmla="*/ 411 w 439"/>
              <a:gd name="T43" fmla="*/ 147 h 443"/>
              <a:gd name="T44" fmla="*/ 350 w 439"/>
              <a:gd name="T45" fmla="*/ 83 h 443"/>
              <a:gd name="T46" fmla="*/ 341 w 439"/>
              <a:gd name="T47" fmla="*/ 76 h 443"/>
              <a:gd name="T48" fmla="*/ 332 w 439"/>
              <a:gd name="T49" fmla="*/ 57 h 443"/>
              <a:gd name="T50" fmla="*/ 349 w 439"/>
              <a:gd name="T51" fmla="*/ 32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9" h="443">
                <a:moveTo>
                  <a:pt x="349" y="32"/>
                </a:moveTo>
                <a:cubicBezTo>
                  <a:pt x="331" y="0"/>
                  <a:pt x="291" y="61"/>
                  <a:pt x="275" y="71"/>
                </a:cubicBezTo>
                <a:cubicBezTo>
                  <a:pt x="262" y="79"/>
                  <a:pt x="251" y="102"/>
                  <a:pt x="236" y="113"/>
                </a:cubicBezTo>
                <a:cubicBezTo>
                  <a:pt x="218" y="126"/>
                  <a:pt x="214" y="132"/>
                  <a:pt x="203" y="149"/>
                </a:cubicBezTo>
                <a:cubicBezTo>
                  <a:pt x="191" y="168"/>
                  <a:pt x="182" y="176"/>
                  <a:pt x="164" y="193"/>
                </a:cubicBezTo>
                <a:cubicBezTo>
                  <a:pt x="153" y="204"/>
                  <a:pt x="155" y="219"/>
                  <a:pt x="140" y="228"/>
                </a:cubicBezTo>
                <a:cubicBezTo>
                  <a:pt x="128" y="235"/>
                  <a:pt x="115" y="232"/>
                  <a:pt x="102" y="239"/>
                </a:cubicBezTo>
                <a:cubicBezTo>
                  <a:pt x="105" y="243"/>
                  <a:pt x="106" y="243"/>
                  <a:pt x="109" y="245"/>
                </a:cubicBezTo>
                <a:cubicBezTo>
                  <a:pt x="108" y="248"/>
                  <a:pt x="106" y="250"/>
                  <a:pt x="105" y="253"/>
                </a:cubicBezTo>
                <a:cubicBezTo>
                  <a:pt x="103" y="251"/>
                  <a:pt x="100" y="248"/>
                  <a:pt x="97" y="246"/>
                </a:cubicBezTo>
                <a:cubicBezTo>
                  <a:pt x="91" y="251"/>
                  <a:pt x="88" y="253"/>
                  <a:pt x="83" y="259"/>
                </a:cubicBezTo>
                <a:cubicBezTo>
                  <a:pt x="93" y="277"/>
                  <a:pt x="68" y="282"/>
                  <a:pt x="58" y="276"/>
                </a:cubicBezTo>
                <a:cubicBezTo>
                  <a:pt x="48" y="271"/>
                  <a:pt x="26" y="294"/>
                  <a:pt x="22" y="300"/>
                </a:cubicBezTo>
                <a:cubicBezTo>
                  <a:pt x="18" y="307"/>
                  <a:pt x="13" y="320"/>
                  <a:pt x="9" y="326"/>
                </a:cubicBezTo>
                <a:cubicBezTo>
                  <a:pt x="4" y="337"/>
                  <a:pt x="8" y="356"/>
                  <a:pt x="6" y="378"/>
                </a:cubicBezTo>
                <a:cubicBezTo>
                  <a:pt x="0" y="443"/>
                  <a:pt x="65" y="416"/>
                  <a:pt x="107" y="407"/>
                </a:cubicBezTo>
                <a:cubicBezTo>
                  <a:pt x="132" y="402"/>
                  <a:pt x="157" y="393"/>
                  <a:pt x="181" y="392"/>
                </a:cubicBezTo>
                <a:cubicBezTo>
                  <a:pt x="210" y="392"/>
                  <a:pt x="232" y="401"/>
                  <a:pt x="257" y="385"/>
                </a:cubicBezTo>
                <a:cubicBezTo>
                  <a:pt x="277" y="373"/>
                  <a:pt x="272" y="356"/>
                  <a:pt x="289" y="338"/>
                </a:cubicBezTo>
                <a:cubicBezTo>
                  <a:pt x="299" y="328"/>
                  <a:pt x="313" y="325"/>
                  <a:pt x="322" y="315"/>
                </a:cubicBezTo>
                <a:cubicBezTo>
                  <a:pt x="344" y="292"/>
                  <a:pt x="363" y="251"/>
                  <a:pt x="381" y="234"/>
                </a:cubicBezTo>
                <a:cubicBezTo>
                  <a:pt x="395" y="221"/>
                  <a:pt x="439" y="170"/>
                  <a:pt x="411" y="147"/>
                </a:cubicBezTo>
                <a:cubicBezTo>
                  <a:pt x="397" y="136"/>
                  <a:pt x="361" y="66"/>
                  <a:pt x="350" y="83"/>
                </a:cubicBezTo>
                <a:cubicBezTo>
                  <a:pt x="344" y="82"/>
                  <a:pt x="344" y="79"/>
                  <a:pt x="341" y="76"/>
                </a:cubicBezTo>
                <a:cubicBezTo>
                  <a:pt x="348" y="82"/>
                  <a:pt x="331" y="45"/>
                  <a:pt x="332" y="57"/>
                </a:cubicBezTo>
                <a:cubicBezTo>
                  <a:pt x="331" y="42"/>
                  <a:pt x="336" y="34"/>
                  <a:pt x="349" y="32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911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pptx368_天売島（北海道）のイラスト</dc:title>
  <dc:subject>pptx368_天売島（北海道）のイラスト</dc:subject>
  <dc:creator>でじけろお</dc:creator>
  <cp:revision>1</cp:revision>
  <dcterms:created xsi:type="dcterms:W3CDTF">2018-05-20T00:31:01Z</dcterms:created>
  <dcterms:modified xsi:type="dcterms:W3CDTF">2026-02-20T07:35:51Z</dcterms:modified>
  <cp:version>1</cp:version>
</cp:coreProperties>
</file>