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AA1873D-AA75-DCC4-81AE-13D08F0D492E}"/>
              </a:ext>
            </a:extLst>
          </p:cNvPr>
          <p:cNvSpPr/>
          <p:nvPr/>
        </p:nvSpPr>
        <p:spPr>
          <a:xfrm>
            <a:off x="693420" y="1600200"/>
            <a:ext cx="2650388" cy="1424940"/>
          </a:xfrm>
          <a:custGeom>
            <a:avLst/>
            <a:gdLst>
              <a:gd name="csX0" fmla="*/ 358140 w 5669280"/>
              <a:gd name="csY0" fmla="*/ 76200 h 3048000"/>
              <a:gd name="csX1" fmla="*/ 297180 w 5669280"/>
              <a:gd name="csY1" fmla="*/ 99060 h 3048000"/>
              <a:gd name="csX2" fmla="*/ 601980 w 5669280"/>
              <a:gd name="csY2" fmla="*/ 548640 h 3048000"/>
              <a:gd name="csX3" fmla="*/ 655320 w 5669280"/>
              <a:gd name="csY3" fmla="*/ 655320 h 3048000"/>
              <a:gd name="csX4" fmla="*/ 518160 w 5669280"/>
              <a:gd name="csY4" fmla="*/ 1028700 h 3048000"/>
              <a:gd name="csX5" fmla="*/ 449580 w 5669280"/>
              <a:gd name="csY5" fmla="*/ 1470660 h 3048000"/>
              <a:gd name="csX6" fmla="*/ 518160 w 5669280"/>
              <a:gd name="csY6" fmla="*/ 1775460 h 3048000"/>
              <a:gd name="csX7" fmla="*/ 121920 w 5669280"/>
              <a:gd name="csY7" fmla="*/ 2125980 h 3048000"/>
              <a:gd name="csX8" fmla="*/ 68580 w 5669280"/>
              <a:gd name="csY8" fmla="*/ 2392680 h 3048000"/>
              <a:gd name="csX9" fmla="*/ 0 w 5669280"/>
              <a:gd name="csY9" fmla="*/ 2537460 h 3048000"/>
              <a:gd name="csX10" fmla="*/ 45720 w 5669280"/>
              <a:gd name="csY10" fmla="*/ 2849880 h 3048000"/>
              <a:gd name="csX11" fmla="*/ 152400 w 5669280"/>
              <a:gd name="csY11" fmla="*/ 2918460 h 3048000"/>
              <a:gd name="csX12" fmla="*/ 220980 w 5669280"/>
              <a:gd name="csY12" fmla="*/ 3009900 h 3048000"/>
              <a:gd name="csX13" fmla="*/ 289560 w 5669280"/>
              <a:gd name="csY13" fmla="*/ 3048000 h 3048000"/>
              <a:gd name="csX14" fmla="*/ 388620 w 5669280"/>
              <a:gd name="csY14" fmla="*/ 2948940 h 3048000"/>
              <a:gd name="csX15" fmla="*/ 647700 w 5669280"/>
              <a:gd name="csY15" fmla="*/ 2956560 h 3048000"/>
              <a:gd name="csX16" fmla="*/ 746760 w 5669280"/>
              <a:gd name="csY16" fmla="*/ 2887980 h 3048000"/>
              <a:gd name="csX17" fmla="*/ 731520 w 5669280"/>
              <a:gd name="csY17" fmla="*/ 2712720 h 3048000"/>
              <a:gd name="csX18" fmla="*/ 967740 w 5669280"/>
              <a:gd name="csY18" fmla="*/ 2598420 h 3048000"/>
              <a:gd name="csX19" fmla="*/ 1036320 w 5669280"/>
              <a:gd name="csY19" fmla="*/ 2209800 h 3048000"/>
              <a:gd name="csX20" fmla="*/ 1356360 w 5669280"/>
              <a:gd name="csY20" fmla="*/ 1920240 h 3048000"/>
              <a:gd name="csX21" fmla="*/ 1676400 w 5669280"/>
              <a:gd name="csY21" fmla="*/ 1828800 h 3048000"/>
              <a:gd name="csX22" fmla="*/ 1882140 w 5669280"/>
              <a:gd name="csY22" fmla="*/ 1889760 h 3048000"/>
              <a:gd name="csX23" fmla="*/ 2103120 w 5669280"/>
              <a:gd name="csY23" fmla="*/ 1821180 h 3048000"/>
              <a:gd name="csX24" fmla="*/ 2255520 w 5669280"/>
              <a:gd name="csY24" fmla="*/ 1973580 h 3048000"/>
              <a:gd name="csX25" fmla="*/ 2286000 w 5669280"/>
              <a:gd name="csY25" fmla="*/ 2141220 h 3048000"/>
              <a:gd name="csX26" fmla="*/ 2522220 w 5669280"/>
              <a:gd name="csY26" fmla="*/ 2125980 h 3048000"/>
              <a:gd name="csX27" fmla="*/ 2606040 w 5669280"/>
              <a:gd name="csY27" fmla="*/ 2057400 h 3048000"/>
              <a:gd name="csX28" fmla="*/ 2796540 w 5669280"/>
              <a:gd name="csY28" fmla="*/ 2057400 h 3048000"/>
              <a:gd name="csX29" fmla="*/ 3375660 w 5669280"/>
              <a:gd name="csY29" fmla="*/ 1775460 h 3048000"/>
              <a:gd name="csX30" fmla="*/ 3375660 w 5669280"/>
              <a:gd name="csY30" fmla="*/ 1645920 h 3048000"/>
              <a:gd name="csX31" fmla="*/ 3794760 w 5669280"/>
              <a:gd name="csY31" fmla="*/ 1813560 h 3048000"/>
              <a:gd name="csX32" fmla="*/ 4297680 w 5669280"/>
              <a:gd name="csY32" fmla="*/ 1562100 h 3048000"/>
              <a:gd name="csX33" fmla="*/ 4442460 w 5669280"/>
              <a:gd name="csY33" fmla="*/ 1562100 h 3048000"/>
              <a:gd name="csX34" fmla="*/ 4572000 w 5669280"/>
              <a:gd name="csY34" fmla="*/ 1470660 h 3048000"/>
              <a:gd name="csX35" fmla="*/ 4983480 w 5669280"/>
              <a:gd name="csY35" fmla="*/ 1409700 h 3048000"/>
              <a:gd name="csX36" fmla="*/ 5120640 w 5669280"/>
              <a:gd name="csY36" fmla="*/ 1226820 h 3048000"/>
              <a:gd name="csX37" fmla="*/ 5029200 w 5669280"/>
              <a:gd name="csY37" fmla="*/ 1219200 h 3048000"/>
              <a:gd name="csX38" fmla="*/ 5029200 w 5669280"/>
              <a:gd name="csY38" fmla="*/ 1043940 h 3048000"/>
              <a:gd name="csX39" fmla="*/ 5166360 w 5669280"/>
              <a:gd name="csY39" fmla="*/ 1028700 h 3048000"/>
              <a:gd name="csX40" fmla="*/ 5417820 w 5669280"/>
              <a:gd name="csY40" fmla="*/ 853440 h 3048000"/>
              <a:gd name="csX41" fmla="*/ 5440680 w 5669280"/>
              <a:gd name="csY41" fmla="*/ 746760 h 3048000"/>
              <a:gd name="csX42" fmla="*/ 5646420 w 5669280"/>
              <a:gd name="csY42" fmla="*/ 556260 h 3048000"/>
              <a:gd name="csX43" fmla="*/ 5669280 w 5669280"/>
              <a:gd name="csY43" fmla="*/ 358140 h 3048000"/>
              <a:gd name="csX44" fmla="*/ 5295900 w 5669280"/>
              <a:gd name="csY44" fmla="*/ 213360 h 3048000"/>
              <a:gd name="csX45" fmla="*/ 4991100 w 5669280"/>
              <a:gd name="csY45" fmla="*/ 281940 h 3048000"/>
              <a:gd name="csX46" fmla="*/ 4724400 w 5669280"/>
              <a:gd name="csY46" fmla="*/ 281940 h 3048000"/>
              <a:gd name="csX47" fmla="*/ 4046220 w 5669280"/>
              <a:gd name="csY47" fmla="*/ 15240 h 3048000"/>
              <a:gd name="csX48" fmla="*/ 3695700 w 5669280"/>
              <a:gd name="csY48" fmla="*/ 0 h 3048000"/>
              <a:gd name="csX49" fmla="*/ 3375660 w 5669280"/>
              <a:gd name="csY49" fmla="*/ 198120 h 3048000"/>
              <a:gd name="csX50" fmla="*/ 2301240 w 5669280"/>
              <a:gd name="csY50" fmla="*/ 198120 h 3048000"/>
              <a:gd name="csX51" fmla="*/ 1996440 w 5669280"/>
              <a:gd name="csY51" fmla="*/ 304800 h 3048000"/>
              <a:gd name="csX52" fmla="*/ 1729740 w 5669280"/>
              <a:gd name="csY52" fmla="*/ 297180 h 3048000"/>
              <a:gd name="csX53" fmla="*/ 1615440 w 5669280"/>
              <a:gd name="csY53" fmla="*/ 350520 h 3048000"/>
              <a:gd name="csX54" fmla="*/ 1470660 w 5669280"/>
              <a:gd name="csY54" fmla="*/ 350520 h 3048000"/>
              <a:gd name="csX55" fmla="*/ 1188720 w 5669280"/>
              <a:gd name="csY55" fmla="*/ 487680 h 3048000"/>
              <a:gd name="csX56" fmla="*/ 723900 w 5669280"/>
              <a:gd name="csY56" fmla="*/ 472440 h 3048000"/>
              <a:gd name="csX57" fmla="*/ 358140 w 5669280"/>
              <a:gd name="csY57" fmla="*/ 76200 h 304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5669280" h="3048000">
                <a:moveTo>
                  <a:pt x="358140" y="76200"/>
                </a:moveTo>
                <a:lnTo>
                  <a:pt x="297180" y="99060"/>
                </a:lnTo>
                <a:lnTo>
                  <a:pt x="601980" y="548640"/>
                </a:lnTo>
                <a:lnTo>
                  <a:pt x="655320" y="655320"/>
                </a:lnTo>
                <a:lnTo>
                  <a:pt x="518160" y="1028700"/>
                </a:lnTo>
                <a:lnTo>
                  <a:pt x="449580" y="1470660"/>
                </a:lnTo>
                <a:lnTo>
                  <a:pt x="518160" y="1775460"/>
                </a:lnTo>
                <a:lnTo>
                  <a:pt x="121920" y="2125980"/>
                </a:lnTo>
                <a:lnTo>
                  <a:pt x="68580" y="2392680"/>
                </a:lnTo>
                <a:lnTo>
                  <a:pt x="0" y="2537460"/>
                </a:lnTo>
                <a:lnTo>
                  <a:pt x="45720" y="2849880"/>
                </a:lnTo>
                <a:lnTo>
                  <a:pt x="152400" y="2918460"/>
                </a:lnTo>
                <a:lnTo>
                  <a:pt x="220980" y="3009900"/>
                </a:lnTo>
                <a:lnTo>
                  <a:pt x="289560" y="3048000"/>
                </a:lnTo>
                <a:lnTo>
                  <a:pt x="388620" y="2948940"/>
                </a:lnTo>
                <a:lnTo>
                  <a:pt x="647700" y="2956560"/>
                </a:lnTo>
                <a:lnTo>
                  <a:pt x="746760" y="2887980"/>
                </a:lnTo>
                <a:lnTo>
                  <a:pt x="731520" y="2712720"/>
                </a:lnTo>
                <a:lnTo>
                  <a:pt x="967740" y="2598420"/>
                </a:lnTo>
                <a:lnTo>
                  <a:pt x="1036320" y="2209800"/>
                </a:lnTo>
                <a:lnTo>
                  <a:pt x="1356360" y="1920240"/>
                </a:lnTo>
                <a:lnTo>
                  <a:pt x="1676400" y="1828800"/>
                </a:lnTo>
                <a:lnTo>
                  <a:pt x="1882140" y="1889760"/>
                </a:lnTo>
                <a:lnTo>
                  <a:pt x="2103120" y="1821180"/>
                </a:lnTo>
                <a:lnTo>
                  <a:pt x="2255520" y="1973580"/>
                </a:lnTo>
                <a:lnTo>
                  <a:pt x="2286000" y="2141220"/>
                </a:lnTo>
                <a:lnTo>
                  <a:pt x="2522220" y="2125980"/>
                </a:lnTo>
                <a:lnTo>
                  <a:pt x="2606040" y="2057400"/>
                </a:lnTo>
                <a:lnTo>
                  <a:pt x="2796540" y="2057400"/>
                </a:lnTo>
                <a:lnTo>
                  <a:pt x="3375660" y="1775460"/>
                </a:lnTo>
                <a:lnTo>
                  <a:pt x="3375660" y="1645920"/>
                </a:lnTo>
                <a:lnTo>
                  <a:pt x="3794760" y="1813560"/>
                </a:lnTo>
                <a:lnTo>
                  <a:pt x="4297680" y="1562100"/>
                </a:lnTo>
                <a:lnTo>
                  <a:pt x="4442460" y="1562100"/>
                </a:lnTo>
                <a:lnTo>
                  <a:pt x="4572000" y="1470660"/>
                </a:lnTo>
                <a:lnTo>
                  <a:pt x="4983480" y="1409700"/>
                </a:lnTo>
                <a:lnTo>
                  <a:pt x="5120640" y="1226820"/>
                </a:lnTo>
                <a:lnTo>
                  <a:pt x="5029200" y="1219200"/>
                </a:lnTo>
                <a:lnTo>
                  <a:pt x="5029200" y="1043940"/>
                </a:lnTo>
                <a:lnTo>
                  <a:pt x="5166360" y="1028700"/>
                </a:lnTo>
                <a:lnTo>
                  <a:pt x="5417820" y="853440"/>
                </a:lnTo>
                <a:lnTo>
                  <a:pt x="5440680" y="746760"/>
                </a:lnTo>
                <a:lnTo>
                  <a:pt x="5646420" y="556260"/>
                </a:lnTo>
                <a:lnTo>
                  <a:pt x="5669280" y="358140"/>
                </a:lnTo>
                <a:lnTo>
                  <a:pt x="5295900" y="213360"/>
                </a:lnTo>
                <a:lnTo>
                  <a:pt x="4991100" y="281940"/>
                </a:lnTo>
                <a:lnTo>
                  <a:pt x="4724400" y="281940"/>
                </a:lnTo>
                <a:lnTo>
                  <a:pt x="4046220" y="15240"/>
                </a:lnTo>
                <a:lnTo>
                  <a:pt x="3695700" y="0"/>
                </a:lnTo>
                <a:lnTo>
                  <a:pt x="3375660" y="198120"/>
                </a:lnTo>
                <a:lnTo>
                  <a:pt x="2301240" y="198120"/>
                </a:lnTo>
                <a:lnTo>
                  <a:pt x="1996440" y="304800"/>
                </a:lnTo>
                <a:lnTo>
                  <a:pt x="1729740" y="297180"/>
                </a:lnTo>
                <a:lnTo>
                  <a:pt x="1615440" y="350520"/>
                </a:lnTo>
                <a:lnTo>
                  <a:pt x="1470660" y="350520"/>
                </a:lnTo>
                <a:lnTo>
                  <a:pt x="1188720" y="487680"/>
                </a:lnTo>
                <a:lnTo>
                  <a:pt x="723900" y="472440"/>
                </a:lnTo>
                <a:lnTo>
                  <a:pt x="358140" y="7620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79A1199-5F5F-1D49-6067-3880C3FF7FA3}"/>
              </a:ext>
            </a:extLst>
          </p:cNvPr>
          <p:cNvSpPr>
            <a:spLocks/>
          </p:cNvSpPr>
          <p:nvPr/>
        </p:nvSpPr>
        <p:spPr bwMode="auto">
          <a:xfrm>
            <a:off x="3642360" y="4393247"/>
            <a:ext cx="2835275" cy="1470025"/>
          </a:xfrm>
          <a:custGeom>
            <a:avLst/>
            <a:gdLst>
              <a:gd name="T0" fmla="*/ 34 w 498"/>
              <a:gd name="T1" fmla="*/ 13 h 257"/>
              <a:gd name="T2" fmla="*/ 54 w 498"/>
              <a:gd name="T3" fmla="*/ 70 h 257"/>
              <a:gd name="T4" fmla="*/ 43 w 498"/>
              <a:gd name="T5" fmla="*/ 113 h 257"/>
              <a:gd name="T6" fmla="*/ 47 w 498"/>
              <a:gd name="T7" fmla="*/ 150 h 257"/>
              <a:gd name="T8" fmla="*/ 5 w 498"/>
              <a:gd name="T9" fmla="*/ 216 h 257"/>
              <a:gd name="T10" fmla="*/ 20 w 498"/>
              <a:gd name="T11" fmla="*/ 247 h 257"/>
              <a:gd name="T12" fmla="*/ 52 w 498"/>
              <a:gd name="T13" fmla="*/ 246 h 257"/>
              <a:gd name="T14" fmla="*/ 69 w 498"/>
              <a:gd name="T15" fmla="*/ 224 h 257"/>
              <a:gd name="T16" fmla="*/ 88 w 498"/>
              <a:gd name="T17" fmla="*/ 189 h 257"/>
              <a:gd name="T18" fmla="*/ 157 w 498"/>
              <a:gd name="T19" fmla="*/ 160 h 257"/>
              <a:gd name="T20" fmla="*/ 187 w 498"/>
              <a:gd name="T21" fmla="*/ 166 h 257"/>
              <a:gd name="T22" fmla="*/ 212 w 498"/>
              <a:gd name="T23" fmla="*/ 176 h 257"/>
              <a:gd name="T24" fmla="*/ 278 w 498"/>
              <a:gd name="T25" fmla="*/ 140 h 257"/>
              <a:gd name="T26" fmla="*/ 353 w 498"/>
              <a:gd name="T27" fmla="*/ 133 h 257"/>
              <a:gd name="T28" fmla="*/ 420 w 498"/>
              <a:gd name="T29" fmla="*/ 106 h 257"/>
              <a:gd name="T30" fmla="*/ 453 w 498"/>
              <a:gd name="T31" fmla="*/ 32 h 257"/>
              <a:gd name="T32" fmla="*/ 385 w 498"/>
              <a:gd name="T33" fmla="*/ 29 h 257"/>
              <a:gd name="T34" fmla="*/ 304 w 498"/>
              <a:gd name="T35" fmla="*/ 7 h 257"/>
              <a:gd name="T36" fmla="*/ 278 w 498"/>
              <a:gd name="T37" fmla="*/ 23 h 257"/>
              <a:gd name="T38" fmla="*/ 235 w 498"/>
              <a:gd name="T39" fmla="*/ 23 h 257"/>
              <a:gd name="T40" fmla="*/ 161 w 498"/>
              <a:gd name="T41" fmla="*/ 31 h 257"/>
              <a:gd name="T42" fmla="*/ 98 w 498"/>
              <a:gd name="T43" fmla="*/ 46 h 257"/>
              <a:gd name="T44" fmla="*/ 34 w 498"/>
              <a:gd name="T45" fmla="*/ 13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257">
                <a:moveTo>
                  <a:pt x="34" y="13"/>
                </a:moveTo>
                <a:cubicBezTo>
                  <a:pt x="24" y="20"/>
                  <a:pt x="61" y="51"/>
                  <a:pt x="54" y="70"/>
                </a:cubicBezTo>
                <a:cubicBezTo>
                  <a:pt x="48" y="85"/>
                  <a:pt x="45" y="98"/>
                  <a:pt x="43" y="113"/>
                </a:cubicBezTo>
                <a:cubicBezTo>
                  <a:pt x="41" y="124"/>
                  <a:pt x="49" y="142"/>
                  <a:pt x="47" y="150"/>
                </a:cubicBezTo>
                <a:cubicBezTo>
                  <a:pt x="38" y="175"/>
                  <a:pt x="0" y="181"/>
                  <a:pt x="5" y="216"/>
                </a:cubicBezTo>
                <a:cubicBezTo>
                  <a:pt x="8" y="234"/>
                  <a:pt x="10" y="234"/>
                  <a:pt x="20" y="247"/>
                </a:cubicBezTo>
                <a:cubicBezTo>
                  <a:pt x="28" y="257"/>
                  <a:pt x="38" y="245"/>
                  <a:pt x="52" y="246"/>
                </a:cubicBezTo>
                <a:cubicBezTo>
                  <a:pt x="72" y="246"/>
                  <a:pt x="58" y="229"/>
                  <a:pt x="69" y="224"/>
                </a:cubicBezTo>
                <a:cubicBezTo>
                  <a:pt x="87" y="215"/>
                  <a:pt x="85" y="209"/>
                  <a:pt x="88" y="189"/>
                </a:cubicBezTo>
                <a:cubicBezTo>
                  <a:pt x="94" y="158"/>
                  <a:pt x="136" y="158"/>
                  <a:pt x="157" y="160"/>
                </a:cubicBezTo>
                <a:cubicBezTo>
                  <a:pt x="179" y="161"/>
                  <a:pt x="168" y="156"/>
                  <a:pt x="187" y="166"/>
                </a:cubicBezTo>
                <a:cubicBezTo>
                  <a:pt x="194" y="170"/>
                  <a:pt x="194" y="191"/>
                  <a:pt x="212" y="176"/>
                </a:cubicBezTo>
                <a:cubicBezTo>
                  <a:pt x="227" y="164"/>
                  <a:pt x="281" y="170"/>
                  <a:pt x="278" y="140"/>
                </a:cubicBezTo>
                <a:cubicBezTo>
                  <a:pt x="316" y="155"/>
                  <a:pt x="316" y="148"/>
                  <a:pt x="353" y="133"/>
                </a:cubicBezTo>
                <a:cubicBezTo>
                  <a:pt x="373" y="125"/>
                  <a:pt x="410" y="130"/>
                  <a:pt x="420" y="106"/>
                </a:cubicBezTo>
                <a:cubicBezTo>
                  <a:pt x="390" y="96"/>
                  <a:pt x="498" y="49"/>
                  <a:pt x="453" y="32"/>
                </a:cubicBezTo>
                <a:cubicBezTo>
                  <a:pt x="429" y="22"/>
                  <a:pt x="408" y="37"/>
                  <a:pt x="385" y="29"/>
                </a:cubicBezTo>
                <a:cubicBezTo>
                  <a:pt x="363" y="20"/>
                  <a:pt x="330" y="0"/>
                  <a:pt x="304" y="7"/>
                </a:cubicBezTo>
                <a:cubicBezTo>
                  <a:pt x="295" y="9"/>
                  <a:pt x="288" y="20"/>
                  <a:pt x="278" y="23"/>
                </a:cubicBezTo>
                <a:cubicBezTo>
                  <a:pt x="266" y="26"/>
                  <a:pt x="247" y="23"/>
                  <a:pt x="235" y="23"/>
                </a:cubicBezTo>
                <a:cubicBezTo>
                  <a:pt x="210" y="23"/>
                  <a:pt x="184" y="32"/>
                  <a:pt x="161" y="31"/>
                </a:cubicBezTo>
                <a:cubicBezTo>
                  <a:pt x="139" y="31"/>
                  <a:pt x="118" y="47"/>
                  <a:pt x="98" y="46"/>
                </a:cubicBezTo>
                <a:cubicBezTo>
                  <a:pt x="62" y="45"/>
                  <a:pt x="59" y="40"/>
                  <a:pt x="34" y="13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082C9DE-ABFE-3A1F-F805-D7FDAECAC362}"/>
              </a:ext>
            </a:extLst>
          </p:cNvPr>
          <p:cNvSpPr/>
          <p:nvPr/>
        </p:nvSpPr>
        <p:spPr>
          <a:xfrm>
            <a:off x="3642360" y="1600200"/>
            <a:ext cx="2650388" cy="1424940"/>
          </a:xfrm>
          <a:custGeom>
            <a:avLst/>
            <a:gdLst>
              <a:gd name="csX0" fmla="*/ 358140 w 5669280"/>
              <a:gd name="csY0" fmla="*/ 76200 h 3048000"/>
              <a:gd name="csX1" fmla="*/ 297180 w 5669280"/>
              <a:gd name="csY1" fmla="*/ 99060 h 3048000"/>
              <a:gd name="csX2" fmla="*/ 601980 w 5669280"/>
              <a:gd name="csY2" fmla="*/ 548640 h 3048000"/>
              <a:gd name="csX3" fmla="*/ 655320 w 5669280"/>
              <a:gd name="csY3" fmla="*/ 655320 h 3048000"/>
              <a:gd name="csX4" fmla="*/ 518160 w 5669280"/>
              <a:gd name="csY4" fmla="*/ 1028700 h 3048000"/>
              <a:gd name="csX5" fmla="*/ 449580 w 5669280"/>
              <a:gd name="csY5" fmla="*/ 1470660 h 3048000"/>
              <a:gd name="csX6" fmla="*/ 518160 w 5669280"/>
              <a:gd name="csY6" fmla="*/ 1775460 h 3048000"/>
              <a:gd name="csX7" fmla="*/ 121920 w 5669280"/>
              <a:gd name="csY7" fmla="*/ 2125980 h 3048000"/>
              <a:gd name="csX8" fmla="*/ 68580 w 5669280"/>
              <a:gd name="csY8" fmla="*/ 2392680 h 3048000"/>
              <a:gd name="csX9" fmla="*/ 0 w 5669280"/>
              <a:gd name="csY9" fmla="*/ 2537460 h 3048000"/>
              <a:gd name="csX10" fmla="*/ 45720 w 5669280"/>
              <a:gd name="csY10" fmla="*/ 2849880 h 3048000"/>
              <a:gd name="csX11" fmla="*/ 152400 w 5669280"/>
              <a:gd name="csY11" fmla="*/ 2918460 h 3048000"/>
              <a:gd name="csX12" fmla="*/ 220980 w 5669280"/>
              <a:gd name="csY12" fmla="*/ 3009900 h 3048000"/>
              <a:gd name="csX13" fmla="*/ 289560 w 5669280"/>
              <a:gd name="csY13" fmla="*/ 3048000 h 3048000"/>
              <a:gd name="csX14" fmla="*/ 388620 w 5669280"/>
              <a:gd name="csY14" fmla="*/ 2948940 h 3048000"/>
              <a:gd name="csX15" fmla="*/ 647700 w 5669280"/>
              <a:gd name="csY15" fmla="*/ 2956560 h 3048000"/>
              <a:gd name="csX16" fmla="*/ 746760 w 5669280"/>
              <a:gd name="csY16" fmla="*/ 2887980 h 3048000"/>
              <a:gd name="csX17" fmla="*/ 731520 w 5669280"/>
              <a:gd name="csY17" fmla="*/ 2712720 h 3048000"/>
              <a:gd name="csX18" fmla="*/ 967740 w 5669280"/>
              <a:gd name="csY18" fmla="*/ 2598420 h 3048000"/>
              <a:gd name="csX19" fmla="*/ 1036320 w 5669280"/>
              <a:gd name="csY19" fmla="*/ 2209800 h 3048000"/>
              <a:gd name="csX20" fmla="*/ 1356360 w 5669280"/>
              <a:gd name="csY20" fmla="*/ 1920240 h 3048000"/>
              <a:gd name="csX21" fmla="*/ 1676400 w 5669280"/>
              <a:gd name="csY21" fmla="*/ 1828800 h 3048000"/>
              <a:gd name="csX22" fmla="*/ 1882140 w 5669280"/>
              <a:gd name="csY22" fmla="*/ 1889760 h 3048000"/>
              <a:gd name="csX23" fmla="*/ 2103120 w 5669280"/>
              <a:gd name="csY23" fmla="*/ 1821180 h 3048000"/>
              <a:gd name="csX24" fmla="*/ 2255520 w 5669280"/>
              <a:gd name="csY24" fmla="*/ 1973580 h 3048000"/>
              <a:gd name="csX25" fmla="*/ 2286000 w 5669280"/>
              <a:gd name="csY25" fmla="*/ 2141220 h 3048000"/>
              <a:gd name="csX26" fmla="*/ 2522220 w 5669280"/>
              <a:gd name="csY26" fmla="*/ 2125980 h 3048000"/>
              <a:gd name="csX27" fmla="*/ 2606040 w 5669280"/>
              <a:gd name="csY27" fmla="*/ 2057400 h 3048000"/>
              <a:gd name="csX28" fmla="*/ 2796540 w 5669280"/>
              <a:gd name="csY28" fmla="*/ 2057400 h 3048000"/>
              <a:gd name="csX29" fmla="*/ 3375660 w 5669280"/>
              <a:gd name="csY29" fmla="*/ 1775460 h 3048000"/>
              <a:gd name="csX30" fmla="*/ 3375660 w 5669280"/>
              <a:gd name="csY30" fmla="*/ 1645920 h 3048000"/>
              <a:gd name="csX31" fmla="*/ 3794760 w 5669280"/>
              <a:gd name="csY31" fmla="*/ 1813560 h 3048000"/>
              <a:gd name="csX32" fmla="*/ 4297680 w 5669280"/>
              <a:gd name="csY32" fmla="*/ 1562100 h 3048000"/>
              <a:gd name="csX33" fmla="*/ 4442460 w 5669280"/>
              <a:gd name="csY33" fmla="*/ 1562100 h 3048000"/>
              <a:gd name="csX34" fmla="*/ 4572000 w 5669280"/>
              <a:gd name="csY34" fmla="*/ 1470660 h 3048000"/>
              <a:gd name="csX35" fmla="*/ 4983480 w 5669280"/>
              <a:gd name="csY35" fmla="*/ 1409700 h 3048000"/>
              <a:gd name="csX36" fmla="*/ 5120640 w 5669280"/>
              <a:gd name="csY36" fmla="*/ 1226820 h 3048000"/>
              <a:gd name="csX37" fmla="*/ 5029200 w 5669280"/>
              <a:gd name="csY37" fmla="*/ 1219200 h 3048000"/>
              <a:gd name="csX38" fmla="*/ 5029200 w 5669280"/>
              <a:gd name="csY38" fmla="*/ 1043940 h 3048000"/>
              <a:gd name="csX39" fmla="*/ 5166360 w 5669280"/>
              <a:gd name="csY39" fmla="*/ 1028700 h 3048000"/>
              <a:gd name="csX40" fmla="*/ 5417820 w 5669280"/>
              <a:gd name="csY40" fmla="*/ 853440 h 3048000"/>
              <a:gd name="csX41" fmla="*/ 5440680 w 5669280"/>
              <a:gd name="csY41" fmla="*/ 746760 h 3048000"/>
              <a:gd name="csX42" fmla="*/ 5646420 w 5669280"/>
              <a:gd name="csY42" fmla="*/ 556260 h 3048000"/>
              <a:gd name="csX43" fmla="*/ 5669280 w 5669280"/>
              <a:gd name="csY43" fmla="*/ 358140 h 3048000"/>
              <a:gd name="csX44" fmla="*/ 5295900 w 5669280"/>
              <a:gd name="csY44" fmla="*/ 213360 h 3048000"/>
              <a:gd name="csX45" fmla="*/ 4991100 w 5669280"/>
              <a:gd name="csY45" fmla="*/ 281940 h 3048000"/>
              <a:gd name="csX46" fmla="*/ 4724400 w 5669280"/>
              <a:gd name="csY46" fmla="*/ 281940 h 3048000"/>
              <a:gd name="csX47" fmla="*/ 4046220 w 5669280"/>
              <a:gd name="csY47" fmla="*/ 15240 h 3048000"/>
              <a:gd name="csX48" fmla="*/ 3695700 w 5669280"/>
              <a:gd name="csY48" fmla="*/ 0 h 3048000"/>
              <a:gd name="csX49" fmla="*/ 3375660 w 5669280"/>
              <a:gd name="csY49" fmla="*/ 198120 h 3048000"/>
              <a:gd name="csX50" fmla="*/ 2301240 w 5669280"/>
              <a:gd name="csY50" fmla="*/ 198120 h 3048000"/>
              <a:gd name="csX51" fmla="*/ 1996440 w 5669280"/>
              <a:gd name="csY51" fmla="*/ 304800 h 3048000"/>
              <a:gd name="csX52" fmla="*/ 1729740 w 5669280"/>
              <a:gd name="csY52" fmla="*/ 297180 h 3048000"/>
              <a:gd name="csX53" fmla="*/ 1615440 w 5669280"/>
              <a:gd name="csY53" fmla="*/ 350520 h 3048000"/>
              <a:gd name="csX54" fmla="*/ 1470660 w 5669280"/>
              <a:gd name="csY54" fmla="*/ 350520 h 3048000"/>
              <a:gd name="csX55" fmla="*/ 1188720 w 5669280"/>
              <a:gd name="csY55" fmla="*/ 487680 h 3048000"/>
              <a:gd name="csX56" fmla="*/ 723900 w 5669280"/>
              <a:gd name="csY56" fmla="*/ 472440 h 3048000"/>
              <a:gd name="csX57" fmla="*/ 358140 w 5669280"/>
              <a:gd name="csY57" fmla="*/ 76200 h 304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5669280" h="3048000">
                <a:moveTo>
                  <a:pt x="358140" y="76200"/>
                </a:moveTo>
                <a:lnTo>
                  <a:pt x="297180" y="99060"/>
                </a:lnTo>
                <a:lnTo>
                  <a:pt x="601980" y="548640"/>
                </a:lnTo>
                <a:lnTo>
                  <a:pt x="655320" y="655320"/>
                </a:lnTo>
                <a:lnTo>
                  <a:pt x="518160" y="1028700"/>
                </a:lnTo>
                <a:lnTo>
                  <a:pt x="449580" y="1470660"/>
                </a:lnTo>
                <a:lnTo>
                  <a:pt x="518160" y="1775460"/>
                </a:lnTo>
                <a:lnTo>
                  <a:pt x="121920" y="2125980"/>
                </a:lnTo>
                <a:lnTo>
                  <a:pt x="68580" y="2392680"/>
                </a:lnTo>
                <a:lnTo>
                  <a:pt x="0" y="2537460"/>
                </a:lnTo>
                <a:lnTo>
                  <a:pt x="45720" y="2849880"/>
                </a:lnTo>
                <a:lnTo>
                  <a:pt x="152400" y="2918460"/>
                </a:lnTo>
                <a:lnTo>
                  <a:pt x="220980" y="3009900"/>
                </a:lnTo>
                <a:lnTo>
                  <a:pt x="289560" y="3048000"/>
                </a:lnTo>
                <a:lnTo>
                  <a:pt x="388620" y="2948940"/>
                </a:lnTo>
                <a:lnTo>
                  <a:pt x="647700" y="2956560"/>
                </a:lnTo>
                <a:lnTo>
                  <a:pt x="746760" y="2887980"/>
                </a:lnTo>
                <a:lnTo>
                  <a:pt x="731520" y="2712720"/>
                </a:lnTo>
                <a:lnTo>
                  <a:pt x="967740" y="2598420"/>
                </a:lnTo>
                <a:lnTo>
                  <a:pt x="1036320" y="2209800"/>
                </a:lnTo>
                <a:lnTo>
                  <a:pt x="1356360" y="1920240"/>
                </a:lnTo>
                <a:lnTo>
                  <a:pt x="1676400" y="1828800"/>
                </a:lnTo>
                <a:lnTo>
                  <a:pt x="1882140" y="1889760"/>
                </a:lnTo>
                <a:lnTo>
                  <a:pt x="2103120" y="1821180"/>
                </a:lnTo>
                <a:lnTo>
                  <a:pt x="2255520" y="1973580"/>
                </a:lnTo>
                <a:lnTo>
                  <a:pt x="2286000" y="2141220"/>
                </a:lnTo>
                <a:lnTo>
                  <a:pt x="2522220" y="2125980"/>
                </a:lnTo>
                <a:lnTo>
                  <a:pt x="2606040" y="2057400"/>
                </a:lnTo>
                <a:lnTo>
                  <a:pt x="2796540" y="2057400"/>
                </a:lnTo>
                <a:lnTo>
                  <a:pt x="3375660" y="1775460"/>
                </a:lnTo>
                <a:lnTo>
                  <a:pt x="3375660" y="1645920"/>
                </a:lnTo>
                <a:lnTo>
                  <a:pt x="3794760" y="1813560"/>
                </a:lnTo>
                <a:lnTo>
                  <a:pt x="4297680" y="1562100"/>
                </a:lnTo>
                <a:lnTo>
                  <a:pt x="4442460" y="1562100"/>
                </a:lnTo>
                <a:lnTo>
                  <a:pt x="4572000" y="1470660"/>
                </a:lnTo>
                <a:lnTo>
                  <a:pt x="4983480" y="1409700"/>
                </a:lnTo>
                <a:lnTo>
                  <a:pt x="5120640" y="1226820"/>
                </a:lnTo>
                <a:lnTo>
                  <a:pt x="5029200" y="1219200"/>
                </a:lnTo>
                <a:lnTo>
                  <a:pt x="5029200" y="1043940"/>
                </a:lnTo>
                <a:lnTo>
                  <a:pt x="5166360" y="1028700"/>
                </a:lnTo>
                <a:lnTo>
                  <a:pt x="5417820" y="853440"/>
                </a:lnTo>
                <a:lnTo>
                  <a:pt x="5440680" y="746760"/>
                </a:lnTo>
                <a:lnTo>
                  <a:pt x="5646420" y="556260"/>
                </a:lnTo>
                <a:lnTo>
                  <a:pt x="5669280" y="358140"/>
                </a:lnTo>
                <a:lnTo>
                  <a:pt x="5295900" y="213360"/>
                </a:lnTo>
                <a:lnTo>
                  <a:pt x="4991100" y="281940"/>
                </a:lnTo>
                <a:lnTo>
                  <a:pt x="4724400" y="281940"/>
                </a:lnTo>
                <a:lnTo>
                  <a:pt x="4046220" y="15240"/>
                </a:lnTo>
                <a:lnTo>
                  <a:pt x="3695700" y="0"/>
                </a:lnTo>
                <a:lnTo>
                  <a:pt x="3375660" y="198120"/>
                </a:lnTo>
                <a:lnTo>
                  <a:pt x="2301240" y="198120"/>
                </a:lnTo>
                <a:lnTo>
                  <a:pt x="1996440" y="304800"/>
                </a:lnTo>
                <a:lnTo>
                  <a:pt x="1729740" y="297180"/>
                </a:lnTo>
                <a:lnTo>
                  <a:pt x="1615440" y="350520"/>
                </a:lnTo>
                <a:lnTo>
                  <a:pt x="1470660" y="350520"/>
                </a:lnTo>
                <a:lnTo>
                  <a:pt x="1188720" y="487680"/>
                </a:lnTo>
                <a:lnTo>
                  <a:pt x="723900" y="472440"/>
                </a:lnTo>
                <a:lnTo>
                  <a:pt x="358140" y="7620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71C2B392-9CA9-1AB7-E34B-5156C2CFBD9D}"/>
              </a:ext>
            </a:extLst>
          </p:cNvPr>
          <p:cNvSpPr>
            <a:spLocks/>
          </p:cNvSpPr>
          <p:nvPr/>
        </p:nvSpPr>
        <p:spPr bwMode="auto">
          <a:xfrm>
            <a:off x="693420" y="4393247"/>
            <a:ext cx="2835275" cy="1470025"/>
          </a:xfrm>
          <a:custGeom>
            <a:avLst/>
            <a:gdLst>
              <a:gd name="T0" fmla="*/ 34 w 498"/>
              <a:gd name="T1" fmla="*/ 13 h 257"/>
              <a:gd name="T2" fmla="*/ 54 w 498"/>
              <a:gd name="T3" fmla="*/ 70 h 257"/>
              <a:gd name="T4" fmla="*/ 43 w 498"/>
              <a:gd name="T5" fmla="*/ 113 h 257"/>
              <a:gd name="T6" fmla="*/ 47 w 498"/>
              <a:gd name="T7" fmla="*/ 150 h 257"/>
              <a:gd name="T8" fmla="*/ 5 w 498"/>
              <a:gd name="T9" fmla="*/ 216 h 257"/>
              <a:gd name="T10" fmla="*/ 20 w 498"/>
              <a:gd name="T11" fmla="*/ 247 h 257"/>
              <a:gd name="T12" fmla="*/ 52 w 498"/>
              <a:gd name="T13" fmla="*/ 246 h 257"/>
              <a:gd name="T14" fmla="*/ 69 w 498"/>
              <a:gd name="T15" fmla="*/ 224 h 257"/>
              <a:gd name="T16" fmla="*/ 88 w 498"/>
              <a:gd name="T17" fmla="*/ 189 h 257"/>
              <a:gd name="T18" fmla="*/ 157 w 498"/>
              <a:gd name="T19" fmla="*/ 160 h 257"/>
              <a:gd name="T20" fmla="*/ 187 w 498"/>
              <a:gd name="T21" fmla="*/ 166 h 257"/>
              <a:gd name="T22" fmla="*/ 212 w 498"/>
              <a:gd name="T23" fmla="*/ 176 h 257"/>
              <a:gd name="T24" fmla="*/ 278 w 498"/>
              <a:gd name="T25" fmla="*/ 140 h 257"/>
              <a:gd name="T26" fmla="*/ 353 w 498"/>
              <a:gd name="T27" fmla="*/ 133 h 257"/>
              <a:gd name="T28" fmla="*/ 420 w 498"/>
              <a:gd name="T29" fmla="*/ 106 h 257"/>
              <a:gd name="T30" fmla="*/ 453 w 498"/>
              <a:gd name="T31" fmla="*/ 32 h 257"/>
              <a:gd name="T32" fmla="*/ 385 w 498"/>
              <a:gd name="T33" fmla="*/ 29 h 257"/>
              <a:gd name="T34" fmla="*/ 304 w 498"/>
              <a:gd name="T35" fmla="*/ 7 h 257"/>
              <a:gd name="T36" fmla="*/ 278 w 498"/>
              <a:gd name="T37" fmla="*/ 23 h 257"/>
              <a:gd name="T38" fmla="*/ 235 w 498"/>
              <a:gd name="T39" fmla="*/ 23 h 257"/>
              <a:gd name="T40" fmla="*/ 161 w 498"/>
              <a:gd name="T41" fmla="*/ 31 h 257"/>
              <a:gd name="T42" fmla="*/ 98 w 498"/>
              <a:gd name="T43" fmla="*/ 46 h 257"/>
              <a:gd name="T44" fmla="*/ 34 w 498"/>
              <a:gd name="T45" fmla="*/ 13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257">
                <a:moveTo>
                  <a:pt x="34" y="13"/>
                </a:moveTo>
                <a:cubicBezTo>
                  <a:pt x="24" y="20"/>
                  <a:pt x="61" y="51"/>
                  <a:pt x="54" y="70"/>
                </a:cubicBezTo>
                <a:cubicBezTo>
                  <a:pt x="48" y="85"/>
                  <a:pt x="45" y="98"/>
                  <a:pt x="43" y="113"/>
                </a:cubicBezTo>
                <a:cubicBezTo>
                  <a:pt x="41" y="124"/>
                  <a:pt x="49" y="142"/>
                  <a:pt x="47" y="150"/>
                </a:cubicBezTo>
                <a:cubicBezTo>
                  <a:pt x="38" y="175"/>
                  <a:pt x="0" y="181"/>
                  <a:pt x="5" y="216"/>
                </a:cubicBezTo>
                <a:cubicBezTo>
                  <a:pt x="8" y="234"/>
                  <a:pt x="10" y="234"/>
                  <a:pt x="20" y="247"/>
                </a:cubicBezTo>
                <a:cubicBezTo>
                  <a:pt x="28" y="257"/>
                  <a:pt x="38" y="245"/>
                  <a:pt x="52" y="246"/>
                </a:cubicBezTo>
                <a:cubicBezTo>
                  <a:pt x="72" y="246"/>
                  <a:pt x="58" y="229"/>
                  <a:pt x="69" y="224"/>
                </a:cubicBezTo>
                <a:cubicBezTo>
                  <a:pt x="87" y="215"/>
                  <a:pt x="85" y="209"/>
                  <a:pt x="88" y="189"/>
                </a:cubicBezTo>
                <a:cubicBezTo>
                  <a:pt x="94" y="158"/>
                  <a:pt x="136" y="158"/>
                  <a:pt x="157" y="160"/>
                </a:cubicBezTo>
                <a:cubicBezTo>
                  <a:pt x="179" y="161"/>
                  <a:pt x="168" y="156"/>
                  <a:pt x="187" y="166"/>
                </a:cubicBezTo>
                <a:cubicBezTo>
                  <a:pt x="194" y="170"/>
                  <a:pt x="194" y="191"/>
                  <a:pt x="212" y="176"/>
                </a:cubicBezTo>
                <a:cubicBezTo>
                  <a:pt x="227" y="164"/>
                  <a:pt x="281" y="170"/>
                  <a:pt x="278" y="140"/>
                </a:cubicBezTo>
                <a:cubicBezTo>
                  <a:pt x="316" y="155"/>
                  <a:pt x="316" y="148"/>
                  <a:pt x="353" y="133"/>
                </a:cubicBezTo>
                <a:cubicBezTo>
                  <a:pt x="373" y="125"/>
                  <a:pt x="410" y="130"/>
                  <a:pt x="420" y="106"/>
                </a:cubicBezTo>
                <a:cubicBezTo>
                  <a:pt x="390" y="96"/>
                  <a:pt x="498" y="49"/>
                  <a:pt x="453" y="32"/>
                </a:cubicBezTo>
                <a:cubicBezTo>
                  <a:pt x="429" y="22"/>
                  <a:pt x="408" y="37"/>
                  <a:pt x="385" y="29"/>
                </a:cubicBezTo>
                <a:cubicBezTo>
                  <a:pt x="363" y="20"/>
                  <a:pt x="330" y="0"/>
                  <a:pt x="304" y="7"/>
                </a:cubicBezTo>
                <a:cubicBezTo>
                  <a:pt x="295" y="9"/>
                  <a:pt x="288" y="20"/>
                  <a:pt x="278" y="23"/>
                </a:cubicBezTo>
                <a:cubicBezTo>
                  <a:pt x="266" y="26"/>
                  <a:pt x="247" y="23"/>
                  <a:pt x="235" y="23"/>
                </a:cubicBezTo>
                <a:cubicBezTo>
                  <a:pt x="210" y="23"/>
                  <a:pt x="184" y="32"/>
                  <a:pt x="161" y="31"/>
                </a:cubicBezTo>
                <a:cubicBezTo>
                  <a:pt x="139" y="31"/>
                  <a:pt x="118" y="47"/>
                  <a:pt x="98" y="46"/>
                </a:cubicBezTo>
                <a:cubicBezTo>
                  <a:pt x="62" y="45"/>
                  <a:pt x="59" y="40"/>
                  <a:pt x="34" y="13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716E124E-778A-6805-94B0-ABE4FDC61E44}"/>
              </a:ext>
            </a:extLst>
          </p:cNvPr>
          <p:cNvSpPr>
            <a:spLocks/>
          </p:cNvSpPr>
          <p:nvPr/>
        </p:nvSpPr>
        <p:spPr bwMode="auto">
          <a:xfrm>
            <a:off x="6606540" y="4393247"/>
            <a:ext cx="2835275" cy="1470025"/>
          </a:xfrm>
          <a:custGeom>
            <a:avLst/>
            <a:gdLst>
              <a:gd name="T0" fmla="*/ 34 w 498"/>
              <a:gd name="T1" fmla="*/ 13 h 257"/>
              <a:gd name="T2" fmla="*/ 54 w 498"/>
              <a:gd name="T3" fmla="*/ 70 h 257"/>
              <a:gd name="T4" fmla="*/ 43 w 498"/>
              <a:gd name="T5" fmla="*/ 113 h 257"/>
              <a:gd name="T6" fmla="*/ 47 w 498"/>
              <a:gd name="T7" fmla="*/ 150 h 257"/>
              <a:gd name="T8" fmla="*/ 5 w 498"/>
              <a:gd name="T9" fmla="*/ 216 h 257"/>
              <a:gd name="T10" fmla="*/ 20 w 498"/>
              <a:gd name="T11" fmla="*/ 247 h 257"/>
              <a:gd name="T12" fmla="*/ 52 w 498"/>
              <a:gd name="T13" fmla="*/ 246 h 257"/>
              <a:gd name="T14" fmla="*/ 69 w 498"/>
              <a:gd name="T15" fmla="*/ 224 h 257"/>
              <a:gd name="T16" fmla="*/ 88 w 498"/>
              <a:gd name="T17" fmla="*/ 189 h 257"/>
              <a:gd name="T18" fmla="*/ 157 w 498"/>
              <a:gd name="T19" fmla="*/ 160 h 257"/>
              <a:gd name="T20" fmla="*/ 187 w 498"/>
              <a:gd name="T21" fmla="*/ 166 h 257"/>
              <a:gd name="T22" fmla="*/ 212 w 498"/>
              <a:gd name="T23" fmla="*/ 176 h 257"/>
              <a:gd name="T24" fmla="*/ 278 w 498"/>
              <a:gd name="T25" fmla="*/ 140 h 257"/>
              <a:gd name="T26" fmla="*/ 353 w 498"/>
              <a:gd name="T27" fmla="*/ 133 h 257"/>
              <a:gd name="T28" fmla="*/ 420 w 498"/>
              <a:gd name="T29" fmla="*/ 106 h 257"/>
              <a:gd name="T30" fmla="*/ 453 w 498"/>
              <a:gd name="T31" fmla="*/ 32 h 257"/>
              <a:gd name="T32" fmla="*/ 385 w 498"/>
              <a:gd name="T33" fmla="*/ 29 h 257"/>
              <a:gd name="T34" fmla="*/ 304 w 498"/>
              <a:gd name="T35" fmla="*/ 7 h 257"/>
              <a:gd name="T36" fmla="*/ 278 w 498"/>
              <a:gd name="T37" fmla="*/ 23 h 257"/>
              <a:gd name="T38" fmla="*/ 235 w 498"/>
              <a:gd name="T39" fmla="*/ 23 h 257"/>
              <a:gd name="T40" fmla="*/ 161 w 498"/>
              <a:gd name="T41" fmla="*/ 31 h 257"/>
              <a:gd name="T42" fmla="*/ 98 w 498"/>
              <a:gd name="T43" fmla="*/ 46 h 257"/>
              <a:gd name="T44" fmla="*/ 34 w 498"/>
              <a:gd name="T45" fmla="*/ 13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257">
                <a:moveTo>
                  <a:pt x="34" y="13"/>
                </a:moveTo>
                <a:cubicBezTo>
                  <a:pt x="24" y="20"/>
                  <a:pt x="61" y="51"/>
                  <a:pt x="54" y="70"/>
                </a:cubicBezTo>
                <a:cubicBezTo>
                  <a:pt x="48" y="85"/>
                  <a:pt x="45" y="98"/>
                  <a:pt x="43" y="113"/>
                </a:cubicBezTo>
                <a:cubicBezTo>
                  <a:pt x="41" y="124"/>
                  <a:pt x="49" y="142"/>
                  <a:pt x="47" y="150"/>
                </a:cubicBezTo>
                <a:cubicBezTo>
                  <a:pt x="38" y="175"/>
                  <a:pt x="0" y="181"/>
                  <a:pt x="5" y="216"/>
                </a:cubicBezTo>
                <a:cubicBezTo>
                  <a:pt x="8" y="234"/>
                  <a:pt x="10" y="234"/>
                  <a:pt x="20" y="247"/>
                </a:cubicBezTo>
                <a:cubicBezTo>
                  <a:pt x="28" y="257"/>
                  <a:pt x="38" y="245"/>
                  <a:pt x="52" y="246"/>
                </a:cubicBezTo>
                <a:cubicBezTo>
                  <a:pt x="72" y="246"/>
                  <a:pt x="58" y="229"/>
                  <a:pt x="69" y="224"/>
                </a:cubicBezTo>
                <a:cubicBezTo>
                  <a:pt x="87" y="215"/>
                  <a:pt x="85" y="209"/>
                  <a:pt x="88" y="189"/>
                </a:cubicBezTo>
                <a:cubicBezTo>
                  <a:pt x="94" y="158"/>
                  <a:pt x="136" y="158"/>
                  <a:pt x="157" y="160"/>
                </a:cubicBezTo>
                <a:cubicBezTo>
                  <a:pt x="179" y="161"/>
                  <a:pt x="168" y="156"/>
                  <a:pt x="187" y="166"/>
                </a:cubicBezTo>
                <a:cubicBezTo>
                  <a:pt x="194" y="170"/>
                  <a:pt x="194" y="191"/>
                  <a:pt x="212" y="176"/>
                </a:cubicBezTo>
                <a:cubicBezTo>
                  <a:pt x="227" y="164"/>
                  <a:pt x="281" y="170"/>
                  <a:pt x="278" y="140"/>
                </a:cubicBezTo>
                <a:cubicBezTo>
                  <a:pt x="316" y="155"/>
                  <a:pt x="316" y="148"/>
                  <a:pt x="353" y="133"/>
                </a:cubicBezTo>
                <a:cubicBezTo>
                  <a:pt x="373" y="125"/>
                  <a:pt x="410" y="130"/>
                  <a:pt x="420" y="106"/>
                </a:cubicBezTo>
                <a:cubicBezTo>
                  <a:pt x="390" y="96"/>
                  <a:pt x="498" y="49"/>
                  <a:pt x="453" y="32"/>
                </a:cubicBezTo>
                <a:cubicBezTo>
                  <a:pt x="429" y="22"/>
                  <a:pt x="408" y="37"/>
                  <a:pt x="385" y="29"/>
                </a:cubicBezTo>
                <a:cubicBezTo>
                  <a:pt x="363" y="20"/>
                  <a:pt x="330" y="0"/>
                  <a:pt x="304" y="7"/>
                </a:cubicBezTo>
                <a:cubicBezTo>
                  <a:pt x="295" y="9"/>
                  <a:pt x="288" y="20"/>
                  <a:pt x="278" y="23"/>
                </a:cubicBezTo>
                <a:cubicBezTo>
                  <a:pt x="266" y="26"/>
                  <a:pt x="247" y="23"/>
                  <a:pt x="235" y="23"/>
                </a:cubicBezTo>
                <a:cubicBezTo>
                  <a:pt x="210" y="23"/>
                  <a:pt x="184" y="32"/>
                  <a:pt x="161" y="31"/>
                </a:cubicBezTo>
                <a:cubicBezTo>
                  <a:pt x="139" y="31"/>
                  <a:pt x="118" y="47"/>
                  <a:pt x="98" y="46"/>
                </a:cubicBezTo>
                <a:cubicBezTo>
                  <a:pt x="62" y="45"/>
                  <a:pt x="59" y="40"/>
                  <a:pt x="34" y="13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3120286-3B54-F86C-A914-06BC99407BA4}"/>
              </a:ext>
            </a:extLst>
          </p:cNvPr>
          <p:cNvSpPr/>
          <p:nvPr/>
        </p:nvSpPr>
        <p:spPr>
          <a:xfrm>
            <a:off x="6606540" y="1600200"/>
            <a:ext cx="2650388" cy="1424940"/>
          </a:xfrm>
          <a:custGeom>
            <a:avLst/>
            <a:gdLst>
              <a:gd name="csX0" fmla="*/ 358140 w 5669280"/>
              <a:gd name="csY0" fmla="*/ 76200 h 3048000"/>
              <a:gd name="csX1" fmla="*/ 297180 w 5669280"/>
              <a:gd name="csY1" fmla="*/ 99060 h 3048000"/>
              <a:gd name="csX2" fmla="*/ 601980 w 5669280"/>
              <a:gd name="csY2" fmla="*/ 548640 h 3048000"/>
              <a:gd name="csX3" fmla="*/ 655320 w 5669280"/>
              <a:gd name="csY3" fmla="*/ 655320 h 3048000"/>
              <a:gd name="csX4" fmla="*/ 518160 w 5669280"/>
              <a:gd name="csY4" fmla="*/ 1028700 h 3048000"/>
              <a:gd name="csX5" fmla="*/ 449580 w 5669280"/>
              <a:gd name="csY5" fmla="*/ 1470660 h 3048000"/>
              <a:gd name="csX6" fmla="*/ 518160 w 5669280"/>
              <a:gd name="csY6" fmla="*/ 1775460 h 3048000"/>
              <a:gd name="csX7" fmla="*/ 121920 w 5669280"/>
              <a:gd name="csY7" fmla="*/ 2125980 h 3048000"/>
              <a:gd name="csX8" fmla="*/ 68580 w 5669280"/>
              <a:gd name="csY8" fmla="*/ 2392680 h 3048000"/>
              <a:gd name="csX9" fmla="*/ 0 w 5669280"/>
              <a:gd name="csY9" fmla="*/ 2537460 h 3048000"/>
              <a:gd name="csX10" fmla="*/ 45720 w 5669280"/>
              <a:gd name="csY10" fmla="*/ 2849880 h 3048000"/>
              <a:gd name="csX11" fmla="*/ 152400 w 5669280"/>
              <a:gd name="csY11" fmla="*/ 2918460 h 3048000"/>
              <a:gd name="csX12" fmla="*/ 220980 w 5669280"/>
              <a:gd name="csY12" fmla="*/ 3009900 h 3048000"/>
              <a:gd name="csX13" fmla="*/ 289560 w 5669280"/>
              <a:gd name="csY13" fmla="*/ 3048000 h 3048000"/>
              <a:gd name="csX14" fmla="*/ 388620 w 5669280"/>
              <a:gd name="csY14" fmla="*/ 2948940 h 3048000"/>
              <a:gd name="csX15" fmla="*/ 647700 w 5669280"/>
              <a:gd name="csY15" fmla="*/ 2956560 h 3048000"/>
              <a:gd name="csX16" fmla="*/ 746760 w 5669280"/>
              <a:gd name="csY16" fmla="*/ 2887980 h 3048000"/>
              <a:gd name="csX17" fmla="*/ 731520 w 5669280"/>
              <a:gd name="csY17" fmla="*/ 2712720 h 3048000"/>
              <a:gd name="csX18" fmla="*/ 967740 w 5669280"/>
              <a:gd name="csY18" fmla="*/ 2598420 h 3048000"/>
              <a:gd name="csX19" fmla="*/ 1036320 w 5669280"/>
              <a:gd name="csY19" fmla="*/ 2209800 h 3048000"/>
              <a:gd name="csX20" fmla="*/ 1356360 w 5669280"/>
              <a:gd name="csY20" fmla="*/ 1920240 h 3048000"/>
              <a:gd name="csX21" fmla="*/ 1676400 w 5669280"/>
              <a:gd name="csY21" fmla="*/ 1828800 h 3048000"/>
              <a:gd name="csX22" fmla="*/ 1882140 w 5669280"/>
              <a:gd name="csY22" fmla="*/ 1889760 h 3048000"/>
              <a:gd name="csX23" fmla="*/ 2103120 w 5669280"/>
              <a:gd name="csY23" fmla="*/ 1821180 h 3048000"/>
              <a:gd name="csX24" fmla="*/ 2255520 w 5669280"/>
              <a:gd name="csY24" fmla="*/ 1973580 h 3048000"/>
              <a:gd name="csX25" fmla="*/ 2286000 w 5669280"/>
              <a:gd name="csY25" fmla="*/ 2141220 h 3048000"/>
              <a:gd name="csX26" fmla="*/ 2522220 w 5669280"/>
              <a:gd name="csY26" fmla="*/ 2125980 h 3048000"/>
              <a:gd name="csX27" fmla="*/ 2606040 w 5669280"/>
              <a:gd name="csY27" fmla="*/ 2057400 h 3048000"/>
              <a:gd name="csX28" fmla="*/ 2796540 w 5669280"/>
              <a:gd name="csY28" fmla="*/ 2057400 h 3048000"/>
              <a:gd name="csX29" fmla="*/ 3375660 w 5669280"/>
              <a:gd name="csY29" fmla="*/ 1775460 h 3048000"/>
              <a:gd name="csX30" fmla="*/ 3375660 w 5669280"/>
              <a:gd name="csY30" fmla="*/ 1645920 h 3048000"/>
              <a:gd name="csX31" fmla="*/ 3794760 w 5669280"/>
              <a:gd name="csY31" fmla="*/ 1813560 h 3048000"/>
              <a:gd name="csX32" fmla="*/ 4297680 w 5669280"/>
              <a:gd name="csY32" fmla="*/ 1562100 h 3048000"/>
              <a:gd name="csX33" fmla="*/ 4442460 w 5669280"/>
              <a:gd name="csY33" fmla="*/ 1562100 h 3048000"/>
              <a:gd name="csX34" fmla="*/ 4572000 w 5669280"/>
              <a:gd name="csY34" fmla="*/ 1470660 h 3048000"/>
              <a:gd name="csX35" fmla="*/ 4983480 w 5669280"/>
              <a:gd name="csY35" fmla="*/ 1409700 h 3048000"/>
              <a:gd name="csX36" fmla="*/ 5120640 w 5669280"/>
              <a:gd name="csY36" fmla="*/ 1226820 h 3048000"/>
              <a:gd name="csX37" fmla="*/ 5029200 w 5669280"/>
              <a:gd name="csY37" fmla="*/ 1219200 h 3048000"/>
              <a:gd name="csX38" fmla="*/ 5029200 w 5669280"/>
              <a:gd name="csY38" fmla="*/ 1043940 h 3048000"/>
              <a:gd name="csX39" fmla="*/ 5166360 w 5669280"/>
              <a:gd name="csY39" fmla="*/ 1028700 h 3048000"/>
              <a:gd name="csX40" fmla="*/ 5417820 w 5669280"/>
              <a:gd name="csY40" fmla="*/ 853440 h 3048000"/>
              <a:gd name="csX41" fmla="*/ 5440680 w 5669280"/>
              <a:gd name="csY41" fmla="*/ 746760 h 3048000"/>
              <a:gd name="csX42" fmla="*/ 5646420 w 5669280"/>
              <a:gd name="csY42" fmla="*/ 556260 h 3048000"/>
              <a:gd name="csX43" fmla="*/ 5669280 w 5669280"/>
              <a:gd name="csY43" fmla="*/ 358140 h 3048000"/>
              <a:gd name="csX44" fmla="*/ 5295900 w 5669280"/>
              <a:gd name="csY44" fmla="*/ 213360 h 3048000"/>
              <a:gd name="csX45" fmla="*/ 4991100 w 5669280"/>
              <a:gd name="csY45" fmla="*/ 281940 h 3048000"/>
              <a:gd name="csX46" fmla="*/ 4724400 w 5669280"/>
              <a:gd name="csY46" fmla="*/ 281940 h 3048000"/>
              <a:gd name="csX47" fmla="*/ 4046220 w 5669280"/>
              <a:gd name="csY47" fmla="*/ 15240 h 3048000"/>
              <a:gd name="csX48" fmla="*/ 3695700 w 5669280"/>
              <a:gd name="csY48" fmla="*/ 0 h 3048000"/>
              <a:gd name="csX49" fmla="*/ 3375660 w 5669280"/>
              <a:gd name="csY49" fmla="*/ 198120 h 3048000"/>
              <a:gd name="csX50" fmla="*/ 2301240 w 5669280"/>
              <a:gd name="csY50" fmla="*/ 198120 h 3048000"/>
              <a:gd name="csX51" fmla="*/ 1996440 w 5669280"/>
              <a:gd name="csY51" fmla="*/ 304800 h 3048000"/>
              <a:gd name="csX52" fmla="*/ 1729740 w 5669280"/>
              <a:gd name="csY52" fmla="*/ 297180 h 3048000"/>
              <a:gd name="csX53" fmla="*/ 1615440 w 5669280"/>
              <a:gd name="csY53" fmla="*/ 350520 h 3048000"/>
              <a:gd name="csX54" fmla="*/ 1470660 w 5669280"/>
              <a:gd name="csY54" fmla="*/ 350520 h 3048000"/>
              <a:gd name="csX55" fmla="*/ 1188720 w 5669280"/>
              <a:gd name="csY55" fmla="*/ 487680 h 3048000"/>
              <a:gd name="csX56" fmla="*/ 723900 w 5669280"/>
              <a:gd name="csY56" fmla="*/ 472440 h 3048000"/>
              <a:gd name="csX57" fmla="*/ 358140 w 5669280"/>
              <a:gd name="csY57" fmla="*/ 76200 h 304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5669280" h="3048000">
                <a:moveTo>
                  <a:pt x="358140" y="76200"/>
                </a:moveTo>
                <a:lnTo>
                  <a:pt x="297180" y="99060"/>
                </a:lnTo>
                <a:lnTo>
                  <a:pt x="601980" y="548640"/>
                </a:lnTo>
                <a:lnTo>
                  <a:pt x="655320" y="655320"/>
                </a:lnTo>
                <a:lnTo>
                  <a:pt x="518160" y="1028700"/>
                </a:lnTo>
                <a:lnTo>
                  <a:pt x="449580" y="1470660"/>
                </a:lnTo>
                <a:lnTo>
                  <a:pt x="518160" y="1775460"/>
                </a:lnTo>
                <a:lnTo>
                  <a:pt x="121920" y="2125980"/>
                </a:lnTo>
                <a:lnTo>
                  <a:pt x="68580" y="2392680"/>
                </a:lnTo>
                <a:lnTo>
                  <a:pt x="0" y="2537460"/>
                </a:lnTo>
                <a:lnTo>
                  <a:pt x="45720" y="2849880"/>
                </a:lnTo>
                <a:lnTo>
                  <a:pt x="152400" y="2918460"/>
                </a:lnTo>
                <a:lnTo>
                  <a:pt x="220980" y="3009900"/>
                </a:lnTo>
                <a:lnTo>
                  <a:pt x="289560" y="3048000"/>
                </a:lnTo>
                <a:lnTo>
                  <a:pt x="388620" y="2948940"/>
                </a:lnTo>
                <a:lnTo>
                  <a:pt x="647700" y="2956560"/>
                </a:lnTo>
                <a:lnTo>
                  <a:pt x="746760" y="2887980"/>
                </a:lnTo>
                <a:lnTo>
                  <a:pt x="731520" y="2712720"/>
                </a:lnTo>
                <a:lnTo>
                  <a:pt x="967740" y="2598420"/>
                </a:lnTo>
                <a:lnTo>
                  <a:pt x="1036320" y="2209800"/>
                </a:lnTo>
                <a:lnTo>
                  <a:pt x="1356360" y="1920240"/>
                </a:lnTo>
                <a:lnTo>
                  <a:pt x="1676400" y="1828800"/>
                </a:lnTo>
                <a:lnTo>
                  <a:pt x="1882140" y="1889760"/>
                </a:lnTo>
                <a:lnTo>
                  <a:pt x="2103120" y="1821180"/>
                </a:lnTo>
                <a:lnTo>
                  <a:pt x="2255520" y="1973580"/>
                </a:lnTo>
                <a:lnTo>
                  <a:pt x="2286000" y="2141220"/>
                </a:lnTo>
                <a:lnTo>
                  <a:pt x="2522220" y="2125980"/>
                </a:lnTo>
                <a:lnTo>
                  <a:pt x="2606040" y="2057400"/>
                </a:lnTo>
                <a:lnTo>
                  <a:pt x="2796540" y="2057400"/>
                </a:lnTo>
                <a:lnTo>
                  <a:pt x="3375660" y="1775460"/>
                </a:lnTo>
                <a:lnTo>
                  <a:pt x="3375660" y="1645920"/>
                </a:lnTo>
                <a:lnTo>
                  <a:pt x="3794760" y="1813560"/>
                </a:lnTo>
                <a:lnTo>
                  <a:pt x="4297680" y="1562100"/>
                </a:lnTo>
                <a:lnTo>
                  <a:pt x="4442460" y="1562100"/>
                </a:lnTo>
                <a:lnTo>
                  <a:pt x="4572000" y="1470660"/>
                </a:lnTo>
                <a:lnTo>
                  <a:pt x="4983480" y="1409700"/>
                </a:lnTo>
                <a:lnTo>
                  <a:pt x="5120640" y="1226820"/>
                </a:lnTo>
                <a:lnTo>
                  <a:pt x="5029200" y="1219200"/>
                </a:lnTo>
                <a:lnTo>
                  <a:pt x="5029200" y="1043940"/>
                </a:lnTo>
                <a:lnTo>
                  <a:pt x="5166360" y="1028700"/>
                </a:lnTo>
                <a:lnTo>
                  <a:pt x="5417820" y="853440"/>
                </a:lnTo>
                <a:lnTo>
                  <a:pt x="5440680" y="746760"/>
                </a:lnTo>
                <a:lnTo>
                  <a:pt x="5646420" y="556260"/>
                </a:lnTo>
                <a:lnTo>
                  <a:pt x="5669280" y="358140"/>
                </a:lnTo>
                <a:lnTo>
                  <a:pt x="5295900" y="213360"/>
                </a:lnTo>
                <a:lnTo>
                  <a:pt x="4991100" y="281940"/>
                </a:lnTo>
                <a:lnTo>
                  <a:pt x="4724400" y="281940"/>
                </a:lnTo>
                <a:lnTo>
                  <a:pt x="4046220" y="15240"/>
                </a:lnTo>
                <a:lnTo>
                  <a:pt x="3695700" y="0"/>
                </a:lnTo>
                <a:lnTo>
                  <a:pt x="3375660" y="198120"/>
                </a:lnTo>
                <a:lnTo>
                  <a:pt x="2301240" y="198120"/>
                </a:lnTo>
                <a:lnTo>
                  <a:pt x="1996440" y="304800"/>
                </a:lnTo>
                <a:lnTo>
                  <a:pt x="1729740" y="297180"/>
                </a:lnTo>
                <a:lnTo>
                  <a:pt x="1615440" y="350520"/>
                </a:lnTo>
                <a:lnTo>
                  <a:pt x="1470660" y="350520"/>
                </a:lnTo>
                <a:lnTo>
                  <a:pt x="1188720" y="487680"/>
                </a:lnTo>
                <a:lnTo>
                  <a:pt x="723900" y="472440"/>
                </a:lnTo>
                <a:lnTo>
                  <a:pt x="358140" y="7620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CBED1EF-9BAE-2A20-87C6-DFF0B84238B0}"/>
              </a:ext>
            </a:extLst>
          </p:cNvPr>
          <p:cNvSpPr txBox="1"/>
          <p:nvPr/>
        </p:nvSpPr>
        <p:spPr>
          <a:xfrm>
            <a:off x="276045" y="232912"/>
            <a:ext cx="2954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嶮暮帰島（北海道）</a:t>
            </a:r>
          </a:p>
        </p:txBody>
      </p:sp>
    </p:spTree>
    <p:extLst>
      <p:ext uri="{BB962C8B-B14F-4D97-AF65-F5344CB8AC3E}">
        <p14:creationId xmlns:p14="http://schemas.microsoft.com/office/powerpoint/2010/main" val="413140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pptx369_嶮暮帰島（北海道）のイラスト</dc:title>
  <dc:subject>pptx369_嶮暮帰島（北海道）のイラスト</dc:subject>
  <dc:creator>でじけろお</dc:creator>
  <cp:revision>1</cp:revision>
  <dcterms:created xsi:type="dcterms:W3CDTF">2018-05-20T00:31:01Z</dcterms:created>
  <dcterms:modified xsi:type="dcterms:W3CDTF">2026-02-20T07:35:57Z</dcterms:modified>
  <cp:version>1</cp:version>
</cp:coreProperties>
</file>