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5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00CC66"/>
    <a:srgbClr val="CCFF99"/>
    <a:srgbClr val="339933"/>
    <a:srgbClr val="0066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6407" autoAdjust="0"/>
    <p:restoredTop sz="94660"/>
  </p:normalViewPr>
  <p:slideViewPr>
    <p:cSldViewPr snapToGrid="0">
      <p:cViewPr varScale="1">
        <p:scale>
          <a:sx n="48" d="100"/>
          <a:sy n="48" d="100"/>
        </p:scale>
        <p:origin x="6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Copyright©2026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47C6B8-C5C9-BB19-76CD-82318CBFC7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7F1196EE-37DD-ED67-F8B4-7A43D94FF9AC}"/>
              </a:ext>
            </a:extLst>
          </p:cNvPr>
          <p:cNvSpPr/>
          <p:nvPr/>
        </p:nvSpPr>
        <p:spPr>
          <a:xfrm>
            <a:off x="835655" y="995584"/>
            <a:ext cx="2384256" cy="2433416"/>
          </a:xfrm>
          <a:custGeom>
            <a:avLst/>
            <a:gdLst>
              <a:gd name="csX0" fmla="*/ 3360420 w 5173980"/>
              <a:gd name="csY0" fmla="*/ 0 h 5280660"/>
              <a:gd name="csX1" fmla="*/ 3093720 w 5173980"/>
              <a:gd name="csY1" fmla="*/ 83820 h 5280660"/>
              <a:gd name="csX2" fmla="*/ 2910840 w 5173980"/>
              <a:gd name="csY2" fmla="*/ 236220 h 5280660"/>
              <a:gd name="csX3" fmla="*/ 2811780 w 5173980"/>
              <a:gd name="csY3" fmla="*/ 624840 h 5280660"/>
              <a:gd name="csX4" fmla="*/ 2598420 w 5173980"/>
              <a:gd name="csY4" fmla="*/ 822960 h 5280660"/>
              <a:gd name="csX5" fmla="*/ 2567940 w 5173980"/>
              <a:gd name="csY5" fmla="*/ 1181100 h 5280660"/>
              <a:gd name="csX6" fmla="*/ 2225040 w 5173980"/>
              <a:gd name="csY6" fmla="*/ 1569720 h 5280660"/>
              <a:gd name="csX7" fmla="*/ 2026920 w 5173980"/>
              <a:gd name="csY7" fmla="*/ 1821180 h 5280660"/>
              <a:gd name="csX8" fmla="*/ 2004060 w 5173980"/>
              <a:gd name="csY8" fmla="*/ 2087880 h 5280660"/>
              <a:gd name="csX9" fmla="*/ 1760220 w 5173980"/>
              <a:gd name="csY9" fmla="*/ 2186940 h 5280660"/>
              <a:gd name="csX10" fmla="*/ 1653540 w 5173980"/>
              <a:gd name="csY10" fmla="*/ 2316480 h 5280660"/>
              <a:gd name="csX11" fmla="*/ 1546860 w 5173980"/>
              <a:gd name="csY11" fmla="*/ 2438400 h 5280660"/>
              <a:gd name="csX12" fmla="*/ 1493520 w 5173980"/>
              <a:gd name="csY12" fmla="*/ 2506980 h 5280660"/>
              <a:gd name="csX13" fmla="*/ 1485900 w 5173980"/>
              <a:gd name="csY13" fmla="*/ 2834640 h 5280660"/>
              <a:gd name="csX14" fmla="*/ 1333500 w 5173980"/>
              <a:gd name="csY14" fmla="*/ 2933700 h 5280660"/>
              <a:gd name="csX15" fmla="*/ 1188720 w 5173980"/>
              <a:gd name="csY15" fmla="*/ 2948940 h 5280660"/>
              <a:gd name="csX16" fmla="*/ 1165860 w 5173980"/>
              <a:gd name="csY16" fmla="*/ 3040380 h 5280660"/>
              <a:gd name="csX17" fmla="*/ 1028700 w 5173980"/>
              <a:gd name="csY17" fmla="*/ 3192780 h 5280660"/>
              <a:gd name="csX18" fmla="*/ 868680 w 5173980"/>
              <a:gd name="csY18" fmla="*/ 3246120 h 5280660"/>
              <a:gd name="csX19" fmla="*/ 830580 w 5173980"/>
              <a:gd name="csY19" fmla="*/ 3406140 h 5280660"/>
              <a:gd name="csX20" fmla="*/ 693420 w 5173980"/>
              <a:gd name="csY20" fmla="*/ 3474720 h 5280660"/>
              <a:gd name="csX21" fmla="*/ 579120 w 5173980"/>
              <a:gd name="csY21" fmla="*/ 3596640 h 5280660"/>
              <a:gd name="csX22" fmla="*/ 312420 w 5173980"/>
              <a:gd name="csY22" fmla="*/ 3756660 h 5280660"/>
              <a:gd name="csX23" fmla="*/ 213360 w 5173980"/>
              <a:gd name="csY23" fmla="*/ 4030980 h 5280660"/>
              <a:gd name="csX24" fmla="*/ 30480 w 5173980"/>
              <a:gd name="csY24" fmla="*/ 4069080 h 5280660"/>
              <a:gd name="csX25" fmla="*/ 0 w 5173980"/>
              <a:gd name="csY25" fmla="*/ 4206240 h 5280660"/>
              <a:gd name="csX26" fmla="*/ 53340 w 5173980"/>
              <a:gd name="csY26" fmla="*/ 4259580 h 5280660"/>
              <a:gd name="csX27" fmla="*/ 106680 w 5173980"/>
              <a:gd name="csY27" fmla="*/ 4511040 h 5280660"/>
              <a:gd name="csX28" fmla="*/ 91440 w 5173980"/>
              <a:gd name="csY28" fmla="*/ 4602480 h 5280660"/>
              <a:gd name="csX29" fmla="*/ 152400 w 5173980"/>
              <a:gd name="csY29" fmla="*/ 4907280 h 5280660"/>
              <a:gd name="csX30" fmla="*/ 205740 w 5173980"/>
              <a:gd name="csY30" fmla="*/ 4914900 h 5280660"/>
              <a:gd name="csX31" fmla="*/ 220980 w 5173980"/>
              <a:gd name="csY31" fmla="*/ 4823460 h 5280660"/>
              <a:gd name="csX32" fmla="*/ 548640 w 5173980"/>
              <a:gd name="csY32" fmla="*/ 4709160 h 5280660"/>
              <a:gd name="csX33" fmla="*/ 693420 w 5173980"/>
              <a:gd name="csY33" fmla="*/ 4754880 h 5280660"/>
              <a:gd name="csX34" fmla="*/ 594360 w 5173980"/>
              <a:gd name="csY34" fmla="*/ 5074920 h 5280660"/>
              <a:gd name="csX35" fmla="*/ 647700 w 5173980"/>
              <a:gd name="csY35" fmla="*/ 5280660 h 5280660"/>
              <a:gd name="csX36" fmla="*/ 723900 w 5173980"/>
              <a:gd name="csY36" fmla="*/ 5166360 h 5280660"/>
              <a:gd name="csX37" fmla="*/ 769620 w 5173980"/>
              <a:gd name="csY37" fmla="*/ 4716780 h 5280660"/>
              <a:gd name="csX38" fmla="*/ 815340 w 5173980"/>
              <a:gd name="csY38" fmla="*/ 4526280 h 5280660"/>
              <a:gd name="csX39" fmla="*/ 815340 w 5173980"/>
              <a:gd name="csY39" fmla="*/ 3954780 h 5280660"/>
              <a:gd name="csX40" fmla="*/ 929640 w 5173980"/>
              <a:gd name="csY40" fmla="*/ 3947160 h 5280660"/>
              <a:gd name="csX41" fmla="*/ 1013460 w 5173980"/>
              <a:gd name="csY41" fmla="*/ 3825240 h 5280660"/>
              <a:gd name="csX42" fmla="*/ 1097280 w 5173980"/>
              <a:gd name="csY42" fmla="*/ 3710940 h 5280660"/>
              <a:gd name="csX43" fmla="*/ 1348740 w 5173980"/>
              <a:gd name="csY43" fmla="*/ 3703320 h 5280660"/>
              <a:gd name="csX44" fmla="*/ 1699260 w 5173980"/>
              <a:gd name="csY44" fmla="*/ 3558540 h 5280660"/>
              <a:gd name="csX45" fmla="*/ 1744980 w 5173980"/>
              <a:gd name="csY45" fmla="*/ 3337560 h 5280660"/>
              <a:gd name="csX46" fmla="*/ 1760220 w 5173980"/>
              <a:gd name="csY46" fmla="*/ 3246120 h 5280660"/>
              <a:gd name="csX47" fmla="*/ 1927860 w 5173980"/>
              <a:gd name="csY47" fmla="*/ 2956560 h 5280660"/>
              <a:gd name="csX48" fmla="*/ 1996440 w 5173980"/>
              <a:gd name="csY48" fmla="*/ 3025140 h 5280660"/>
              <a:gd name="csX49" fmla="*/ 2125980 w 5173980"/>
              <a:gd name="csY49" fmla="*/ 3025140 h 5280660"/>
              <a:gd name="csX50" fmla="*/ 2080260 w 5173980"/>
              <a:gd name="csY50" fmla="*/ 2872740 h 5280660"/>
              <a:gd name="csX51" fmla="*/ 2133600 w 5173980"/>
              <a:gd name="csY51" fmla="*/ 2682240 h 5280660"/>
              <a:gd name="csX52" fmla="*/ 2217420 w 5173980"/>
              <a:gd name="csY52" fmla="*/ 2651760 h 5280660"/>
              <a:gd name="csX53" fmla="*/ 2270760 w 5173980"/>
              <a:gd name="csY53" fmla="*/ 2362200 h 5280660"/>
              <a:gd name="csX54" fmla="*/ 2400300 w 5173980"/>
              <a:gd name="csY54" fmla="*/ 2255520 h 5280660"/>
              <a:gd name="csX55" fmla="*/ 2453640 w 5173980"/>
              <a:gd name="csY55" fmla="*/ 2255520 h 5280660"/>
              <a:gd name="csX56" fmla="*/ 2583180 w 5173980"/>
              <a:gd name="csY56" fmla="*/ 2110740 h 5280660"/>
              <a:gd name="csX57" fmla="*/ 2766060 w 5173980"/>
              <a:gd name="csY57" fmla="*/ 2080260 h 5280660"/>
              <a:gd name="csX58" fmla="*/ 2811780 w 5173980"/>
              <a:gd name="csY58" fmla="*/ 2087880 h 5280660"/>
              <a:gd name="csX59" fmla="*/ 2964180 w 5173980"/>
              <a:gd name="csY59" fmla="*/ 1737360 h 5280660"/>
              <a:gd name="csX60" fmla="*/ 3078480 w 5173980"/>
              <a:gd name="csY60" fmla="*/ 1615440 h 5280660"/>
              <a:gd name="csX61" fmla="*/ 3924300 w 5173980"/>
              <a:gd name="csY61" fmla="*/ 1539240 h 5280660"/>
              <a:gd name="csX62" fmla="*/ 4152900 w 5173980"/>
              <a:gd name="csY62" fmla="*/ 1287780 h 5280660"/>
              <a:gd name="csX63" fmla="*/ 4213860 w 5173980"/>
              <a:gd name="csY63" fmla="*/ 1272540 h 5280660"/>
              <a:gd name="csX64" fmla="*/ 4274820 w 5173980"/>
              <a:gd name="csY64" fmla="*/ 1104900 h 5280660"/>
              <a:gd name="csX65" fmla="*/ 4572000 w 5173980"/>
              <a:gd name="csY65" fmla="*/ 906780 h 5280660"/>
              <a:gd name="csX66" fmla="*/ 4732020 w 5173980"/>
              <a:gd name="csY66" fmla="*/ 1059180 h 5280660"/>
              <a:gd name="csX67" fmla="*/ 4770120 w 5173980"/>
              <a:gd name="csY67" fmla="*/ 982980 h 5280660"/>
              <a:gd name="csX68" fmla="*/ 4869180 w 5173980"/>
              <a:gd name="csY68" fmla="*/ 929640 h 5280660"/>
              <a:gd name="csX69" fmla="*/ 4922520 w 5173980"/>
              <a:gd name="csY69" fmla="*/ 830580 h 5280660"/>
              <a:gd name="csX70" fmla="*/ 5052060 w 5173980"/>
              <a:gd name="csY70" fmla="*/ 632460 h 5280660"/>
              <a:gd name="csX71" fmla="*/ 5173980 w 5173980"/>
              <a:gd name="csY71" fmla="*/ 350520 h 5280660"/>
              <a:gd name="csX72" fmla="*/ 4937760 w 5173980"/>
              <a:gd name="csY72" fmla="*/ 518160 h 5280660"/>
              <a:gd name="csX73" fmla="*/ 4594860 w 5173980"/>
              <a:gd name="csY73" fmla="*/ 594360 h 5280660"/>
              <a:gd name="csX74" fmla="*/ 4358640 w 5173980"/>
              <a:gd name="csY74" fmla="*/ 586740 h 5280660"/>
              <a:gd name="csX75" fmla="*/ 4130040 w 5173980"/>
              <a:gd name="csY75" fmla="*/ 586740 h 5280660"/>
              <a:gd name="csX76" fmla="*/ 3970020 w 5173980"/>
              <a:gd name="csY76" fmla="*/ 533400 h 5280660"/>
              <a:gd name="csX77" fmla="*/ 3680460 w 5173980"/>
              <a:gd name="csY77" fmla="*/ 365760 h 5280660"/>
              <a:gd name="csX78" fmla="*/ 3665220 w 5173980"/>
              <a:gd name="csY78" fmla="*/ 243840 h 5280660"/>
              <a:gd name="csX79" fmla="*/ 3444240 w 5173980"/>
              <a:gd name="csY79" fmla="*/ 144780 h 5280660"/>
              <a:gd name="csX80" fmla="*/ 3360420 w 5173980"/>
              <a:gd name="csY80" fmla="*/ 0 h 52806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</a:cxnLst>
            <a:rect l="l" t="t" r="r" b="b"/>
            <a:pathLst>
              <a:path w="5173980" h="5280660">
                <a:moveTo>
                  <a:pt x="3360420" y="0"/>
                </a:moveTo>
                <a:lnTo>
                  <a:pt x="3093720" y="83820"/>
                </a:lnTo>
                <a:lnTo>
                  <a:pt x="2910840" y="236220"/>
                </a:lnTo>
                <a:lnTo>
                  <a:pt x="2811780" y="624840"/>
                </a:lnTo>
                <a:lnTo>
                  <a:pt x="2598420" y="822960"/>
                </a:lnTo>
                <a:lnTo>
                  <a:pt x="2567940" y="1181100"/>
                </a:lnTo>
                <a:lnTo>
                  <a:pt x="2225040" y="1569720"/>
                </a:lnTo>
                <a:lnTo>
                  <a:pt x="2026920" y="1821180"/>
                </a:lnTo>
                <a:lnTo>
                  <a:pt x="2004060" y="2087880"/>
                </a:lnTo>
                <a:lnTo>
                  <a:pt x="1760220" y="2186940"/>
                </a:lnTo>
                <a:lnTo>
                  <a:pt x="1653540" y="2316480"/>
                </a:lnTo>
                <a:lnTo>
                  <a:pt x="1546860" y="2438400"/>
                </a:lnTo>
                <a:lnTo>
                  <a:pt x="1493520" y="2506980"/>
                </a:lnTo>
                <a:lnTo>
                  <a:pt x="1485900" y="2834640"/>
                </a:lnTo>
                <a:lnTo>
                  <a:pt x="1333500" y="2933700"/>
                </a:lnTo>
                <a:lnTo>
                  <a:pt x="1188720" y="2948940"/>
                </a:lnTo>
                <a:lnTo>
                  <a:pt x="1165860" y="3040380"/>
                </a:lnTo>
                <a:lnTo>
                  <a:pt x="1028700" y="3192780"/>
                </a:lnTo>
                <a:lnTo>
                  <a:pt x="868680" y="3246120"/>
                </a:lnTo>
                <a:lnTo>
                  <a:pt x="830580" y="3406140"/>
                </a:lnTo>
                <a:lnTo>
                  <a:pt x="693420" y="3474720"/>
                </a:lnTo>
                <a:lnTo>
                  <a:pt x="579120" y="3596640"/>
                </a:lnTo>
                <a:lnTo>
                  <a:pt x="312420" y="3756660"/>
                </a:lnTo>
                <a:lnTo>
                  <a:pt x="213360" y="4030980"/>
                </a:lnTo>
                <a:lnTo>
                  <a:pt x="30480" y="4069080"/>
                </a:lnTo>
                <a:lnTo>
                  <a:pt x="0" y="4206240"/>
                </a:lnTo>
                <a:lnTo>
                  <a:pt x="53340" y="4259580"/>
                </a:lnTo>
                <a:lnTo>
                  <a:pt x="106680" y="4511040"/>
                </a:lnTo>
                <a:lnTo>
                  <a:pt x="91440" y="4602480"/>
                </a:lnTo>
                <a:lnTo>
                  <a:pt x="152400" y="4907280"/>
                </a:lnTo>
                <a:lnTo>
                  <a:pt x="205740" y="4914900"/>
                </a:lnTo>
                <a:lnTo>
                  <a:pt x="220980" y="4823460"/>
                </a:lnTo>
                <a:lnTo>
                  <a:pt x="548640" y="4709160"/>
                </a:lnTo>
                <a:lnTo>
                  <a:pt x="693420" y="4754880"/>
                </a:lnTo>
                <a:lnTo>
                  <a:pt x="594360" y="5074920"/>
                </a:lnTo>
                <a:lnTo>
                  <a:pt x="647700" y="5280660"/>
                </a:lnTo>
                <a:lnTo>
                  <a:pt x="723900" y="5166360"/>
                </a:lnTo>
                <a:lnTo>
                  <a:pt x="769620" y="4716780"/>
                </a:lnTo>
                <a:lnTo>
                  <a:pt x="815340" y="4526280"/>
                </a:lnTo>
                <a:lnTo>
                  <a:pt x="815340" y="3954780"/>
                </a:lnTo>
                <a:lnTo>
                  <a:pt x="929640" y="3947160"/>
                </a:lnTo>
                <a:lnTo>
                  <a:pt x="1013460" y="3825240"/>
                </a:lnTo>
                <a:lnTo>
                  <a:pt x="1097280" y="3710940"/>
                </a:lnTo>
                <a:lnTo>
                  <a:pt x="1348740" y="3703320"/>
                </a:lnTo>
                <a:lnTo>
                  <a:pt x="1699260" y="3558540"/>
                </a:lnTo>
                <a:lnTo>
                  <a:pt x="1744980" y="3337560"/>
                </a:lnTo>
                <a:lnTo>
                  <a:pt x="1760220" y="3246120"/>
                </a:lnTo>
                <a:lnTo>
                  <a:pt x="1927860" y="2956560"/>
                </a:lnTo>
                <a:lnTo>
                  <a:pt x="1996440" y="3025140"/>
                </a:lnTo>
                <a:lnTo>
                  <a:pt x="2125980" y="3025140"/>
                </a:lnTo>
                <a:lnTo>
                  <a:pt x="2080260" y="2872740"/>
                </a:lnTo>
                <a:lnTo>
                  <a:pt x="2133600" y="2682240"/>
                </a:lnTo>
                <a:lnTo>
                  <a:pt x="2217420" y="2651760"/>
                </a:lnTo>
                <a:lnTo>
                  <a:pt x="2270760" y="2362200"/>
                </a:lnTo>
                <a:lnTo>
                  <a:pt x="2400300" y="2255520"/>
                </a:lnTo>
                <a:lnTo>
                  <a:pt x="2453640" y="2255520"/>
                </a:lnTo>
                <a:lnTo>
                  <a:pt x="2583180" y="2110740"/>
                </a:lnTo>
                <a:lnTo>
                  <a:pt x="2766060" y="2080260"/>
                </a:lnTo>
                <a:lnTo>
                  <a:pt x="2811780" y="2087880"/>
                </a:lnTo>
                <a:lnTo>
                  <a:pt x="2964180" y="1737360"/>
                </a:lnTo>
                <a:lnTo>
                  <a:pt x="3078480" y="1615440"/>
                </a:lnTo>
                <a:lnTo>
                  <a:pt x="3924300" y="1539240"/>
                </a:lnTo>
                <a:lnTo>
                  <a:pt x="4152900" y="1287780"/>
                </a:lnTo>
                <a:lnTo>
                  <a:pt x="4213860" y="1272540"/>
                </a:lnTo>
                <a:lnTo>
                  <a:pt x="4274820" y="1104900"/>
                </a:lnTo>
                <a:lnTo>
                  <a:pt x="4572000" y="906780"/>
                </a:lnTo>
                <a:lnTo>
                  <a:pt x="4732020" y="1059180"/>
                </a:lnTo>
                <a:lnTo>
                  <a:pt x="4770120" y="982980"/>
                </a:lnTo>
                <a:lnTo>
                  <a:pt x="4869180" y="929640"/>
                </a:lnTo>
                <a:lnTo>
                  <a:pt x="4922520" y="830580"/>
                </a:lnTo>
                <a:lnTo>
                  <a:pt x="5052060" y="632460"/>
                </a:lnTo>
                <a:lnTo>
                  <a:pt x="5173980" y="350520"/>
                </a:lnTo>
                <a:lnTo>
                  <a:pt x="4937760" y="518160"/>
                </a:lnTo>
                <a:lnTo>
                  <a:pt x="4594860" y="594360"/>
                </a:lnTo>
                <a:lnTo>
                  <a:pt x="4358640" y="586740"/>
                </a:lnTo>
                <a:lnTo>
                  <a:pt x="4130040" y="586740"/>
                </a:lnTo>
                <a:lnTo>
                  <a:pt x="3970020" y="533400"/>
                </a:lnTo>
                <a:lnTo>
                  <a:pt x="3680460" y="365760"/>
                </a:lnTo>
                <a:lnTo>
                  <a:pt x="3665220" y="243840"/>
                </a:lnTo>
                <a:lnTo>
                  <a:pt x="3444240" y="144780"/>
                </a:lnTo>
                <a:lnTo>
                  <a:pt x="3360420" y="0"/>
                </a:lnTo>
                <a:close/>
              </a:path>
            </a:pathLst>
          </a:custGeom>
          <a:solidFill>
            <a:schemeClr val="bg1"/>
          </a:solidFill>
          <a:ln w="19050" cap="rnd">
            <a:solidFill>
              <a:schemeClr val="tx1"/>
            </a:solidFill>
            <a:beve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4E5B1E14-9BA8-6775-6270-8CA235C6ACA2}"/>
              </a:ext>
            </a:extLst>
          </p:cNvPr>
          <p:cNvSpPr txBox="1"/>
          <p:nvPr/>
        </p:nvSpPr>
        <p:spPr>
          <a:xfrm>
            <a:off x="429934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国後島（北海道）</a:t>
            </a:r>
          </a:p>
        </p:txBody>
      </p:sp>
      <p:sp>
        <p:nvSpPr>
          <p:cNvPr id="25" name="Freeform 8">
            <a:extLst>
              <a:ext uri="{FF2B5EF4-FFF2-40B4-BE49-F238E27FC236}">
                <a16:creationId xmlns:a16="http://schemas.microsoft.com/office/drawing/2014/main" id="{13DDD71A-0890-F5E7-46F1-8EC36669BE95}"/>
              </a:ext>
            </a:extLst>
          </p:cNvPr>
          <p:cNvSpPr>
            <a:spLocks/>
          </p:cNvSpPr>
          <p:nvPr/>
        </p:nvSpPr>
        <p:spPr bwMode="auto">
          <a:xfrm>
            <a:off x="794040" y="3912956"/>
            <a:ext cx="2425871" cy="2404255"/>
          </a:xfrm>
          <a:custGeom>
            <a:avLst/>
            <a:gdLst>
              <a:gd name="T0" fmla="*/ 280 w 425"/>
              <a:gd name="T1" fmla="*/ 0 h 421"/>
              <a:gd name="T2" fmla="*/ 237 w 425"/>
              <a:gd name="T3" fmla="*/ 46 h 421"/>
              <a:gd name="T4" fmla="*/ 219 w 425"/>
              <a:gd name="T5" fmla="*/ 65 h 421"/>
              <a:gd name="T6" fmla="*/ 210 w 425"/>
              <a:gd name="T7" fmla="*/ 102 h 421"/>
              <a:gd name="T8" fmla="*/ 187 w 425"/>
              <a:gd name="T9" fmla="*/ 128 h 421"/>
              <a:gd name="T10" fmla="*/ 172 w 425"/>
              <a:gd name="T11" fmla="*/ 166 h 421"/>
              <a:gd name="T12" fmla="*/ 131 w 425"/>
              <a:gd name="T13" fmla="*/ 213 h 421"/>
              <a:gd name="T14" fmla="*/ 112 w 425"/>
              <a:gd name="T15" fmla="*/ 234 h 421"/>
              <a:gd name="T16" fmla="*/ 94 w 425"/>
              <a:gd name="T17" fmla="*/ 254 h 421"/>
              <a:gd name="T18" fmla="*/ 40 w 425"/>
              <a:gd name="T19" fmla="*/ 297 h 421"/>
              <a:gd name="T20" fmla="*/ 28 w 425"/>
              <a:gd name="T21" fmla="*/ 392 h 421"/>
              <a:gd name="T22" fmla="*/ 61 w 425"/>
              <a:gd name="T23" fmla="*/ 377 h 421"/>
              <a:gd name="T24" fmla="*/ 63 w 425"/>
              <a:gd name="T25" fmla="*/ 421 h 421"/>
              <a:gd name="T26" fmla="*/ 77 w 425"/>
              <a:gd name="T27" fmla="*/ 361 h 421"/>
              <a:gd name="T28" fmla="*/ 77 w 425"/>
              <a:gd name="T29" fmla="*/ 324 h 421"/>
              <a:gd name="T30" fmla="*/ 89 w 425"/>
              <a:gd name="T31" fmla="*/ 310 h 421"/>
              <a:gd name="T32" fmla="*/ 144 w 425"/>
              <a:gd name="T33" fmla="*/ 285 h 421"/>
              <a:gd name="T34" fmla="*/ 166 w 425"/>
              <a:gd name="T35" fmla="*/ 236 h 421"/>
              <a:gd name="T36" fmla="*/ 181 w 425"/>
              <a:gd name="T37" fmla="*/ 241 h 421"/>
              <a:gd name="T38" fmla="*/ 203 w 425"/>
              <a:gd name="T39" fmla="*/ 180 h 421"/>
              <a:gd name="T40" fmla="*/ 225 w 425"/>
              <a:gd name="T41" fmla="*/ 167 h 421"/>
              <a:gd name="T42" fmla="*/ 248 w 425"/>
              <a:gd name="T43" fmla="*/ 138 h 421"/>
              <a:gd name="T44" fmla="*/ 328 w 425"/>
              <a:gd name="T45" fmla="*/ 119 h 421"/>
              <a:gd name="T46" fmla="*/ 390 w 425"/>
              <a:gd name="T47" fmla="*/ 84 h 421"/>
              <a:gd name="T48" fmla="*/ 425 w 425"/>
              <a:gd name="T49" fmla="*/ 28 h 421"/>
              <a:gd name="T50" fmla="*/ 346 w 425"/>
              <a:gd name="T51" fmla="*/ 47 h 421"/>
              <a:gd name="T52" fmla="*/ 306 w 425"/>
              <a:gd name="T53" fmla="*/ 29 h 421"/>
              <a:gd name="T54" fmla="*/ 280 w 425"/>
              <a:gd name="T55" fmla="*/ 0 h 4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5" h="421">
                <a:moveTo>
                  <a:pt x="280" y="0"/>
                </a:moveTo>
                <a:cubicBezTo>
                  <a:pt x="250" y="5"/>
                  <a:pt x="244" y="20"/>
                  <a:pt x="237" y="46"/>
                </a:cubicBezTo>
                <a:cubicBezTo>
                  <a:pt x="235" y="55"/>
                  <a:pt x="222" y="58"/>
                  <a:pt x="219" y="65"/>
                </a:cubicBezTo>
                <a:cubicBezTo>
                  <a:pt x="214" y="80"/>
                  <a:pt x="220" y="90"/>
                  <a:pt x="210" y="102"/>
                </a:cubicBezTo>
                <a:cubicBezTo>
                  <a:pt x="202" y="111"/>
                  <a:pt x="194" y="119"/>
                  <a:pt x="187" y="128"/>
                </a:cubicBezTo>
                <a:cubicBezTo>
                  <a:pt x="178" y="139"/>
                  <a:pt x="178" y="159"/>
                  <a:pt x="172" y="166"/>
                </a:cubicBezTo>
                <a:cubicBezTo>
                  <a:pt x="157" y="184"/>
                  <a:pt x="131" y="182"/>
                  <a:pt x="131" y="213"/>
                </a:cubicBezTo>
                <a:cubicBezTo>
                  <a:pt x="130" y="226"/>
                  <a:pt x="127" y="233"/>
                  <a:pt x="112" y="234"/>
                </a:cubicBezTo>
                <a:cubicBezTo>
                  <a:pt x="105" y="235"/>
                  <a:pt x="100" y="248"/>
                  <a:pt x="94" y="254"/>
                </a:cubicBezTo>
                <a:cubicBezTo>
                  <a:pt x="79" y="269"/>
                  <a:pt x="61" y="285"/>
                  <a:pt x="40" y="297"/>
                </a:cubicBezTo>
                <a:cubicBezTo>
                  <a:pt x="18" y="311"/>
                  <a:pt x="0" y="372"/>
                  <a:pt x="28" y="392"/>
                </a:cubicBezTo>
                <a:cubicBezTo>
                  <a:pt x="31" y="380"/>
                  <a:pt x="49" y="374"/>
                  <a:pt x="61" y="377"/>
                </a:cubicBezTo>
                <a:cubicBezTo>
                  <a:pt x="70" y="380"/>
                  <a:pt x="57" y="408"/>
                  <a:pt x="63" y="421"/>
                </a:cubicBezTo>
                <a:cubicBezTo>
                  <a:pt x="74" y="406"/>
                  <a:pt x="75" y="379"/>
                  <a:pt x="77" y="361"/>
                </a:cubicBezTo>
                <a:cubicBezTo>
                  <a:pt x="78" y="349"/>
                  <a:pt x="77" y="336"/>
                  <a:pt x="77" y="324"/>
                </a:cubicBezTo>
                <a:cubicBezTo>
                  <a:pt x="77" y="310"/>
                  <a:pt x="82" y="320"/>
                  <a:pt x="89" y="310"/>
                </a:cubicBezTo>
                <a:cubicBezTo>
                  <a:pt x="101" y="292"/>
                  <a:pt x="124" y="293"/>
                  <a:pt x="144" y="285"/>
                </a:cubicBezTo>
                <a:cubicBezTo>
                  <a:pt x="149" y="283"/>
                  <a:pt x="161" y="242"/>
                  <a:pt x="166" y="236"/>
                </a:cubicBezTo>
                <a:cubicBezTo>
                  <a:pt x="172" y="241"/>
                  <a:pt x="175" y="238"/>
                  <a:pt x="181" y="241"/>
                </a:cubicBezTo>
                <a:cubicBezTo>
                  <a:pt x="173" y="223"/>
                  <a:pt x="191" y="192"/>
                  <a:pt x="203" y="180"/>
                </a:cubicBezTo>
                <a:cubicBezTo>
                  <a:pt x="207" y="176"/>
                  <a:pt x="218" y="168"/>
                  <a:pt x="225" y="167"/>
                </a:cubicBezTo>
                <a:cubicBezTo>
                  <a:pt x="245" y="164"/>
                  <a:pt x="235" y="152"/>
                  <a:pt x="248" y="138"/>
                </a:cubicBezTo>
                <a:cubicBezTo>
                  <a:pt x="268" y="117"/>
                  <a:pt x="311" y="138"/>
                  <a:pt x="328" y="119"/>
                </a:cubicBezTo>
                <a:cubicBezTo>
                  <a:pt x="341" y="105"/>
                  <a:pt x="372" y="55"/>
                  <a:pt x="390" y="84"/>
                </a:cubicBezTo>
                <a:cubicBezTo>
                  <a:pt x="405" y="69"/>
                  <a:pt x="417" y="49"/>
                  <a:pt x="425" y="28"/>
                </a:cubicBezTo>
                <a:cubicBezTo>
                  <a:pt x="402" y="48"/>
                  <a:pt x="375" y="47"/>
                  <a:pt x="346" y="47"/>
                </a:cubicBezTo>
                <a:cubicBezTo>
                  <a:pt x="332" y="47"/>
                  <a:pt x="317" y="37"/>
                  <a:pt x="306" y="29"/>
                </a:cubicBezTo>
                <a:cubicBezTo>
                  <a:pt x="302" y="26"/>
                  <a:pt x="283" y="7"/>
                  <a:pt x="280" y="0"/>
                </a:cubicBezTo>
                <a:close/>
              </a:path>
            </a:pathLst>
          </a:custGeom>
          <a:solidFill>
            <a:srgbClr val="66FF66"/>
          </a:solidFill>
          <a:ln w="38100">
            <a:solidFill>
              <a:srgbClr val="3399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lt1"/>
              </a:solidFill>
            </a:endParaRPr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ACAC4E91-201C-3C4B-DC2B-D0A0CE5373E8}"/>
              </a:ext>
            </a:extLst>
          </p:cNvPr>
          <p:cNvSpPr/>
          <p:nvPr/>
        </p:nvSpPr>
        <p:spPr>
          <a:xfrm>
            <a:off x="3723998" y="995584"/>
            <a:ext cx="2384256" cy="2433416"/>
          </a:xfrm>
          <a:custGeom>
            <a:avLst/>
            <a:gdLst>
              <a:gd name="csX0" fmla="*/ 3360420 w 5173980"/>
              <a:gd name="csY0" fmla="*/ 0 h 5280660"/>
              <a:gd name="csX1" fmla="*/ 3093720 w 5173980"/>
              <a:gd name="csY1" fmla="*/ 83820 h 5280660"/>
              <a:gd name="csX2" fmla="*/ 2910840 w 5173980"/>
              <a:gd name="csY2" fmla="*/ 236220 h 5280660"/>
              <a:gd name="csX3" fmla="*/ 2811780 w 5173980"/>
              <a:gd name="csY3" fmla="*/ 624840 h 5280660"/>
              <a:gd name="csX4" fmla="*/ 2598420 w 5173980"/>
              <a:gd name="csY4" fmla="*/ 822960 h 5280660"/>
              <a:gd name="csX5" fmla="*/ 2567940 w 5173980"/>
              <a:gd name="csY5" fmla="*/ 1181100 h 5280660"/>
              <a:gd name="csX6" fmla="*/ 2225040 w 5173980"/>
              <a:gd name="csY6" fmla="*/ 1569720 h 5280660"/>
              <a:gd name="csX7" fmla="*/ 2026920 w 5173980"/>
              <a:gd name="csY7" fmla="*/ 1821180 h 5280660"/>
              <a:gd name="csX8" fmla="*/ 2004060 w 5173980"/>
              <a:gd name="csY8" fmla="*/ 2087880 h 5280660"/>
              <a:gd name="csX9" fmla="*/ 1760220 w 5173980"/>
              <a:gd name="csY9" fmla="*/ 2186940 h 5280660"/>
              <a:gd name="csX10" fmla="*/ 1653540 w 5173980"/>
              <a:gd name="csY10" fmla="*/ 2316480 h 5280660"/>
              <a:gd name="csX11" fmla="*/ 1546860 w 5173980"/>
              <a:gd name="csY11" fmla="*/ 2438400 h 5280660"/>
              <a:gd name="csX12" fmla="*/ 1493520 w 5173980"/>
              <a:gd name="csY12" fmla="*/ 2506980 h 5280660"/>
              <a:gd name="csX13" fmla="*/ 1485900 w 5173980"/>
              <a:gd name="csY13" fmla="*/ 2834640 h 5280660"/>
              <a:gd name="csX14" fmla="*/ 1333500 w 5173980"/>
              <a:gd name="csY14" fmla="*/ 2933700 h 5280660"/>
              <a:gd name="csX15" fmla="*/ 1188720 w 5173980"/>
              <a:gd name="csY15" fmla="*/ 2948940 h 5280660"/>
              <a:gd name="csX16" fmla="*/ 1165860 w 5173980"/>
              <a:gd name="csY16" fmla="*/ 3040380 h 5280660"/>
              <a:gd name="csX17" fmla="*/ 1028700 w 5173980"/>
              <a:gd name="csY17" fmla="*/ 3192780 h 5280660"/>
              <a:gd name="csX18" fmla="*/ 868680 w 5173980"/>
              <a:gd name="csY18" fmla="*/ 3246120 h 5280660"/>
              <a:gd name="csX19" fmla="*/ 830580 w 5173980"/>
              <a:gd name="csY19" fmla="*/ 3406140 h 5280660"/>
              <a:gd name="csX20" fmla="*/ 693420 w 5173980"/>
              <a:gd name="csY20" fmla="*/ 3474720 h 5280660"/>
              <a:gd name="csX21" fmla="*/ 579120 w 5173980"/>
              <a:gd name="csY21" fmla="*/ 3596640 h 5280660"/>
              <a:gd name="csX22" fmla="*/ 312420 w 5173980"/>
              <a:gd name="csY22" fmla="*/ 3756660 h 5280660"/>
              <a:gd name="csX23" fmla="*/ 213360 w 5173980"/>
              <a:gd name="csY23" fmla="*/ 4030980 h 5280660"/>
              <a:gd name="csX24" fmla="*/ 30480 w 5173980"/>
              <a:gd name="csY24" fmla="*/ 4069080 h 5280660"/>
              <a:gd name="csX25" fmla="*/ 0 w 5173980"/>
              <a:gd name="csY25" fmla="*/ 4206240 h 5280660"/>
              <a:gd name="csX26" fmla="*/ 53340 w 5173980"/>
              <a:gd name="csY26" fmla="*/ 4259580 h 5280660"/>
              <a:gd name="csX27" fmla="*/ 106680 w 5173980"/>
              <a:gd name="csY27" fmla="*/ 4511040 h 5280660"/>
              <a:gd name="csX28" fmla="*/ 91440 w 5173980"/>
              <a:gd name="csY28" fmla="*/ 4602480 h 5280660"/>
              <a:gd name="csX29" fmla="*/ 152400 w 5173980"/>
              <a:gd name="csY29" fmla="*/ 4907280 h 5280660"/>
              <a:gd name="csX30" fmla="*/ 205740 w 5173980"/>
              <a:gd name="csY30" fmla="*/ 4914900 h 5280660"/>
              <a:gd name="csX31" fmla="*/ 220980 w 5173980"/>
              <a:gd name="csY31" fmla="*/ 4823460 h 5280660"/>
              <a:gd name="csX32" fmla="*/ 548640 w 5173980"/>
              <a:gd name="csY32" fmla="*/ 4709160 h 5280660"/>
              <a:gd name="csX33" fmla="*/ 693420 w 5173980"/>
              <a:gd name="csY33" fmla="*/ 4754880 h 5280660"/>
              <a:gd name="csX34" fmla="*/ 594360 w 5173980"/>
              <a:gd name="csY34" fmla="*/ 5074920 h 5280660"/>
              <a:gd name="csX35" fmla="*/ 647700 w 5173980"/>
              <a:gd name="csY35" fmla="*/ 5280660 h 5280660"/>
              <a:gd name="csX36" fmla="*/ 723900 w 5173980"/>
              <a:gd name="csY36" fmla="*/ 5166360 h 5280660"/>
              <a:gd name="csX37" fmla="*/ 769620 w 5173980"/>
              <a:gd name="csY37" fmla="*/ 4716780 h 5280660"/>
              <a:gd name="csX38" fmla="*/ 815340 w 5173980"/>
              <a:gd name="csY38" fmla="*/ 4526280 h 5280660"/>
              <a:gd name="csX39" fmla="*/ 815340 w 5173980"/>
              <a:gd name="csY39" fmla="*/ 3954780 h 5280660"/>
              <a:gd name="csX40" fmla="*/ 929640 w 5173980"/>
              <a:gd name="csY40" fmla="*/ 3947160 h 5280660"/>
              <a:gd name="csX41" fmla="*/ 1013460 w 5173980"/>
              <a:gd name="csY41" fmla="*/ 3825240 h 5280660"/>
              <a:gd name="csX42" fmla="*/ 1097280 w 5173980"/>
              <a:gd name="csY42" fmla="*/ 3710940 h 5280660"/>
              <a:gd name="csX43" fmla="*/ 1348740 w 5173980"/>
              <a:gd name="csY43" fmla="*/ 3703320 h 5280660"/>
              <a:gd name="csX44" fmla="*/ 1699260 w 5173980"/>
              <a:gd name="csY44" fmla="*/ 3558540 h 5280660"/>
              <a:gd name="csX45" fmla="*/ 1744980 w 5173980"/>
              <a:gd name="csY45" fmla="*/ 3337560 h 5280660"/>
              <a:gd name="csX46" fmla="*/ 1760220 w 5173980"/>
              <a:gd name="csY46" fmla="*/ 3246120 h 5280660"/>
              <a:gd name="csX47" fmla="*/ 1927860 w 5173980"/>
              <a:gd name="csY47" fmla="*/ 2956560 h 5280660"/>
              <a:gd name="csX48" fmla="*/ 1996440 w 5173980"/>
              <a:gd name="csY48" fmla="*/ 3025140 h 5280660"/>
              <a:gd name="csX49" fmla="*/ 2125980 w 5173980"/>
              <a:gd name="csY49" fmla="*/ 3025140 h 5280660"/>
              <a:gd name="csX50" fmla="*/ 2080260 w 5173980"/>
              <a:gd name="csY50" fmla="*/ 2872740 h 5280660"/>
              <a:gd name="csX51" fmla="*/ 2133600 w 5173980"/>
              <a:gd name="csY51" fmla="*/ 2682240 h 5280660"/>
              <a:gd name="csX52" fmla="*/ 2217420 w 5173980"/>
              <a:gd name="csY52" fmla="*/ 2651760 h 5280660"/>
              <a:gd name="csX53" fmla="*/ 2270760 w 5173980"/>
              <a:gd name="csY53" fmla="*/ 2362200 h 5280660"/>
              <a:gd name="csX54" fmla="*/ 2400300 w 5173980"/>
              <a:gd name="csY54" fmla="*/ 2255520 h 5280660"/>
              <a:gd name="csX55" fmla="*/ 2453640 w 5173980"/>
              <a:gd name="csY55" fmla="*/ 2255520 h 5280660"/>
              <a:gd name="csX56" fmla="*/ 2583180 w 5173980"/>
              <a:gd name="csY56" fmla="*/ 2110740 h 5280660"/>
              <a:gd name="csX57" fmla="*/ 2766060 w 5173980"/>
              <a:gd name="csY57" fmla="*/ 2080260 h 5280660"/>
              <a:gd name="csX58" fmla="*/ 2811780 w 5173980"/>
              <a:gd name="csY58" fmla="*/ 2087880 h 5280660"/>
              <a:gd name="csX59" fmla="*/ 2964180 w 5173980"/>
              <a:gd name="csY59" fmla="*/ 1737360 h 5280660"/>
              <a:gd name="csX60" fmla="*/ 3078480 w 5173980"/>
              <a:gd name="csY60" fmla="*/ 1615440 h 5280660"/>
              <a:gd name="csX61" fmla="*/ 3924300 w 5173980"/>
              <a:gd name="csY61" fmla="*/ 1539240 h 5280660"/>
              <a:gd name="csX62" fmla="*/ 4152900 w 5173980"/>
              <a:gd name="csY62" fmla="*/ 1287780 h 5280660"/>
              <a:gd name="csX63" fmla="*/ 4213860 w 5173980"/>
              <a:gd name="csY63" fmla="*/ 1272540 h 5280660"/>
              <a:gd name="csX64" fmla="*/ 4274820 w 5173980"/>
              <a:gd name="csY64" fmla="*/ 1104900 h 5280660"/>
              <a:gd name="csX65" fmla="*/ 4572000 w 5173980"/>
              <a:gd name="csY65" fmla="*/ 906780 h 5280660"/>
              <a:gd name="csX66" fmla="*/ 4732020 w 5173980"/>
              <a:gd name="csY66" fmla="*/ 1059180 h 5280660"/>
              <a:gd name="csX67" fmla="*/ 4770120 w 5173980"/>
              <a:gd name="csY67" fmla="*/ 982980 h 5280660"/>
              <a:gd name="csX68" fmla="*/ 4869180 w 5173980"/>
              <a:gd name="csY68" fmla="*/ 929640 h 5280660"/>
              <a:gd name="csX69" fmla="*/ 4922520 w 5173980"/>
              <a:gd name="csY69" fmla="*/ 830580 h 5280660"/>
              <a:gd name="csX70" fmla="*/ 5052060 w 5173980"/>
              <a:gd name="csY70" fmla="*/ 632460 h 5280660"/>
              <a:gd name="csX71" fmla="*/ 5173980 w 5173980"/>
              <a:gd name="csY71" fmla="*/ 350520 h 5280660"/>
              <a:gd name="csX72" fmla="*/ 4937760 w 5173980"/>
              <a:gd name="csY72" fmla="*/ 518160 h 5280660"/>
              <a:gd name="csX73" fmla="*/ 4594860 w 5173980"/>
              <a:gd name="csY73" fmla="*/ 594360 h 5280660"/>
              <a:gd name="csX74" fmla="*/ 4358640 w 5173980"/>
              <a:gd name="csY74" fmla="*/ 586740 h 5280660"/>
              <a:gd name="csX75" fmla="*/ 4130040 w 5173980"/>
              <a:gd name="csY75" fmla="*/ 586740 h 5280660"/>
              <a:gd name="csX76" fmla="*/ 3970020 w 5173980"/>
              <a:gd name="csY76" fmla="*/ 533400 h 5280660"/>
              <a:gd name="csX77" fmla="*/ 3680460 w 5173980"/>
              <a:gd name="csY77" fmla="*/ 365760 h 5280660"/>
              <a:gd name="csX78" fmla="*/ 3665220 w 5173980"/>
              <a:gd name="csY78" fmla="*/ 243840 h 5280660"/>
              <a:gd name="csX79" fmla="*/ 3444240 w 5173980"/>
              <a:gd name="csY79" fmla="*/ 144780 h 5280660"/>
              <a:gd name="csX80" fmla="*/ 3360420 w 5173980"/>
              <a:gd name="csY80" fmla="*/ 0 h 52806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</a:cxnLst>
            <a:rect l="l" t="t" r="r" b="b"/>
            <a:pathLst>
              <a:path w="5173980" h="5280660">
                <a:moveTo>
                  <a:pt x="3360420" y="0"/>
                </a:moveTo>
                <a:lnTo>
                  <a:pt x="3093720" y="83820"/>
                </a:lnTo>
                <a:lnTo>
                  <a:pt x="2910840" y="236220"/>
                </a:lnTo>
                <a:lnTo>
                  <a:pt x="2811780" y="624840"/>
                </a:lnTo>
                <a:lnTo>
                  <a:pt x="2598420" y="822960"/>
                </a:lnTo>
                <a:lnTo>
                  <a:pt x="2567940" y="1181100"/>
                </a:lnTo>
                <a:lnTo>
                  <a:pt x="2225040" y="1569720"/>
                </a:lnTo>
                <a:lnTo>
                  <a:pt x="2026920" y="1821180"/>
                </a:lnTo>
                <a:lnTo>
                  <a:pt x="2004060" y="2087880"/>
                </a:lnTo>
                <a:lnTo>
                  <a:pt x="1760220" y="2186940"/>
                </a:lnTo>
                <a:lnTo>
                  <a:pt x="1653540" y="2316480"/>
                </a:lnTo>
                <a:lnTo>
                  <a:pt x="1546860" y="2438400"/>
                </a:lnTo>
                <a:lnTo>
                  <a:pt x="1493520" y="2506980"/>
                </a:lnTo>
                <a:lnTo>
                  <a:pt x="1485900" y="2834640"/>
                </a:lnTo>
                <a:lnTo>
                  <a:pt x="1333500" y="2933700"/>
                </a:lnTo>
                <a:lnTo>
                  <a:pt x="1188720" y="2948940"/>
                </a:lnTo>
                <a:lnTo>
                  <a:pt x="1165860" y="3040380"/>
                </a:lnTo>
                <a:lnTo>
                  <a:pt x="1028700" y="3192780"/>
                </a:lnTo>
                <a:lnTo>
                  <a:pt x="868680" y="3246120"/>
                </a:lnTo>
                <a:lnTo>
                  <a:pt x="830580" y="3406140"/>
                </a:lnTo>
                <a:lnTo>
                  <a:pt x="693420" y="3474720"/>
                </a:lnTo>
                <a:lnTo>
                  <a:pt x="579120" y="3596640"/>
                </a:lnTo>
                <a:lnTo>
                  <a:pt x="312420" y="3756660"/>
                </a:lnTo>
                <a:lnTo>
                  <a:pt x="213360" y="4030980"/>
                </a:lnTo>
                <a:lnTo>
                  <a:pt x="30480" y="4069080"/>
                </a:lnTo>
                <a:lnTo>
                  <a:pt x="0" y="4206240"/>
                </a:lnTo>
                <a:lnTo>
                  <a:pt x="53340" y="4259580"/>
                </a:lnTo>
                <a:lnTo>
                  <a:pt x="106680" y="4511040"/>
                </a:lnTo>
                <a:lnTo>
                  <a:pt x="91440" y="4602480"/>
                </a:lnTo>
                <a:lnTo>
                  <a:pt x="152400" y="4907280"/>
                </a:lnTo>
                <a:lnTo>
                  <a:pt x="205740" y="4914900"/>
                </a:lnTo>
                <a:lnTo>
                  <a:pt x="220980" y="4823460"/>
                </a:lnTo>
                <a:lnTo>
                  <a:pt x="548640" y="4709160"/>
                </a:lnTo>
                <a:lnTo>
                  <a:pt x="693420" y="4754880"/>
                </a:lnTo>
                <a:lnTo>
                  <a:pt x="594360" y="5074920"/>
                </a:lnTo>
                <a:lnTo>
                  <a:pt x="647700" y="5280660"/>
                </a:lnTo>
                <a:lnTo>
                  <a:pt x="723900" y="5166360"/>
                </a:lnTo>
                <a:lnTo>
                  <a:pt x="769620" y="4716780"/>
                </a:lnTo>
                <a:lnTo>
                  <a:pt x="815340" y="4526280"/>
                </a:lnTo>
                <a:lnTo>
                  <a:pt x="815340" y="3954780"/>
                </a:lnTo>
                <a:lnTo>
                  <a:pt x="929640" y="3947160"/>
                </a:lnTo>
                <a:lnTo>
                  <a:pt x="1013460" y="3825240"/>
                </a:lnTo>
                <a:lnTo>
                  <a:pt x="1097280" y="3710940"/>
                </a:lnTo>
                <a:lnTo>
                  <a:pt x="1348740" y="3703320"/>
                </a:lnTo>
                <a:lnTo>
                  <a:pt x="1699260" y="3558540"/>
                </a:lnTo>
                <a:lnTo>
                  <a:pt x="1744980" y="3337560"/>
                </a:lnTo>
                <a:lnTo>
                  <a:pt x="1760220" y="3246120"/>
                </a:lnTo>
                <a:lnTo>
                  <a:pt x="1927860" y="2956560"/>
                </a:lnTo>
                <a:lnTo>
                  <a:pt x="1996440" y="3025140"/>
                </a:lnTo>
                <a:lnTo>
                  <a:pt x="2125980" y="3025140"/>
                </a:lnTo>
                <a:lnTo>
                  <a:pt x="2080260" y="2872740"/>
                </a:lnTo>
                <a:lnTo>
                  <a:pt x="2133600" y="2682240"/>
                </a:lnTo>
                <a:lnTo>
                  <a:pt x="2217420" y="2651760"/>
                </a:lnTo>
                <a:lnTo>
                  <a:pt x="2270760" y="2362200"/>
                </a:lnTo>
                <a:lnTo>
                  <a:pt x="2400300" y="2255520"/>
                </a:lnTo>
                <a:lnTo>
                  <a:pt x="2453640" y="2255520"/>
                </a:lnTo>
                <a:lnTo>
                  <a:pt x="2583180" y="2110740"/>
                </a:lnTo>
                <a:lnTo>
                  <a:pt x="2766060" y="2080260"/>
                </a:lnTo>
                <a:lnTo>
                  <a:pt x="2811780" y="2087880"/>
                </a:lnTo>
                <a:lnTo>
                  <a:pt x="2964180" y="1737360"/>
                </a:lnTo>
                <a:lnTo>
                  <a:pt x="3078480" y="1615440"/>
                </a:lnTo>
                <a:lnTo>
                  <a:pt x="3924300" y="1539240"/>
                </a:lnTo>
                <a:lnTo>
                  <a:pt x="4152900" y="1287780"/>
                </a:lnTo>
                <a:lnTo>
                  <a:pt x="4213860" y="1272540"/>
                </a:lnTo>
                <a:lnTo>
                  <a:pt x="4274820" y="1104900"/>
                </a:lnTo>
                <a:lnTo>
                  <a:pt x="4572000" y="906780"/>
                </a:lnTo>
                <a:lnTo>
                  <a:pt x="4732020" y="1059180"/>
                </a:lnTo>
                <a:lnTo>
                  <a:pt x="4770120" y="982980"/>
                </a:lnTo>
                <a:lnTo>
                  <a:pt x="4869180" y="929640"/>
                </a:lnTo>
                <a:lnTo>
                  <a:pt x="4922520" y="830580"/>
                </a:lnTo>
                <a:lnTo>
                  <a:pt x="5052060" y="632460"/>
                </a:lnTo>
                <a:lnTo>
                  <a:pt x="5173980" y="350520"/>
                </a:lnTo>
                <a:lnTo>
                  <a:pt x="4937760" y="518160"/>
                </a:lnTo>
                <a:lnTo>
                  <a:pt x="4594860" y="594360"/>
                </a:lnTo>
                <a:lnTo>
                  <a:pt x="4358640" y="586740"/>
                </a:lnTo>
                <a:lnTo>
                  <a:pt x="4130040" y="586740"/>
                </a:lnTo>
                <a:lnTo>
                  <a:pt x="3970020" y="533400"/>
                </a:lnTo>
                <a:lnTo>
                  <a:pt x="3680460" y="365760"/>
                </a:lnTo>
                <a:lnTo>
                  <a:pt x="3665220" y="243840"/>
                </a:lnTo>
                <a:lnTo>
                  <a:pt x="3444240" y="144780"/>
                </a:lnTo>
                <a:lnTo>
                  <a:pt x="3360420" y="0"/>
                </a:lnTo>
                <a:close/>
              </a:path>
            </a:pathLst>
          </a:custGeom>
          <a:solidFill>
            <a:srgbClr val="00CC00"/>
          </a:solidFill>
          <a:ln w="19050">
            <a:solidFill>
              <a:schemeClr val="tx1"/>
            </a:solidFill>
          </a:ln>
          <a:effectLst>
            <a:outerShdw dist="63500" dir="5400000" algn="ctr" rotWithShape="0">
              <a:srgbClr val="000000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DCCF07CC-04B4-93B7-4612-41FBFEA2D8E1}"/>
              </a:ext>
            </a:extLst>
          </p:cNvPr>
          <p:cNvSpPr>
            <a:spLocks/>
          </p:cNvSpPr>
          <p:nvPr/>
        </p:nvSpPr>
        <p:spPr bwMode="auto">
          <a:xfrm>
            <a:off x="3682383" y="3912956"/>
            <a:ext cx="2425871" cy="2404255"/>
          </a:xfrm>
          <a:custGeom>
            <a:avLst/>
            <a:gdLst>
              <a:gd name="T0" fmla="*/ 280 w 425"/>
              <a:gd name="T1" fmla="*/ 0 h 421"/>
              <a:gd name="T2" fmla="*/ 237 w 425"/>
              <a:gd name="T3" fmla="*/ 46 h 421"/>
              <a:gd name="T4" fmla="*/ 219 w 425"/>
              <a:gd name="T5" fmla="*/ 65 h 421"/>
              <a:gd name="T6" fmla="*/ 210 w 425"/>
              <a:gd name="T7" fmla="*/ 102 h 421"/>
              <a:gd name="T8" fmla="*/ 187 w 425"/>
              <a:gd name="T9" fmla="*/ 128 h 421"/>
              <a:gd name="T10" fmla="*/ 172 w 425"/>
              <a:gd name="T11" fmla="*/ 166 h 421"/>
              <a:gd name="T12" fmla="*/ 131 w 425"/>
              <a:gd name="T13" fmla="*/ 213 h 421"/>
              <a:gd name="T14" fmla="*/ 112 w 425"/>
              <a:gd name="T15" fmla="*/ 234 h 421"/>
              <a:gd name="T16" fmla="*/ 94 w 425"/>
              <a:gd name="T17" fmla="*/ 254 h 421"/>
              <a:gd name="T18" fmla="*/ 40 w 425"/>
              <a:gd name="T19" fmla="*/ 297 h 421"/>
              <a:gd name="T20" fmla="*/ 28 w 425"/>
              <a:gd name="T21" fmla="*/ 392 h 421"/>
              <a:gd name="T22" fmla="*/ 61 w 425"/>
              <a:gd name="T23" fmla="*/ 377 h 421"/>
              <a:gd name="T24" fmla="*/ 63 w 425"/>
              <a:gd name="T25" fmla="*/ 421 h 421"/>
              <a:gd name="T26" fmla="*/ 77 w 425"/>
              <a:gd name="T27" fmla="*/ 361 h 421"/>
              <a:gd name="T28" fmla="*/ 77 w 425"/>
              <a:gd name="T29" fmla="*/ 324 h 421"/>
              <a:gd name="T30" fmla="*/ 89 w 425"/>
              <a:gd name="T31" fmla="*/ 310 h 421"/>
              <a:gd name="T32" fmla="*/ 144 w 425"/>
              <a:gd name="T33" fmla="*/ 285 h 421"/>
              <a:gd name="T34" fmla="*/ 166 w 425"/>
              <a:gd name="T35" fmla="*/ 236 h 421"/>
              <a:gd name="T36" fmla="*/ 181 w 425"/>
              <a:gd name="T37" fmla="*/ 241 h 421"/>
              <a:gd name="T38" fmla="*/ 203 w 425"/>
              <a:gd name="T39" fmla="*/ 180 h 421"/>
              <a:gd name="T40" fmla="*/ 225 w 425"/>
              <a:gd name="T41" fmla="*/ 167 h 421"/>
              <a:gd name="T42" fmla="*/ 248 w 425"/>
              <a:gd name="T43" fmla="*/ 138 h 421"/>
              <a:gd name="T44" fmla="*/ 328 w 425"/>
              <a:gd name="T45" fmla="*/ 119 h 421"/>
              <a:gd name="T46" fmla="*/ 390 w 425"/>
              <a:gd name="T47" fmla="*/ 84 h 421"/>
              <a:gd name="T48" fmla="*/ 425 w 425"/>
              <a:gd name="T49" fmla="*/ 28 h 421"/>
              <a:gd name="T50" fmla="*/ 346 w 425"/>
              <a:gd name="T51" fmla="*/ 47 h 421"/>
              <a:gd name="T52" fmla="*/ 306 w 425"/>
              <a:gd name="T53" fmla="*/ 29 h 421"/>
              <a:gd name="T54" fmla="*/ 280 w 425"/>
              <a:gd name="T55" fmla="*/ 0 h 4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5" h="421">
                <a:moveTo>
                  <a:pt x="280" y="0"/>
                </a:moveTo>
                <a:cubicBezTo>
                  <a:pt x="250" y="5"/>
                  <a:pt x="244" y="20"/>
                  <a:pt x="237" y="46"/>
                </a:cubicBezTo>
                <a:cubicBezTo>
                  <a:pt x="235" y="55"/>
                  <a:pt x="222" y="58"/>
                  <a:pt x="219" y="65"/>
                </a:cubicBezTo>
                <a:cubicBezTo>
                  <a:pt x="214" y="80"/>
                  <a:pt x="220" y="90"/>
                  <a:pt x="210" y="102"/>
                </a:cubicBezTo>
                <a:cubicBezTo>
                  <a:pt x="202" y="111"/>
                  <a:pt x="194" y="119"/>
                  <a:pt x="187" y="128"/>
                </a:cubicBezTo>
                <a:cubicBezTo>
                  <a:pt x="178" y="139"/>
                  <a:pt x="178" y="159"/>
                  <a:pt x="172" y="166"/>
                </a:cubicBezTo>
                <a:cubicBezTo>
                  <a:pt x="157" y="184"/>
                  <a:pt x="131" y="182"/>
                  <a:pt x="131" y="213"/>
                </a:cubicBezTo>
                <a:cubicBezTo>
                  <a:pt x="130" y="226"/>
                  <a:pt x="127" y="233"/>
                  <a:pt x="112" y="234"/>
                </a:cubicBezTo>
                <a:cubicBezTo>
                  <a:pt x="105" y="235"/>
                  <a:pt x="100" y="248"/>
                  <a:pt x="94" y="254"/>
                </a:cubicBezTo>
                <a:cubicBezTo>
                  <a:pt x="79" y="269"/>
                  <a:pt x="61" y="285"/>
                  <a:pt x="40" y="297"/>
                </a:cubicBezTo>
                <a:cubicBezTo>
                  <a:pt x="18" y="311"/>
                  <a:pt x="0" y="372"/>
                  <a:pt x="28" y="392"/>
                </a:cubicBezTo>
                <a:cubicBezTo>
                  <a:pt x="31" y="380"/>
                  <a:pt x="49" y="374"/>
                  <a:pt x="61" y="377"/>
                </a:cubicBezTo>
                <a:cubicBezTo>
                  <a:pt x="70" y="380"/>
                  <a:pt x="57" y="408"/>
                  <a:pt x="63" y="421"/>
                </a:cubicBezTo>
                <a:cubicBezTo>
                  <a:pt x="74" y="406"/>
                  <a:pt x="75" y="379"/>
                  <a:pt x="77" y="361"/>
                </a:cubicBezTo>
                <a:cubicBezTo>
                  <a:pt x="78" y="349"/>
                  <a:pt x="77" y="336"/>
                  <a:pt x="77" y="324"/>
                </a:cubicBezTo>
                <a:cubicBezTo>
                  <a:pt x="77" y="310"/>
                  <a:pt x="82" y="320"/>
                  <a:pt x="89" y="310"/>
                </a:cubicBezTo>
                <a:cubicBezTo>
                  <a:pt x="101" y="292"/>
                  <a:pt x="124" y="293"/>
                  <a:pt x="144" y="285"/>
                </a:cubicBezTo>
                <a:cubicBezTo>
                  <a:pt x="149" y="283"/>
                  <a:pt x="161" y="242"/>
                  <a:pt x="166" y="236"/>
                </a:cubicBezTo>
                <a:cubicBezTo>
                  <a:pt x="172" y="241"/>
                  <a:pt x="175" y="238"/>
                  <a:pt x="181" y="241"/>
                </a:cubicBezTo>
                <a:cubicBezTo>
                  <a:pt x="173" y="223"/>
                  <a:pt x="191" y="192"/>
                  <a:pt x="203" y="180"/>
                </a:cubicBezTo>
                <a:cubicBezTo>
                  <a:pt x="207" y="176"/>
                  <a:pt x="218" y="168"/>
                  <a:pt x="225" y="167"/>
                </a:cubicBezTo>
                <a:cubicBezTo>
                  <a:pt x="245" y="164"/>
                  <a:pt x="235" y="152"/>
                  <a:pt x="248" y="138"/>
                </a:cubicBezTo>
                <a:cubicBezTo>
                  <a:pt x="268" y="117"/>
                  <a:pt x="311" y="138"/>
                  <a:pt x="328" y="119"/>
                </a:cubicBezTo>
                <a:cubicBezTo>
                  <a:pt x="341" y="105"/>
                  <a:pt x="372" y="55"/>
                  <a:pt x="390" y="84"/>
                </a:cubicBezTo>
                <a:cubicBezTo>
                  <a:pt x="405" y="69"/>
                  <a:pt x="417" y="49"/>
                  <a:pt x="425" y="28"/>
                </a:cubicBezTo>
                <a:cubicBezTo>
                  <a:pt x="402" y="48"/>
                  <a:pt x="375" y="47"/>
                  <a:pt x="346" y="47"/>
                </a:cubicBezTo>
                <a:cubicBezTo>
                  <a:pt x="332" y="47"/>
                  <a:pt x="317" y="37"/>
                  <a:pt x="306" y="29"/>
                </a:cubicBezTo>
                <a:cubicBezTo>
                  <a:pt x="302" y="26"/>
                  <a:pt x="283" y="7"/>
                  <a:pt x="280" y="0"/>
                </a:cubicBezTo>
                <a:close/>
              </a:path>
            </a:pathLst>
          </a:custGeom>
          <a:solidFill>
            <a:srgbClr val="66FF66"/>
          </a:solidFill>
          <a:ln w="38100">
            <a:solidFill>
              <a:srgbClr val="339933"/>
            </a:solidFill>
          </a:ln>
          <a:effectLst>
            <a:outerShdw dist="63500" dir="5400000" algn="ctr" rotWithShape="0">
              <a:srgbClr val="000000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lt1"/>
              </a:solidFill>
            </a:endParaRPr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5F1C520A-5789-B703-519B-C2EB52F278BD}"/>
              </a:ext>
            </a:extLst>
          </p:cNvPr>
          <p:cNvSpPr/>
          <p:nvPr/>
        </p:nvSpPr>
        <p:spPr>
          <a:xfrm>
            <a:off x="6641369" y="995584"/>
            <a:ext cx="2384256" cy="2433416"/>
          </a:xfrm>
          <a:custGeom>
            <a:avLst/>
            <a:gdLst>
              <a:gd name="csX0" fmla="*/ 3360420 w 5173980"/>
              <a:gd name="csY0" fmla="*/ 0 h 5280660"/>
              <a:gd name="csX1" fmla="*/ 3093720 w 5173980"/>
              <a:gd name="csY1" fmla="*/ 83820 h 5280660"/>
              <a:gd name="csX2" fmla="*/ 2910840 w 5173980"/>
              <a:gd name="csY2" fmla="*/ 236220 h 5280660"/>
              <a:gd name="csX3" fmla="*/ 2811780 w 5173980"/>
              <a:gd name="csY3" fmla="*/ 624840 h 5280660"/>
              <a:gd name="csX4" fmla="*/ 2598420 w 5173980"/>
              <a:gd name="csY4" fmla="*/ 822960 h 5280660"/>
              <a:gd name="csX5" fmla="*/ 2567940 w 5173980"/>
              <a:gd name="csY5" fmla="*/ 1181100 h 5280660"/>
              <a:gd name="csX6" fmla="*/ 2225040 w 5173980"/>
              <a:gd name="csY6" fmla="*/ 1569720 h 5280660"/>
              <a:gd name="csX7" fmla="*/ 2026920 w 5173980"/>
              <a:gd name="csY7" fmla="*/ 1821180 h 5280660"/>
              <a:gd name="csX8" fmla="*/ 2004060 w 5173980"/>
              <a:gd name="csY8" fmla="*/ 2087880 h 5280660"/>
              <a:gd name="csX9" fmla="*/ 1760220 w 5173980"/>
              <a:gd name="csY9" fmla="*/ 2186940 h 5280660"/>
              <a:gd name="csX10" fmla="*/ 1653540 w 5173980"/>
              <a:gd name="csY10" fmla="*/ 2316480 h 5280660"/>
              <a:gd name="csX11" fmla="*/ 1546860 w 5173980"/>
              <a:gd name="csY11" fmla="*/ 2438400 h 5280660"/>
              <a:gd name="csX12" fmla="*/ 1493520 w 5173980"/>
              <a:gd name="csY12" fmla="*/ 2506980 h 5280660"/>
              <a:gd name="csX13" fmla="*/ 1485900 w 5173980"/>
              <a:gd name="csY13" fmla="*/ 2834640 h 5280660"/>
              <a:gd name="csX14" fmla="*/ 1333500 w 5173980"/>
              <a:gd name="csY14" fmla="*/ 2933700 h 5280660"/>
              <a:gd name="csX15" fmla="*/ 1188720 w 5173980"/>
              <a:gd name="csY15" fmla="*/ 2948940 h 5280660"/>
              <a:gd name="csX16" fmla="*/ 1165860 w 5173980"/>
              <a:gd name="csY16" fmla="*/ 3040380 h 5280660"/>
              <a:gd name="csX17" fmla="*/ 1028700 w 5173980"/>
              <a:gd name="csY17" fmla="*/ 3192780 h 5280660"/>
              <a:gd name="csX18" fmla="*/ 868680 w 5173980"/>
              <a:gd name="csY18" fmla="*/ 3246120 h 5280660"/>
              <a:gd name="csX19" fmla="*/ 830580 w 5173980"/>
              <a:gd name="csY19" fmla="*/ 3406140 h 5280660"/>
              <a:gd name="csX20" fmla="*/ 693420 w 5173980"/>
              <a:gd name="csY20" fmla="*/ 3474720 h 5280660"/>
              <a:gd name="csX21" fmla="*/ 579120 w 5173980"/>
              <a:gd name="csY21" fmla="*/ 3596640 h 5280660"/>
              <a:gd name="csX22" fmla="*/ 312420 w 5173980"/>
              <a:gd name="csY22" fmla="*/ 3756660 h 5280660"/>
              <a:gd name="csX23" fmla="*/ 213360 w 5173980"/>
              <a:gd name="csY23" fmla="*/ 4030980 h 5280660"/>
              <a:gd name="csX24" fmla="*/ 30480 w 5173980"/>
              <a:gd name="csY24" fmla="*/ 4069080 h 5280660"/>
              <a:gd name="csX25" fmla="*/ 0 w 5173980"/>
              <a:gd name="csY25" fmla="*/ 4206240 h 5280660"/>
              <a:gd name="csX26" fmla="*/ 53340 w 5173980"/>
              <a:gd name="csY26" fmla="*/ 4259580 h 5280660"/>
              <a:gd name="csX27" fmla="*/ 106680 w 5173980"/>
              <a:gd name="csY27" fmla="*/ 4511040 h 5280660"/>
              <a:gd name="csX28" fmla="*/ 91440 w 5173980"/>
              <a:gd name="csY28" fmla="*/ 4602480 h 5280660"/>
              <a:gd name="csX29" fmla="*/ 152400 w 5173980"/>
              <a:gd name="csY29" fmla="*/ 4907280 h 5280660"/>
              <a:gd name="csX30" fmla="*/ 205740 w 5173980"/>
              <a:gd name="csY30" fmla="*/ 4914900 h 5280660"/>
              <a:gd name="csX31" fmla="*/ 220980 w 5173980"/>
              <a:gd name="csY31" fmla="*/ 4823460 h 5280660"/>
              <a:gd name="csX32" fmla="*/ 548640 w 5173980"/>
              <a:gd name="csY32" fmla="*/ 4709160 h 5280660"/>
              <a:gd name="csX33" fmla="*/ 693420 w 5173980"/>
              <a:gd name="csY33" fmla="*/ 4754880 h 5280660"/>
              <a:gd name="csX34" fmla="*/ 594360 w 5173980"/>
              <a:gd name="csY34" fmla="*/ 5074920 h 5280660"/>
              <a:gd name="csX35" fmla="*/ 647700 w 5173980"/>
              <a:gd name="csY35" fmla="*/ 5280660 h 5280660"/>
              <a:gd name="csX36" fmla="*/ 723900 w 5173980"/>
              <a:gd name="csY36" fmla="*/ 5166360 h 5280660"/>
              <a:gd name="csX37" fmla="*/ 769620 w 5173980"/>
              <a:gd name="csY37" fmla="*/ 4716780 h 5280660"/>
              <a:gd name="csX38" fmla="*/ 815340 w 5173980"/>
              <a:gd name="csY38" fmla="*/ 4526280 h 5280660"/>
              <a:gd name="csX39" fmla="*/ 815340 w 5173980"/>
              <a:gd name="csY39" fmla="*/ 3954780 h 5280660"/>
              <a:gd name="csX40" fmla="*/ 929640 w 5173980"/>
              <a:gd name="csY40" fmla="*/ 3947160 h 5280660"/>
              <a:gd name="csX41" fmla="*/ 1013460 w 5173980"/>
              <a:gd name="csY41" fmla="*/ 3825240 h 5280660"/>
              <a:gd name="csX42" fmla="*/ 1097280 w 5173980"/>
              <a:gd name="csY42" fmla="*/ 3710940 h 5280660"/>
              <a:gd name="csX43" fmla="*/ 1348740 w 5173980"/>
              <a:gd name="csY43" fmla="*/ 3703320 h 5280660"/>
              <a:gd name="csX44" fmla="*/ 1699260 w 5173980"/>
              <a:gd name="csY44" fmla="*/ 3558540 h 5280660"/>
              <a:gd name="csX45" fmla="*/ 1744980 w 5173980"/>
              <a:gd name="csY45" fmla="*/ 3337560 h 5280660"/>
              <a:gd name="csX46" fmla="*/ 1760220 w 5173980"/>
              <a:gd name="csY46" fmla="*/ 3246120 h 5280660"/>
              <a:gd name="csX47" fmla="*/ 1927860 w 5173980"/>
              <a:gd name="csY47" fmla="*/ 2956560 h 5280660"/>
              <a:gd name="csX48" fmla="*/ 1996440 w 5173980"/>
              <a:gd name="csY48" fmla="*/ 3025140 h 5280660"/>
              <a:gd name="csX49" fmla="*/ 2125980 w 5173980"/>
              <a:gd name="csY49" fmla="*/ 3025140 h 5280660"/>
              <a:gd name="csX50" fmla="*/ 2080260 w 5173980"/>
              <a:gd name="csY50" fmla="*/ 2872740 h 5280660"/>
              <a:gd name="csX51" fmla="*/ 2133600 w 5173980"/>
              <a:gd name="csY51" fmla="*/ 2682240 h 5280660"/>
              <a:gd name="csX52" fmla="*/ 2217420 w 5173980"/>
              <a:gd name="csY52" fmla="*/ 2651760 h 5280660"/>
              <a:gd name="csX53" fmla="*/ 2270760 w 5173980"/>
              <a:gd name="csY53" fmla="*/ 2362200 h 5280660"/>
              <a:gd name="csX54" fmla="*/ 2400300 w 5173980"/>
              <a:gd name="csY54" fmla="*/ 2255520 h 5280660"/>
              <a:gd name="csX55" fmla="*/ 2453640 w 5173980"/>
              <a:gd name="csY55" fmla="*/ 2255520 h 5280660"/>
              <a:gd name="csX56" fmla="*/ 2583180 w 5173980"/>
              <a:gd name="csY56" fmla="*/ 2110740 h 5280660"/>
              <a:gd name="csX57" fmla="*/ 2766060 w 5173980"/>
              <a:gd name="csY57" fmla="*/ 2080260 h 5280660"/>
              <a:gd name="csX58" fmla="*/ 2811780 w 5173980"/>
              <a:gd name="csY58" fmla="*/ 2087880 h 5280660"/>
              <a:gd name="csX59" fmla="*/ 2964180 w 5173980"/>
              <a:gd name="csY59" fmla="*/ 1737360 h 5280660"/>
              <a:gd name="csX60" fmla="*/ 3078480 w 5173980"/>
              <a:gd name="csY60" fmla="*/ 1615440 h 5280660"/>
              <a:gd name="csX61" fmla="*/ 3924300 w 5173980"/>
              <a:gd name="csY61" fmla="*/ 1539240 h 5280660"/>
              <a:gd name="csX62" fmla="*/ 4152900 w 5173980"/>
              <a:gd name="csY62" fmla="*/ 1287780 h 5280660"/>
              <a:gd name="csX63" fmla="*/ 4213860 w 5173980"/>
              <a:gd name="csY63" fmla="*/ 1272540 h 5280660"/>
              <a:gd name="csX64" fmla="*/ 4274820 w 5173980"/>
              <a:gd name="csY64" fmla="*/ 1104900 h 5280660"/>
              <a:gd name="csX65" fmla="*/ 4572000 w 5173980"/>
              <a:gd name="csY65" fmla="*/ 906780 h 5280660"/>
              <a:gd name="csX66" fmla="*/ 4732020 w 5173980"/>
              <a:gd name="csY66" fmla="*/ 1059180 h 5280660"/>
              <a:gd name="csX67" fmla="*/ 4770120 w 5173980"/>
              <a:gd name="csY67" fmla="*/ 982980 h 5280660"/>
              <a:gd name="csX68" fmla="*/ 4869180 w 5173980"/>
              <a:gd name="csY68" fmla="*/ 929640 h 5280660"/>
              <a:gd name="csX69" fmla="*/ 4922520 w 5173980"/>
              <a:gd name="csY69" fmla="*/ 830580 h 5280660"/>
              <a:gd name="csX70" fmla="*/ 5052060 w 5173980"/>
              <a:gd name="csY70" fmla="*/ 632460 h 5280660"/>
              <a:gd name="csX71" fmla="*/ 5173980 w 5173980"/>
              <a:gd name="csY71" fmla="*/ 350520 h 5280660"/>
              <a:gd name="csX72" fmla="*/ 4937760 w 5173980"/>
              <a:gd name="csY72" fmla="*/ 518160 h 5280660"/>
              <a:gd name="csX73" fmla="*/ 4594860 w 5173980"/>
              <a:gd name="csY73" fmla="*/ 594360 h 5280660"/>
              <a:gd name="csX74" fmla="*/ 4358640 w 5173980"/>
              <a:gd name="csY74" fmla="*/ 586740 h 5280660"/>
              <a:gd name="csX75" fmla="*/ 4130040 w 5173980"/>
              <a:gd name="csY75" fmla="*/ 586740 h 5280660"/>
              <a:gd name="csX76" fmla="*/ 3970020 w 5173980"/>
              <a:gd name="csY76" fmla="*/ 533400 h 5280660"/>
              <a:gd name="csX77" fmla="*/ 3680460 w 5173980"/>
              <a:gd name="csY77" fmla="*/ 365760 h 5280660"/>
              <a:gd name="csX78" fmla="*/ 3665220 w 5173980"/>
              <a:gd name="csY78" fmla="*/ 243840 h 5280660"/>
              <a:gd name="csX79" fmla="*/ 3444240 w 5173980"/>
              <a:gd name="csY79" fmla="*/ 144780 h 5280660"/>
              <a:gd name="csX80" fmla="*/ 3360420 w 5173980"/>
              <a:gd name="csY80" fmla="*/ 0 h 52806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</a:cxnLst>
            <a:rect l="l" t="t" r="r" b="b"/>
            <a:pathLst>
              <a:path w="5173980" h="5280660">
                <a:moveTo>
                  <a:pt x="3360420" y="0"/>
                </a:moveTo>
                <a:lnTo>
                  <a:pt x="3093720" y="83820"/>
                </a:lnTo>
                <a:lnTo>
                  <a:pt x="2910840" y="236220"/>
                </a:lnTo>
                <a:lnTo>
                  <a:pt x="2811780" y="624840"/>
                </a:lnTo>
                <a:lnTo>
                  <a:pt x="2598420" y="822960"/>
                </a:lnTo>
                <a:lnTo>
                  <a:pt x="2567940" y="1181100"/>
                </a:lnTo>
                <a:lnTo>
                  <a:pt x="2225040" y="1569720"/>
                </a:lnTo>
                <a:lnTo>
                  <a:pt x="2026920" y="1821180"/>
                </a:lnTo>
                <a:lnTo>
                  <a:pt x="2004060" y="2087880"/>
                </a:lnTo>
                <a:lnTo>
                  <a:pt x="1760220" y="2186940"/>
                </a:lnTo>
                <a:lnTo>
                  <a:pt x="1653540" y="2316480"/>
                </a:lnTo>
                <a:lnTo>
                  <a:pt x="1546860" y="2438400"/>
                </a:lnTo>
                <a:lnTo>
                  <a:pt x="1493520" y="2506980"/>
                </a:lnTo>
                <a:lnTo>
                  <a:pt x="1485900" y="2834640"/>
                </a:lnTo>
                <a:lnTo>
                  <a:pt x="1333500" y="2933700"/>
                </a:lnTo>
                <a:lnTo>
                  <a:pt x="1188720" y="2948940"/>
                </a:lnTo>
                <a:lnTo>
                  <a:pt x="1165860" y="3040380"/>
                </a:lnTo>
                <a:lnTo>
                  <a:pt x="1028700" y="3192780"/>
                </a:lnTo>
                <a:lnTo>
                  <a:pt x="868680" y="3246120"/>
                </a:lnTo>
                <a:lnTo>
                  <a:pt x="830580" y="3406140"/>
                </a:lnTo>
                <a:lnTo>
                  <a:pt x="693420" y="3474720"/>
                </a:lnTo>
                <a:lnTo>
                  <a:pt x="579120" y="3596640"/>
                </a:lnTo>
                <a:lnTo>
                  <a:pt x="312420" y="3756660"/>
                </a:lnTo>
                <a:lnTo>
                  <a:pt x="213360" y="4030980"/>
                </a:lnTo>
                <a:lnTo>
                  <a:pt x="30480" y="4069080"/>
                </a:lnTo>
                <a:lnTo>
                  <a:pt x="0" y="4206240"/>
                </a:lnTo>
                <a:lnTo>
                  <a:pt x="53340" y="4259580"/>
                </a:lnTo>
                <a:lnTo>
                  <a:pt x="106680" y="4511040"/>
                </a:lnTo>
                <a:lnTo>
                  <a:pt x="91440" y="4602480"/>
                </a:lnTo>
                <a:lnTo>
                  <a:pt x="152400" y="4907280"/>
                </a:lnTo>
                <a:lnTo>
                  <a:pt x="205740" y="4914900"/>
                </a:lnTo>
                <a:lnTo>
                  <a:pt x="220980" y="4823460"/>
                </a:lnTo>
                <a:lnTo>
                  <a:pt x="548640" y="4709160"/>
                </a:lnTo>
                <a:lnTo>
                  <a:pt x="693420" y="4754880"/>
                </a:lnTo>
                <a:lnTo>
                  <a:pt x="594360" y="5074920"/>
                </a:lnTo>
                <a:lnTo>
                  <a:pt x="647700" y="5280660"/>
                </a:lnTo>
                <a:lnTo>
                  <a:pt x="723900" y="5166360"/>
                </a:lnTo>
                <a:lnTo>
                  <a:pt x="769620" y="4716780"/>
                </a:lnTo>
                <a:lnTo>
                  <a:pt x="815340" y="4526280"/>
                </a:lnTo>
                <a:lnTo>
                  <a:pt x="815340" y="3954780"/>
                </a:lnTo>
                <a:lnTo>
                  <a:pt x="929640" y="3947160"/>
                </a:lnTo>
                <a:lnTo>
                  <a:pt x="1013460" y="3825240"/>
                </a:lnTo>
                <a:lnTo>
                  <a:pt x="1097280" y="3710940"/>
                </a:lnTo>
                <a:lnTo>
                  <a:pt x="1348740" y="3703320"/>
                </a:lnTo>
                <a:lnTo>
                  <a:pt x="1699260" y="3558540"/>
                </a:lnTo>
                <a:lnTo>
                  <a:pt x="1744980" y="3337560"/>
                </a:lnTo>
                <a:lnTo>
                  <a:pt x="1760220" y="3246120"/>
                </a:lnTo>
                <a:lnTo>
                  <a:pt x="1927860" y="2956560"/>
                </a:lnTo>
                <a:lnTo>
                  <a:pt x="1996440" y="3025140"/>
                </a:lnTo>
                <a:lnTo>
                  <a:pt x="2125980" y="3025140"/>
                </a:lnTo>
                <a:lnTo>
                  <a:pt x="2080260" y="2872740"/>
                </a:lnTo>
                <a:lnTo>
                  <a:pt x="2133600" y="2682240"/>
                </a:lnTo>
                <a:lnTo>
                  <a:pt x="2217420" y="2651760"/>
                </a:lnTo>
                <a:lnTo>
                  <a:pt x="2270760" y="2362200"/>
                </a:lnTo>
                <a:lnTo>
                  <a:pt x="2400300" y="2255520"/>
                </a:lnTo>
                <a:lnTo>
                  <a:pt x="2453640" y="2255520"/>
                </a:lnTo>
                <a:lnTo>
                  <a:pt x="2583180" y="2110740"/>
                </a:lnTo>
                <a:lnTo>
                  <a:pt x="2766060" y="2080260"/>
                </a:lnTo>
                <a:lnTo>
                  <a:pt x="2811780" y="2087880"/>
                </a:lnTo>
                <a:lnTo>
                  <a:pt x="2964180" y="1737360"/>
                </a:lnTo>
                <a:lnTo>
                  <a:pt x="3078480" y="1615440"/>
                </a:lnTo>
                <a:lnTo>
                  <a:pt x="3924300" y="1539240"/>
                </a:lnTo>
                <a:lnTo>
                  <a:pt x="4152900" y="1287780"/>
                </a:lnTo>
                <a:lnTo>
                  <a:pt x="4213860" y="1272540"/>
                </a:lnTo>
                <a:lnTo>
                  <a:pt x="4274820" y="1104900"/>
                </a:lnTo>
                <a:lnTo>
                  <a:pt x="4572000" y="906780"/>
                </a:lnTo>
                <a:lnTo>
                  <a:pt x="4732020" y="1059180"/>
                </a:lnTo>
                <a:lnTo>
                  <a:pt x="4770120" y="982980"/>
                </a:lnTo>
                <a:lnTo>
                  <a:pt x="4869180" y="929640"/>
                </a:lnTo>
                <a:lnTo>
                  <a:pt x="4922520" y="830580"/>
                </a:lnTo>
                <a:lnTo>
                  <a:pt x="5052060" y="632460"/>
                </a:lnTo>
                <a:lnTo>
                  <a:pt x="5173980" y="350520"/>
                </a:lnTo>
                <a:lnTo>
                  <a:pt x="4937760" y="518160"/>
                </a:lnTo>
                <a:lnTo>
                  <a:pt x="4594860" y="594360"/>
                </a:lnTo>
                <a:lnTo>
                  <a:pt x="4358640" y="586740"/>
                </a:lnTo>
                <a:lnTo>
                  <a:pt x="4130040" y="586740"/>
                </a:lnTo>
                <a:lnTo>
                  <a:pt x="3970020" y="533400"/>
                </a:lnTo>
                <a:lnTo>
                  <a:pt x="3680460" y="365760"/>
                </a:lnTo>
                <a:lnTo>
                  <a:pt x="3665220" y="243840"/>
                </a:lnTo>
                <a:lnTo>
                  <a:pt x="3444240" y="144780"/>
                </a:lnTo>
                <a:lnTo>
                  <a:pt x="3360420" y="0"/>
                </a:lnTo>
                <a:close/>
              </a:path>
            </a:pathLst>
          </a:custGeom>
          <a:gradFill>
            <a:gsLst>
              <a:gs pos="0">
                <a:srgbClr val="006600"/>
              </a:gs>
              <a:gs pos="50000">
                <a:srgbClr val="00CC00"/>
              </a:gs>
              <a:gs pos="100000">
                <a:srgbClr val="92D050"/>
              </a:gs>
            </a:gsLst>
            <a:lin ang="8100000" scaled="1"/>
          </a:gradFill>
          <a:ln w="19050">
            <a:noFill/>
          </a:ln>
          <a:effectLst>
            <a:outerShdw dist="63500" dir="5400000" algn="ctr" rotWithShape="0">
              <a:srgbClr val="000000">
                <a:alpha val="50000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Freeform 8">
            <a:extLst>
              <a:ext uri="{FF2B5EF4-FFF2-40B4-BE49-F238E27FC236}">
                <a16:creationId xmlns:a16="http://schemas.microsoft.com/office/drawing/2014/main" id="{B6BEC1E4-B9F4-7A7C-E9FF-C54CDD5813EC}"/>
              </a:ext>
            </a:extLst>
          </p:cNvPr>
          <p:cNvSpPr>
            <a:spLocks/>
          </p:cNvSpPr>
          <p:nvPr/>
        </p:nvSpPr>
        <p:spPr bwMode="auto">
          <a:xfrm>
            <a:off x="6599754" y="3912956"/>
            <a:ext cx="2425871" cy="2404255"/>
          </a:xfrm>
          <a:custGeom>
            <a:avLst/>
            <a:gdLst>
              <a:gd name="T0" fmla="*/ 280 w 425"/>
              <a:gd name="T1" fmla="*/ 0 h 421"/>
              <a:gd name="T2" fmla="*/ 237 w 425"/>
              <a:gd name="T3" fmla="*/ 46 h 421"/>
              <a:gd name="T4" fmla="*/ 219 w 425"/>
              <a:gd name="T5" fmla="*/ 65 h 421"/>
              <a:gd name="T6" fmla="*/ 210 w 425"/>
              <a:gd name="T7" fmla="*/ 102 h 421"/>
              <a:gd name="T8" fmla="*/ 187 w 425"/>
              <a:gd name="T9" fmla="*/ 128 h 421"/>
              <a:gd name="T10" fmla="*/ 172 w 425"/>
              <a:gd name="T11" fmla="*/ 166 h 421"/>
              <a:gd name="T12" fmla="*/ 131 w 425"/>
              <a:gd name="T13" fmla="*/ 213 h 421"/>
              <a:gd name="T14" fmla="*/ 112 w 425"/>
              <a:gd name="T15" fmla="*/ 234 h 421"/>
              <a:gd name="T16" fmla="*/ 94 w 425"/>
              <a:gd name="T17" fmla="*/ 254 h 421"/>
              <a:gd name="T18" fmla="*/ 40 w 425"/>
              <a:gd name="T19" fmla="*/ 297 h 421"/>
              <a:gd name="T20" fmla="*/ 28 w 425"/>
              <a:gd name="T21" fmla="*/ 392 h 421"/>
              <a:gd name="T22" fmla="*/ 61 w 425"/>
              <a:gd name="T23" fmla="*/ 377 h 421"/>
              <a:gd name="T24" fmla="*/ 63 w 425"/>
              <a:gd name="T25" fmla="*/ 421 h 421"/>
              <a:gd name="T26" fmla="*/ 77 w 425"/>
              <a:gd name="T27" fmla="*/ 361 h 421"/>
              <a:gd name="T28" fmla="*/ 77 w 425"/>
              <a:gd name="T29" fmla="*/ 324 h 421"/>
              <a:gd name="T30" fmla="*/ 89 w 425"/>
              <a:gd name="T31" fmla="*/ 310 h 421"/>
              <a:gd name="T32" fmla="*/ 144 w 425"/>
              <a:gd name="T33" fmla="*/ 285 h 421"/>
              <a:gd name="T34" fmla="*/ 166 w 425"/>
              <a:gd name="T35" fmla="*/ 236 h 421"/>
              <a:gd name="T36" fmla="*/ 181 w 425"/>
              <a:gd name="T37" fmla="*/ 241 h 421"/>
              <a:gd name="T38" fmla="*/ 203 w 425"/>
              <a:gd name="T39" fmla="*/ 180 h 421"/>
              <a:gd name="T40" fmla="*/ 225 w 425"/>
              <a:gd name="T41" fmla="*/ 167 h 421"/>
              <a:gd name="T42" fmla="*/ 248 w 425"/>
              <a:gd name="T43" fmla="*/ 138 h 421"/>
              <a:gd name="T44" fmla="*/ 328 w 425"/>
              <a:gd name="T45" fmla="*/ 119 h 421"/>
              <a:gd name="T46" fmla="*/ 390 w 425"/>
              <a:gd name="T47" fmla="*/ 84 h 421"/>
              <a:gd name="T48" fmla="*/ 425 w 425"/>
              <a:gd name="T49" fmla="*/ 28 h 421"/>
              <a:gd name="T50" fmla="*/ 346 w 425"/>
              <a:gd name="T51" fmla="*/ 47 h 421"/>
              <a:gd name="T52" fmla="*/ 306 w 425"/>
              <a:gd name="T53" fmla="*/ 29 h 421"/>
              <a:gd name="T54" fmla="*/ 280 w 425"/>
              <a:gd name="T55" fmla="*/ 0 h 4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5" h="421">
                <a:moveTo>
                  <a:pt x="280" y="0"/>
                </a:moveTo>
                <a:cubicBezTo>
                  <a:pt x="250" y="5"/>
                  <a:pt x="244" y="20"/>
                  <a:pt x="237" y="46"/>
                </a:cubicBezTo>
                <a:cubicBezTo>
                  <a:pt x="235" y="55"/>
                  <a:pt x="222" y="58"/>
                  <a:pt x="219" y="65"/>
                </a:cubicBezTo>
                <a:cubicBezTo>
                  <a:pt x="214" y="80"/>
                  <a:pt x="220" y="90"/>
                  <a:pt x="210" y="102"/>
                </a:cubicBezTo>
                <a:cubicBezTo>
                  <a:pt x="202" y="111"/>
                  <a:pt x="194" y="119"/>
                  <a:pt x="187" y="128"/>
                </a:cubicBezTo>
                <a:cubicBezTo>
                  <a:pt x="178" y="139"/>
                  <a:pt x="178" y="159"/>
                  <a:pt x="172" y="166"/>
                </a:cubicBezTo>
                <a:cubicBezTo>
                  <a:pt x="157" y="184"/>
                  <a:pt x="131" y="182"/>
                  <a:pt x="131" y="213"/>
                </a:cubicBezTo>
                <a:cubicBezTo>
                  <a:pt x="130" y="226"/>
                  <a:pt x="127" y="233"/>
                  <a:pt x="112" y="234"/>
                </a:cubicBezTo>
                <a:cubicBezTo>
                  <a:pt x="105" y="235"/>
                  <a:pt x="100" y="248"/>
                  <a:pt x="94" y="254"/>
                </a:cubicBezTo>
                <a:cubicBezTo>
                  <a:pt x="79" y="269"/>
                  <a:pt x="61" y="285"/>
                  <a:pt x="40" y="297"/>
                </a:cubicBezTo>
                <a:cubicBezTo>
                  <a:pt x="18" y="311"/>
                  <a:pt x="0" y="372"/>
                  <a:pt x="28" y="392"/>
                </a:cubicBezTo>
                <a:cubicBezTo>
                  <a:pt x="31" y="380"/>
                  <a:pt x="49" y="374"/>
                  <a:pt x="61" y="377"/>
                </a:cubicBezTo>
                <a:cubicBezTo>
                  <a:pt x="70" y="380"/>
                  <a:pt x="57" y="408"/>
                  <a:pt x="63" y="421"/>
                </a:cubicBezTo>
                <a:cubicBezTo>
                  <a:pt x="74" y="406"/>
                  <a:pt x="75" y="379"/>
                  <a:pt x="77" y="361"/>
                </a:cubicBezTo>
                <a:cubicBezTo>
                  <a:pt x="78" y="349"/>
                  <a:pt x="77" y="336"/>
                  <a:pt x="77" y="324"/>
                </a:cubicBezTo>
                <a:cubicBezTo>
                  <a:pt x="77" y="310"/>
                  <a:pt x="82" y="320"/>
                  <a:pt x="89" y="310"/>
                </a:cubicBezTo>
                <a:cubicBezTo>
                  <a:pt x="101" y="292"/>
                  <a:pt x="124" y="293"/>
                  <a:pt x="144" y="285"/>
                </a:cubicBezTo>
                <a:cubicBezTo>
                  <a:pt x="149" y="283"/>
                  <a:pt x="161" y="242"/>
                  <a:pt x="166" y="236"/>
                </a:cubicBezTo>
                <a:cubicBezTo>
                  <a:pt x="172" y="241"/>
                  <a:pt x="175" y="238"/>
                  <a:pt x="181" y="241"/>
                </a:cubicBezTo>
                <a:cubicBezTo>
                  <a:pt x="173" y="223"/>
                  <a:pt x="191" y="192"/>
                  <a:pt x="203" y="180"/>
                </a:cubicBezTo>
                <a:cubicBezTo>
                  <a:pt x="207" y="176"/>
                  <a:pt x="218" y="168"/>
                  <a:pt x="225" y="167"/>
                </a:cubicBezTo>
                <a:cubicBezTo>
                  <a:pt x="245" y="164"/>
                  <a:pt x="235" y="152"/>
                  <a:pt x="248" y="138"/>
                </a:cubicBezTo>
                <a:cubicBezTo>
                  <a:pt x="268" y="117"/>
                  <a:pt x="311" y="138"/>
                  <a:pt x="328" y="119"/>
                </a:cubicBezTo>
                <a:cubicBezTo>
                  <a:pt x="341" y="105"/>
                  <a:pt x="372" y="55"/>
                  <a:pt x="390" y="84"/>
                </a:cubicBezTo>
                <a:cubicBezTo>
                  <a:pt x="405" y="69"/>
                  <a:pt x="417" y="49"/>
                  <a:pt x="425" y="28"/>
                </a:cubicBezTo>
                <a:cubicBezTo>
                  <a:pt x="402" y="48"/>
                  <a:pt x="375" y="47"/>
                  <a:pt x="346" y="47"/>
                </a:cubicBezTo>
                <a:cubicBezTo>
                  <a:pt x="332" y="47"/>
                  <a:pt x="317" y="37"/>
                  <a:pt x="306" y="29"/>
                </a:cubicBezTo>
                <a:cubicBezTo>
                  <a:pt x="302" y="26"/>
                  <a:pt x="283" y="7"/>
                  <a:pt x="280" y="0"/>
                </a:cubicBezTo>
                <a:close/>
              </a:path>
            </a:pathLst>
          </a:custGeom>
          <a:solidFill>
            <a:srgbClr val="66FF66"/>
          </a:solidFill>
          <a:ln w="19050">
            <a:noFill/>
          </a:ln>
          <a:effectLst>
            <a:outerShdw dist="63500" dir="5400000" algn="ctr" rotWithShape="0">
              <a:srgbClr val="000000">
                <a:alpha val="50000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348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5173</TotalTime>
  <Words>5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pptx370_国後島（北海道）のイラスト</dc:title>
  <dc:subject>pptx370_国後島（北海道）のイラスト</dc:subject>
  <dc:creator>でじけろお</dc:creator>
  <cp:revision>1</cp:revision>
  <dcterms:created xsi:type="dcterms:W3CDTF">2018-05-20T00:31:01Z</dcterms:created>
  <dcterms:modified xsi:type="dcterms:W3CDTF">2026-02-20T07:36:02Z</dcterms:modified>
  <cp:version>1</cp:version>
</cp:coreProperties>
</file>