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66"/>
    <a:srgbClr val="00CC66"/>
    <a:srgbClr val="CCFF99"/>
    <a:srgbClr val="339933"/>
    <a:srgbClr val="00660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6407" autoAdjust="0"/>
    <p:restoredTop sz="94660"/>
  </p:normalViewPr>
  <p:slideViewPr>
    <p:cSldViewPr snapToGrid="0">
      <p:cViewPr varScale="1">
        <p:scale>
          <a:sx n="48" d="100"/>
          <a:sy n="48" d="100"/>
        </p:scale>
        <p:origin x="66" y="8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Copyright©2026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F09AD7-0211-81A6-569C-57367604C8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フリーフォーム: 図形 9">
            <a:extLst>
              <a:ext uri="{FF2B5EF4-FFF2-40B4-BE49-F238E27FC236}">
                <a16:creationId xmlns:a16="http://schemas.microsoft.com/office/drawing/2014/main" id="{07945F68-5CE8-974A-EF93-59D644FD1CAD}"/>
              </a:ext>
            </a:extLst>
          </p:cNvPr>
          <p:cNvSpPr/>
          <p:nvPr/>
        </p:nvSpPr>
        <p:spPr>
          <a:xfrm>
            <a:off x="728352" y="1144939"/>
            <a:ext cx="2481113" cy="1905093"/>
          </a:xfrm>
          <a:custGeom>
            <a:avLst/>
            <a:gdLst>
              <a:gd name="csX0" fmla="*/ 12700 w 5962650"/>
              <a:gd name="csY0" fmla="*/ 1974850 h 4578350"/>
              <a:gd name="csX1" fmla="*/ 0 w 5962650"/>
              <a:gd name="csY1" fmla="*/ 2127250 h 4578350"/>
              <a:gd name="csX2" fmla="*/ 127000 w 5962650"/>
              <a:gd name="csY2" fmla="*/ 2406650 h 4578350"/>
              <a:gd name="csX3" fmla="*/ 177800 w 5962650"/>
              <a:gd name="csY3" fmla="*/ 2425700 h 4578350"/>
              <a:gd name="csX4" fmla="*/ 152400 w 5962650"/>
              <a:gd name="csY4" fmla="*/ 2514600 h 4578350"/>
              <a:gd name="csX5" fmla="*/ 241300 w 5962650"/>
              <a:gd name="csY5" fmla="*/ 2584450 h 4578350"/>
              <a:gd name="csX6" fmla="*/ 355600 w 5962650"/>
              <a:gd name="csY6" fmla="*/ 2667000 h 4578350"/>
              <a:gd name="csX7" fmla="*/ 387350 w 5962650"/>
              <a:gd name="csY7" fmla="*/ 2806700 h 4578350"/>
              <a:gd name="csX8" fmla="*/ 355600 w 5962650"/>
              <a:gd name="csY8" fmla="*/ 2832100 h 4578350"/>
              <a:gd name="csX9" fmla="*/ 412750 w 5962650"/>
              <a:gd name="csY9" fmla="*/ 2901950 h 4578350"/>
              <a:gd name="csX10" fmla="*/ 374650 w 5962650"/>
              <a:gd name="csY10" fmla="*/ 3067050 h 4578350"/>
              <a:gd name="csX11" fmla="*/ 215900 w 5962650"/>
              <a:gd name="csY11" fmla="*/ 3028950 h 4578350"/>
              <a:gd name="csX12" fmla="*/ 209550 w 5962650"/>
              <a:gd name="csY12" fmla="*/ 3130550 h 4578350"/>
              <a:gd name="csX13" fmla="*/ 158750 w 5962650"/>
              <a:gd name="csY13" fmla="*/ 3136900 h 4578350"/>
              <a:gd name="csX14" fmla="*/ 133350 w 5962650"/>
              <a:gd name="csY14" fmla="*/ 3213100 h 4578350"/>
              <a:gd name="csX15" fmla="*/ 57150 w 5962650"/>
              <a:gd name="csY15" fmla="*/ 3390900 h 4578350"/>
              <a:gd name="csX16" fmla="*/ 25400 w 5962650"/>
              <a:gd name="csY16" fmla="*/ 3429000 h 4578350"/>
              <a:gd name="csX17" fmla="*/ 63500 w 5962650"/>
              <a:gd name="csY17" fmla="*/ 3543300 h 4578350"/>
              <a:gd name="csX18" fmla="*/ 228600 w 5962650"/>
              <a:gd name="csY18" fmla="*/ 3448050 h 4578350"/>
              <a:gd name="csX19" fmla="*/ 241300 w 5962650"/>
              <a:gd name="csY19" fmla="*/ 3492500 h 4578350"/>
              <a:gd name="csX20" fmla="*/ 139700 w 5962650"/>
              <a:gd name="csY20" fmla="*/ 3619500 h 4578350"/>
              <a:gd name="csX21" fmla="*/ 139700 w 5962650"/>
              <a:gd name="csY21" fmla="*/ 3695700 h 4578350"/>
              <a:gd name="csX22" fmla="*/ 266700 w 5962650"/>
              <a:gd name="csY22" fmla="*/ 3657600 h 4578350"/>
              <a:gd name="csX23" fmla="*/ 393700 w 5962650"/>
              <a:gd name="csY23" fmla="*/ 3619500 h 4578350"/>
              <a:gd name="csX24" fmla="*/ 387350 w 5962650"/>
              <a:gd name="csY24" fmla="*/ 3752850 h 4578350"/>
              <a:gd name="csX25" fmla="*/ 482600 w 5962650"/>
              <a:gd name="csY25" fmla="*/ 3689350 h 4578350"/>
              <a:gd name="csX26" fmla="*/ 482600 w 5962650"/>
              <a:gd name="csY26" fmla="*/ 3613150 h 4578350"/>
              <a:gd name="csX27" fmla="*/ 539750 w 5962650"/>
              <a:gd name="csY27" fmla="*/ 3556000 h 4578350"/>
              <a:gd name="csX28" fmla="*/ 488950 w 5962650"/>
              <a:gd name="csY28" fmla="*/ 3441700 h 4578350"/>
              <a:gd name="csX29" fmla="*/ 393700 w 5962650"/>
              <a:gd name="csY29" fmla="*/ 3422650 h 4578350"/>
              <a:gd name="csX30" fmla="*/ 387350 w 5962650"/>
              <a:gd name="csY30" fmla="*/ 3257550 h 4578350"/>
              <a:gd name="csX31" fmla="*/ 463550 w 5962650"/>
              <a:gd name="csY31" fmla="*/ 3168650 h 4578350"/>
              <a:gd name="csX32" fmla="*/ 685800 w 5962650"/>
              <a:gd name="csY32" fmla="*/ 3181350 h 4578350"/>
              <a:gd name="csX33" fmla="*/ 704850 w 5962650"/>
              <a:gd name="csY33" fmla="*/ 3238500 h 4578350"/>
              <a:gd name="csX34" fmla="*/ 603250 w 5962650"/>
              <a:gd name="csY34" fmla="*/ 3371850 h 4578350"/>
              <a:gd name="csX35" fmla="*/ 654050 w 5962650"/>
              <a:gd name="csY35" fmla="*/ 3498850 h 4578350"/>
              <a:gd name="csX36" fmla="*/ 622300 w 5962650"/>
              <a:gd name="csY36" fmla="*/ 3575050 h 4578350"/>
              <a:gd name="csX37" fmla="*/ 692150 w 5962650"/>
              <a:gd name="csY37" fmla="*/ 3879850 h 4578350"/>
              <a:gd name="csX38" fmla="*/ 806450 w 5962650"/>
              <a:gd name="csY38" fmla="*/ 3917950 h 4578350"/>
              <a:gd name="csX39" fmla="*/ 768350 w 5962650"/>
              <a:gd name="csY39" fmla="*/ 4025900 h 4578350"/>
              <a:gd name="csX40" fmla="*/ 857250 w 5962650"/>
              <a:gd name="csY40" fmla="*/ 4095750 h 4578350"/>
              <a:gd name="csX41" fmla="*/ 1016000 w 5962650"/>
              <a:gd name="csY41" fmla="*/ 4083050 h 4578350"/>
              <a:gd name="csX42" fmla="*/ 996950 w 5962650"/>
              <a:gd name="csY42" fmla="*/ 4165600 h 4578350"/>
              <a:gd name="csX43" fmla="*/ 1028700 w 5962650"/>
              <a:gd name="csY43" fmla="*/ 4203700 h 4578350"/>
              <a:gd name="csX44" fmla="*/ 1117600 w 5962650"/>
              <a:gd name="csY44" fmla="*/ 4197350 h 4578350"/>
              <a:gd name="csX45" fmla="*/ 1162050 w 5962650"/>
              <a:gd name="csY45" fmla="*/ 4248150 h 4578350"/>
              <a:gd name="csX46" fmla="*/ 1136650 w 5962650"/>
              <a:gd name="csY46" fmla="*/ 4337050 h 4578350"/>
              <a:gd name="csX47" fmla="*/ 1016000 w 5962650"/>
              <a:gd name="csY47" fmla="*/ 4394200 h 4578350"/>
              <a:gd name="csX48" fmla="*/ 971550 w 5962650"/>
              <a:gd name="csY48" fmla="*/ 4495800 h 4578350"/>
              <a:gd name="csX49" fmla="*/ 1092200 w 5962650"/>
              <a:gd name="csY49" fmla="*/ 4578350 h 4578350"/>
              <a:gd name="csX50" fmla="*/ 1409700 w 5962650"/>
              <a:gd name="csY50" fmla="*/ 4413250 h 4578350"/>
              <a:gd name="csX51" fmla="*/ 1504950 w 5962650"/>
              <a:gd name="csY51" fmla="*/ 4413250 h 4578350"/>
              <a:gd name="csX52" fmla="*/ 1619250 w 5962650"/>
              <a:gd name="csY52" fmla="*/ 4451350 h 4578350"/>
              <a:gd name="csX53" fmla="*/ 1651000 w 5962650"/>
              <a:gd name="csY53" fmla="*/ 4203700 h 4578350"/>
              <a:gd name="csX54" fmla="*/ 1714500 w 5962650"/>
              <a:gd name="csY54" fmla="*/ 4178300 h 4578350"/>
              <a:gd name="csX55" fmla="*/ 1841500 w 5962650"/>
              <a:gd name="csY55" fmla="*/ 4165600 h 4578350"/>
              <a:gd name="csX56" fmla="*/ 1847850 w 5962650"/>
              <a:gd name="csY56" fmla="*/ 4083050 h 4578350"/>
              <a:gd name="csX57" fmla="*/ 1733550 w 5962650"/>
              <a:gd name="csY57" fmla="*/ 3968750 h 4578350"/>
              <a:gd name="csX58" fmla="*/ 1733550 w 5962650"/>
              <a:gd name="csY58" fmla="*/ 3816350 h 4578350"/>
              <a:gd name="csX59" fmla="*/ 1758950 w 5962650"/>
              <a:gd name="csY59" fmla="*/ 3759200 h 4578350"/>
              <a:gd name="csX60" fmla="*/ 1879600 w 5962650"/>
              <a:gd name="csY60" fmla="*/ 3733800 h 4578350"/>
              <a:gd name="csX61" fmla="*/ 1885950 w 5962650"/>
              <a:gd name="csY61" fmla="*/ 3676650 h 4578350"/>
              <a:gd name="csX62" fmla="*/ 1841500 w 5962650"/>
              <a:gd name="csY62" fmla="*/ 3619500 h 4578350"/>
              <a:gd name="csX63" fmla="*/ 1981200 w 5962650"/>
              <a:gd name="csY63" fmla="*/ 3454400 h 4578350"/>
              <a:gd name="csX64" fmla="*/ 2292350 w 5962650"/>
              <a:gd name="csY64" fmla="*/ 3536950 h 4578350"/>
              <a:gd name="csX65" fmla="*/ 2254250 w 5962650"/>
              <a:gd name="csY65" fmla="*/ 3619500 h 4578350"/>
              <a:gd name="csX66" fmla="*/ 2374900 w 5962650"/>
              <a:gd name="csY66" fmla="*/ 3752850 h 4578350"/>
              <a:gd name="csX67" fmla="*/ 2667000 w 5962650"/>
              <a:gd name="csY67" fmla="*/ 3683000 h 4578350"/>
              <a:gd name="csX68" fmla="*/ 2514600 w 5962650"/>
              <a:gd name="csY68" fmla="*/ 3536950 h 4578350"/>
              <a:gd name="csX69" fmla="*/ 2527300 w 5962650"/>
              <a:gd name="csY69" fmla="*/ 3479800 h 4578350"/>
              <a:gd name="csX70" fmla="*/ 2628900 w 5962650"/>
              <a:gd name="csY70" fmla="*/ 3473450 h 4578350"/>
              <a:gd name="csX71" fmla="*/ 2667000 w 5962650"/>
              <a:gd name="csY71" fmla="*/ 3403600 h 4578350"/>
              <a:gd name="csX72" fmla="*/ 2743200 w 5962650"/>
              <a:gd name="csY72" fmla="*/ 3403600 h 4578350"/>
              <a:gd name="csX73" fmla="*/ 2755900 w 5962650"/>
              <a:gd name="csY73" fmla="*/ 3371850 h 4578350"/>
              <a:gd name="csX74" fmla="*/ 2819400 w 5962650"/>
              <a:gd name="csY74" fmla="*/ 3441700 h 4578350"/>
              <a:gd name="csX75" fmla="*/ 2914650 w 5962650"/>
              <a:gd name="csY75" fmla="*/ 3409950 h 4578350"/>
              <a:gd name="csX76" fmla="*/ 2914650 w 5962650"/>
              <a:gd name="csY76" fmla="*/ 3232150 h 4578350"/>
              <a:gd name="csX77" fmla="*/ 3060700 w 5962650"/>
              <a:gd name="csY77" fmla="*/ 3257550 h 4578350"/>
              <a:gd name="csX78" fmla="*/ 3060700 w 5962650"/>
              <a:gd name="csY78" fmla="*/ 3384550 h 4578350"/>
              <a:gd name="csX79" fmla="*/ 3340100 w 5962650"/>
              <a:gd name="csY79" fmla="*/ 3187700 h 4578350"/>
              <a:gd name="csX80" fmla="*/ 3276600 w 5962650"/>
              <a:gd name="csY80" fmla="*/ 3117850 h 4578350"/>
              <a:gd name="csX81" fmla="*/ 3238500 w 5962650"/>
              <a:gd name="csY81" fmla="*/ 3016250 h 4578350"/>
              <a:gd name="csX82" fmla="*/ 3289300 w 5962650"/>
              <a:gd name="csY82" fmla="*/ 2965450 h 4578350"/>
              <a:gd name="csX83" fmla="*/ 3486150 w 5962650"/>
              <a:gd name="csY83" fmla="*/ 3194050 h 4578350"/>
              <a:gd name="csX84" fmla="*/ 3556000 w 5962650"/>
              <a:gd name="csY84" fmla="*/ 3162300 h 4578350"/>
              <a:gd name="csX85" fmla="*/ 3562350 w 5962650"/>
              <a:gd name="csY85" fmla="*/ 3028950 h 4578350"/>
              <a:gd name="csX86" fmla="*/ 3644900 w 5962650"/>
              <a:gd name="csY86" fmla="*/ 2997200 h 4578350"/>
              <a:gd name="csX87" fmla="*/ 3683000 w 5962650"/>
              <a:gd name="csY87" fmla="*/ 2882900 h 4578350"/>
              <a:gd name="csX88" fmla="*/ 3632200 w 5962650"/>
              <a:gd name="csY88" fmla="*/ 2838450 h 4578350"/>
              <a:gd name="csX89" fmla="*/ 3632200 w 5962650"/>
              <a:gd name="csY89" fmla="*/ 2787650 h 4578350"/>
              <a:gd name="csX90" fmla="*/ 3581400 w 5962650"/>
              <a:gd name="csY90" fmla="*/ 2762250 h 4578350"/>
              <a:gd name="csX91" fmla="*/ 3600450 w 5962650"/>
              <a:gd name="csY91" fmla="*/ 2679700 h 4578350"/>
              <a:gd name="csX92" fmla="*/ 3600450 w 5962650"/>
              <a:gd name="csY92" fmla="*/ 2597150 h 4578350"/>
              <a:gd name="csX93" fmla="*/ 3670300 w 5962650"/>
              <a:gd name="csY93" fmla="*/ 2571750 h 4578350"/>
              <a:gd name="csX94" fmla="*/ 3771900 w 5962650"/>
              <a:gd name="csY94" fmla="*/ 2470150 h 4578350"/>
              <a:gd name="csX95" fmla="*/ 3829050 w 5962650"/>
              <a:gd name="csY95" fmla="*/ 2533650 h 4578350"/>
              <a:gd name="csX96" fmla="*/ 3829050 w 5962650"/>
              <a:gd name="csY96" fmla="*/ 2667000 h 4578350"/>
              <a:gd name="csX97" fmla="*/ 3962400 w 5962650"/>
              <a:gd name="csY97" fmla="*/ 2514600 h 4578350"/>
              <a:gd name="csX98" fmla="*/ 3949700 w 5962650"/>
              <a:gd name="csY98" fmla="*/ 2374900 h 4578350"/>
              <a:gd name="csX99" fmla="*/ 4006850 w 5962650"/>
              <a:gd name="csY99" fmla="*/ 2349500 h 4578350"/>
              <a:gd name="csX100" fmla="*/ 4057650 w 5962650"/>
              <a:gd name="csY100" fmla="*/ 2400300 h 4578350"/>
              <a:gd name="csX101" fmla="*/ 4248150 w 5962650"/>
              <a:gd name="csY101" fmla="*/ 2393950 h 4578350"/>
              <a:gd name="csX102" fmla="*/ 4267200 w 5962650"/>
              <a:gd name="csY102" fmla="*/ 2438400 h 4578350"/>
              <a:gd name="csX103" fmla="*/ 4476750 w 5962650"/>
              <a:gd name="csY103" fmla="*/ 2584450 h 4578350"/>
              <a:gd name="csX104" fmla="*/ 4578350 w 5962650"/>
              <a:gd name="csY104" fmla="*/ 2482850 h 4578350"/>
              <a:gd name="csX105" fmla="*/ 4673600 w 5962650"/>
              <a:gd name="csY105" fmla="*/ 2451100 h 4578350"/>
              <a:gd name="csX106" fmla="*/ 4622800 w 5962650"/>
              <a:gd name="csY106" fmla="*/ 2381250 h 4578350"/>
              <a:gd name="csX107" fmla="*/ 4381500 w 5962650"/>
              <a:gd name="csY107" fmla="*/ 2381250 h 4578350"/>
              <a:gd name="csX108" fmla="*/ 4375150 w 5962650"/>
              <a:gd name="csY108" fmla="*/ 2298700 h 4578350"/>
              <a:gd name="csX109" fmla="*/ 4330700 w 5962650"/>
              <a:gd name="csY109" fmla="*/ 2286000 h 4578350"/>
              <a:gd name="csX110" fmla="*/ 4330700 w 5962650"/>
              <a:gd name="csY110" fmla="*/ 2139950 h 4578350"/>
              <a:gd name="csX111" fmla="*/ 4489450 w 5962650"/>
              <a:gd name="csY111" fmla="*/ 1924050 h 4578350"/>
              <a:gd name="csX112" fmla="*/ 4622800 w 5962650"/>
              <a:gd name="csY112" fmla="*/ 1924050 h 4578350"/>
              <a:gd name="csX113" fmla="*/ 4679950 w 5962650"/>
              <a:gd name="csY113" fmla="*/ 1860550 h 4578350"/>
              <a:gd name="csX114" fmla="*/ 4781550 w 5962650"/>
              <a:gd name="csY114" fmla="*/ 1968500 h 4578350"/>
              <a:gd name="csX115" fmla="*/ 4895850 w 5962650"/>
              <a:gd name="csY115" fmla="*/ 2000250 h 4578350"/>
              <a:gd name="csX116" fmla="*/ 4991100 w 5962650"/>
              <a:gd name="csY116" fmla="*/ 1879600 h 4578350"/>
              <a:gd name="csX117" fmla="*/ 5181600 w 5962650"/>
              <a:gd name="csY117" fmla="*/ 1758950 h 4578350"/>
              <a:gd name="csX118" fmla="*/ 5505450 w 5962650"/>
              <a:gd name="csY118" fmla="*/ 1822450 h 4578350"/>
              <a:gd name="csX119" fmla="*/ 5467350 w 5962650"/>
              <a:gd name="csY119" fmla="*/ 1930400 h 4578350"/>
              <a:gd name="csX120" fmla="*/ 5632450 w 5962650"/>
              <a:gd name="csY120" fmla="*/ 1993900 h 4578350"/>
              <a:gd name="csX121" fmla="*/ 5657850 w 5962650"/>
              <a:gd name="csY121" fmla="*/ 1898650 h 4578350"/>
              <a:gd name="csX122" fmla="*/ 5784850 w 5962650"/>
              <a:gd name="csY122" fmla="*/ 1885950 h 4578350"/>
              <a:gd name="csX123" fmla="*/ 5651500 w 5962650"/>
              <a:gd name="csY123" fmla="*/ 1574800 h 4578350"/>
              <a:gd name="csX124" fmla="*/ 5657850 w 5962650"/>
              <a:gd name="csY124" fmla="*/ 1435100 h 4578350"/>
              <a:gd name="csX125" fmla="*/ 5880100 w 5962650"/>
              <a:gd name="csY125" fmla="*/ 1384300 h 4578350"/>
              <a:gd name="csX126" fmla="*/ 5962650 w 5962650"/>
              <a:gd name="csY126" fmla="*/ 1219200 h 4578350"/>
              <a:gd name="csX127" fmla="*/ 5880100 w 5962650"/>
              <a:gd name="csY127" fmla="*/ 1162050 h 4578350"/>
              <a:gd name="csX128" fmla="*/ 5829300 w 5962650"/>
              <a:gd name="csY128" fmla="*/ 1079500 h 4578350"/>
              <a:gd name="csX129" fmla="*/ 5499100 w 5962650"/>
              <a:gd name="csY129" fmla="*/ 1003300 h 4578350"/>
              <a:gd name="csX130" fmla="*/ 5302250 w 5962650"/>
              <a:gd name="csY130" fmla="*/ 781050 h 4578350"/>
              <a:gd name="csX131" fmla="*/ 5276850 w 5962650"/>
              <a:gd name="csY131" fmla="*/ 673100 h 4578350"/>
              <a:gd name="csX132" fmla="*/ 5168900 w 5962650"/>
              <a:gd name="csY132" fmla="*/ 609600 h 4578350"/>
              <a:gd name="csX133" fmla="*/ 5143500 w 5962650"/>
              <a:gd name="csY133" fmla="*/ 438150 h 4578350"/>
              <a:gd name="csX134" fmla="*/ 5029200 w 5962650"/>
              <a:gd name="csY134" fmla="*/ 558800 h 4578350"/>
              <a:gd name="csX135" fmla="*/ 4984750 w 5962650"/>
              <a:gd name="csY135" fmla="*/ 533400 h 4578350"/>
              <a:gd name="csX136" fmla="*/ 5029200 w 5962650"/>
              <a:gd name="csY136" fmla="*/ 463550 h 4578350"/>
              <a:gd name="csX137" fmla="*/ 4984750 w 5962650"/>
              <a:gd name="csY137" fmla="*/ 444500 h 4578350"/>
              <a:gd name="csX138" fmla="*/ 5022850 w 5962650"/>
              <a:gd name="csY138" fmla="*/ 304800 h 4578350"/>
              <a:gd name="csX139" fmla="*/ 4806950 w 5962650"/>
              <a:gd name="csY139" fmla="*/ 349250 h 4578350"/>
              <a:gd name="csX140" fmla="*/ 4705350 w 5962650"/>
              <a:gd name="csY140" fmla="*/ 304800 h 4578350"/>
              <a:gd name="csX141" fmla="*/ 4787900 w 5962650"/>
              <a:gd name="csY141" fmla="*/ 107950 h 4578350"/>
              <a:gd name="csX142" fmla="*/ 4616450 w 5962650"/>
              <a:gd name="csY142" fmla="*/ 76200 h 4578350"/>
              <a:gd name="csX143" fmla="*/ 4616450 w 5962650"/>
              <a:gd name="csY143" fmla="*/ 25400 h 4578350"/>
              <a:gd name="csX144" fmla="*/ 4489450 w 5962650"/>
              <a:gd name="csY144" fmla="*/ 50800 h 4578350"/>
              <a:gd name="csX145" fmla="*/ 4210050 w 5962650"/>
              <a:gd name="csY145" fmla="*/ 0 h 4578350"/>
              <a:gd name="csX146" fmla="*/ 4184650 w 5962650"/>
              <a:gd name="csY146" fmla="*/ 247650 h 4578350"/>
              <a:gd name="csX147" fmla="*/ 4298950 w 5962650"/>
              <a:gd name="csY147" fmla="*/ 342900 h 4578350"/>
              <a:gd name="csX148" fmla="*/ 4260850 w 5962650"/>
              <a:gd name="csY148" fmla="*/ 514350 h 4578350"/>
              <a:gd name="csX149" fmla="*/ 4146550 w 5962650"/>
              <a:gd name="csY149" fmla="*/ 520700 h 4578350"/>
              <a:gd name="csX150" fmla="*/ 4064000 w 5962650"/>
              <a:gd name="csY150" fmla="*/ 482600 h 4578350"/>
              <a:gd name="csX151" fmla="*/ 4121150 w 5962650"/>
              <a:gd name="csY151" fmla="*/ 355600 h 4578350"/>
              <a:gd name="csX152" fmla="*/ 4089400 w 5962650"/>
              <a:gd name="csY152" fmla="*/ 241300 h 4578350"/>
              <a:gd name="csX153" fmla="*/ 4038600 w 5962650"/>
              <a:gd name="csY153" fmla="*/ 266700 h 4578350"/>
              <a:gd name="csX154" fmla="*/ 4032250 w 5962650"/>
              <a:gd name="csY154" fmla="*/ 349250 h 4578350"/>
              <a:gd name="csX155" fmla="*/ 3994150 w 5962650"/>
              <a:gd name="csY155" fmla="*/ 406400 h 4578350"/>
              <a:gd name="csX156" fmla="*/ 3924300 w 5962650"/>
              <a:gd name="csY156" fmla="*/ 400050 h 4578350"/>
              <a:gd name="csX157" fmla="*/ 3917950 w 5962650"/>
              <a:gd name="csY157" fmla="*/ 349250 h 4578350"/>
              <a:gd name="csX158" fmla="*/ 3721100 w 5962650"/>
              <a:gd name="csY158" fmla="*/ 196850 h 4578350"/>
              <a:gd name="csX159" fmla="*/ 3638550 w 5962650"/>
              <a:gd name="csY159" fmla="*/ 222250 h 4578350"/>
              <a:gd name="csX160" fmla="*/ 3657600 w 5962650"/>
              <a:gd name="csY160" fmla="*/ 355600 h 4578350"/>
              <a:gd name="csX161" fmla="*/ 3486150 w 5962650"/>
              <a:gd name="csY161" fmla="*/ 349250 h 4578350"/>
              <a:gd name="csX162" fmla="*/ 3409950 w 5962650"/>
              <a:gd name="csY162" fmla="*/ 285750 h 4578350"/>
              <a:gd name="csX163" fmla="*/ 3276600 w 5962650"/>
              <a:gd name="csY163" fmla="*/ 400050 h 4578350"/>
              <a:gd name="csX164" fmla="*/ 3276600 w 5962650"/>
              <a:gd name="csY164" fmla="*/ 469900 h 4578350"/>
              <a:gd name="csX165" fmla="*/ 3213100 w 5962650"/>
              <a:gd name="csY165" fmla="*/ 552450 h 4578350"/>
              <a:gd name="csX166" fmla="*/ 3213100 w 5962650"/>
              <a:gd name="csY166" fmla="*/ 590550 h 4578350"/>
              <a:gd name="csX167" fmla="*/ 2952750 w 5962650"/>
              <a:gd name="csY167" fmla="*/ 679450 h 4578350"/>
              <a:gd name="csX168" fmla="*/ 2711450 w 5962650"/>
              <a:gd name="csY168" fmla="*/ 889000 h 4578350"/>
              <a:gd name="csX169" fmla="*/ 2413000 w 5962650"/>
              <a:gd name="csY169" fmla="*/ 1028700 h 4578350"/>
              <a:gd name="csX170" fmla="*/ 2482850 w 5962650"/>
              <a:gd name="csY170" fmla="*/ 1104900 h 4578350"/>
              <a:gd name="csX171" fmla="*/ 2463800 w 5962650"/>
              <a:gd name="csY171" fmla="*/ 1181100 h 4578350"/>
              <a:gd name="csX172" fmla="*/ 2527300 w 5962650"/>
              <a:gd name="csY172" fmla="*/ 1301750 h 4578350"/>
              <a:gd name="csX173" fmla="*/ 2413000 w 5962650"/>
              <a:gd name="csY173" fmla="*/ 1390650 h 4578350"/>
              <a:gd name="csX174" fmla="*/ 2216150 w 5962650"/>
              <a:gd name="csY174" fmla="*/ 1371600 h 4578350"/>
              <a:gd name="csX175" fmla="*/ 2216150 w 5962650"/>
              <a:gd name="csY175" fmla="*/ 1517650 h 4578350"/>
              <a:gd name="csX176" fmla="*/ 2082800 w 5962650"/>
              <a:gd name="csY176" fmla="*/ 1403350 h 4578350"/>
              <a:gd name="csX177" fmla="*/ 1981200 w 5962650"/>
              <a:gd name="csY177" fmla="*/ 1460500 h 4578350"/>
              <a:gd name="csX178" fmla="*/ 1739900 w 5962650"/>
              <a:gd name="csY178" fmla="*/ 1454150 h 4578350"/>
              <a:gd name="csX179" fmla="*/ 1524000 w 5962650"/>
              <a:gd name="csY179" fmla="*/ 1479550 h 4578350"/>
              <a:gd name="csX180" fmla="*/ 1422400 w 5962650"/>
              <a:gd name="csY180" fmla="*/ 1454150 h 4578350"/>
              <a:gd name="csX181" fmla="*/ 1206500 w 5962650"/>
              <a:gd name="csY181" fmla="*/ 1549400 h 4578350"/>
              <a:gd name="csX182" fmla="*/ 1104900 w 5962650"/>
              <a:gd name="csY182" fmla="*/ 1581150 h 4578350"/>
              <a:gd name="csX183" fmla="*/ 1035050 w 5962650"/>
              <a:gd name="csY183" fmla="*/ 1549400 h 4578350"/>
              <a:gd name="csX184" fmla="*/ 863600 w 5962650"/>
              <a:gd name="csY184" fmla="*/ 1663700 h 4578350"/>
              <a:gd name="csX185" fmla="*/ 755650 w 5962650"/>
              <a:gd name="csY185" fmla="*/ 1638300 h 4578350"/>
              <a:gd name="csX186" fmla="*/ 635000 w 5962650"/>
              <a:gd name="csY186" fmla="*/ 1676400 h 4578350"/>
              <a:gd name="csX187" fmla="*/ 520700 w 5962650"/>
              <a:gd name="csY187" fmla="*/ 1606550 h 4578350"/>
              <a:gd name="csX188" fmla="*/ 279400 w 5962650"/>
              <a:gd name="csY188" fmla="*/ 1803400 h 4578350"/>
              <a:gd name="csX189" fmla="*/ 247650 w 5962650"/>
              <a:gd name="csY189" fmla="*/ 1924050 h 4578350"/>
              <a:gd name="csX190" fmla="*/ 190500 w 5962650"/>
              <a:gd name="csY190" fmla="*/ 1936750 h 4578350"/>
              <a:gd name="csX191" fmla="*/ 12700 w 5962650"/>
              <a:gd name="csY191" fmla="*/ 1974850 h 457835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  <a:cxn ang="0">
                <a:pos x="csX101" y="csY101"/>
              </a:cxn>
              <a:cxn ang="0">
                <a:pos x="csX102" y="csY102"/>
              </a:cxn>
              <a:cxn ang="0">
                <a:pos x="csX103" y="csY103"/>
              </a:cxn>
              <a:cxn ang="0">
                <a:pos x="csX104" y="csY104"/>
              </a:cxn>
              <a:cxn ang="0">
                <a:pos x="csX105" y="csY105"/>
              </a:cxn>
              <a:cxn ang="0">
                <a:pos x="csX106" y="csY106"/>
              </a:cxn>
              <a:cxn ang="0">
                <a:pos x="csX107" y="csY107"/>
              </a:cxn>
              <a:cxn ang="0">
                <a:pos x="csX108" y="csY108"/>
              </a:cxn>
              <a:cxn ang="0">
                <a:pos x="csX109" y="csY109"/>
              </a:cxn>
              <a:cxn ang="0">
                <a:pos x="csX110" y="csY110"/>
              </a:cxn>
              <a:cxn ang="0">
                <a:pos x="csX111" y="csY111"/>
              </a:cxn>
              <a:cxn ang="0">
                <a:pos x="csX112" y="csY112"/>
              </a:cxn>
              <a:cxn ang="0">
                <a:pos x="csX113" y="csY113"/>
              </a:cxn>
              <a:cxn ang="0">
                <a:pos x="csX114" y="csY114"/>
              </a:cxn>
              <a:cxn ang="0">
                <a:pos x="csX115" y="csY115"/>
              </a:cxn>
              <a:cxn ang="0">
                <a:pos x="csX116" y="csY116"/>
              </a:cxn>
              <a:cxn ang="0">
                <a:pos x="csX117" y="csY117"/>
              </a:cxn>
              <a:cxn ang="0">
                <a:pos x="csX118" y="csY118"/>
              </a:cxn>
              <a:cxn ang="0">
                <a:pos x="csX119" y="csY119"/>
              </a:cxn>
              <a:cxn ang="0">
                <a:pos x="csX120" y="csY120"/>
              </a:cxn>
              <a:cxn ang="0">
                <a:pos x="csX121" y="csY121"/>
              </a:cxn>
              <a:cxn ang="0">
                <a:pos x="csX122" y="csY122"/>
              </a:cxn>
              <a:cxn ang="0">
                <a:pos x="csX123" y="csY123"/>
              </a:cxn>
              <a:cxn ang="0">
                <a:pos x="csX124" y="csY124"/>
              </a:cxn>
              <a:cxn ang="0">
                <a:pos x="csX125" y="csY125"/>
              </a:cxn>
              <a:cxn ang="0">
                <a:pos x="csX126" y="csY126"/>
              </a:cxn>
              <a:cxn ang="0">
                <a:pos x="csX127" y="csY127"/>
              </a:cxn>
              <a:cxn ang="0">
                <a:pos x="csX128" y="csY128"/>
              </a:cxn>
              <a:cxn ang="0">
                <a:pos x="csX129" y="csY129"/>
              </a:cxn>
              <a:cxn ang="0">
                <a:pos x="csX130" y="csY130"/>
              </a:cxn>
              <a:cxn ang="0">
                <a:pos x="csX131" y="csY131"/>
              </a:cxn>
              <a:cxn ang="0">
                <a:pos x="csX132" y="csY132"/>
              </a:cxn>
              <a:cxn ang="0">
                <a:pos x="csX133" y="csY133"/>
              </a:cxn>
              <a:cxn ang="0">
                <a:pos x="csX134" y="csY134"/>
              </a:cxn>
              <a:cxn ang="0">
                <a:pos x="csX135" y="csY135"/>
              </a:cxn>
              <a:cxn ang="0">
                <a:pos x="csX136" y="csY136"/>
              </a:cxn>
              <a:cxn ang="0">
                <a:pos x="csX137" y="csY137"/>
              </a:cxn>
              <a:cxn ang="0">
                <a:pos x="csX138" y="csY138"/>
              </a:cxn>
              <a:cxn ang="0">
                <a:pos x="csX139" y="csY139"/>
              </a:cxn>
              <a:cxn ang="0">
                <a:pos x="csX140" y="csY140"/>
              </a:cxn>
              <a:cxn ang="0">
                <a:pos x="csX141" y="csY141"/>
              </a:cxn>
              <a:cxn ang="0">
                <a:pos x="csX142" y="csY142"/>
              </a:cxn>
              <a:cxn ang="0">
                <a:pos x="csX143" y="csY143"/>
              </a:cxn>
              <a:cxn ang="0">
                <a:pos x="csX144" y="csY144"/>
              </a:cxn>
              <a:cxn ang="0">
                <a:pos x="csX145" y="csY145"/>
              </a:cxn>
              <a:cxn ang="0">
                <a:pos x="csX146" y="csY146"/>
              </a:cxn>
              <a:cxn ang="0">
                <a:pos x="csX147" y="csY147"/>
              </a:cxn>
              <a:cxn ang="0">
                <a:pos x="csX148" y="csY148"/>
              </a:cxn>
              <a:cxn ang="0">
                <a:pos x="csX149" y="csY149"/>
              </a:cxn>
              <a:cxn ang="0">
                <a:pos x="csX150" y="csY150"/>
              </a:cxn>
              <a:cxn ang="0">
                <a:pos x="csX151" y="csY151"/>
              </a:cxn>
              <a:cxn ang="0">
                <a:pos x="csX152" y="csY152"/>
              </a:cxn>
              <a:cxn ang="0">
                <a:pos x="csX153" y="csY153"/>
              </a:cxn>
              <a:cxn ang="0">
                <a:pos x="csX154" y="csY154"/>
              </a:cxn>
              <a:cxn ang="0">
                <a:pos x="csX155" y="csY155"/>
              </a:cxn>
              <a:cxn ang="0">
                <a:pos x="csX156" y="csY156"/>
              </a:cxn>
              <a:cxn ang="0">
                <a:pos x="csX157" y="csY157"/>
              </a:cxn>
              <a:cxn ang="0">
                <a:pos x="csX158" y="csY158"/>
              </a:cxn>
              <a:cxn ang="0">
                <a:pos x="csX159" y="csY159"/>
              </a:cxn>
              <a:cxn ang="0">
                <a:pos x="csX160" y="csY160"/>
              </a:cxn>
              <a:cxn ang="0">
                <a:pos x="csX161" y="csY161"/>
              </a:cxn>
              <a:cxn ang="0">
                <a:pos x="csX162" y="csY162"/>
              </a:cxn>
              <a:cxn ang="0">
                <a:pos x="csX163" y="csY163"/>
              </a:cxn>
              <a:cxn ang="0">
                <a:pos x="csX164" y="csY164"/>
              </a:cxn>
              <a:cxn ang="0">
                <a:pos x="csX165" y="csY165"/>
              </a:cxn>
              <a:cxn ang="0">
                <a:pos x="csX166" y="csY166"/>
              </a:cxn>
              <a:cxn ang="0">
                <a:pos x="csX167" y="csY167"/>
              </a:cxn>
              <a:cxn ang="0">
                <a:pos x="csX168" y="csY168"/>
              </a:cxn>
              <a:cxn ang="0">
                <a:pos x="csX169" y="csY169"/>
              </a:cxn>
              <a:cxn ang="0">
                <a:pos x="csX170" y="csY170"/>
              </a:cxn>
              <a:cxn ang="0">
                <a:pos x="csX171" y="csY171"/>
              </a:cxn>
              <a:cxn ang="0">
                <a:pos x="csX172" y="csY172"/>
              </a:cxn>
              <a:cxn ang="0">
                <a:pos x="csX173" y="csY173"/>
              </a:cxn>
              <a:cxn ang="0">
                <a:pos x="csX174" y="csY174"/>
              </a:cxn>
              <a:cxn ang="0">
                <a:pos x="csX175" y="csY175"/>
              </a:cxn>
              <a:cxn ang="0">
                <a:pos x="csX176" y="csY176"/>
              </a:cxn>
              <a:cxn ang="0">
                <a:pos x="csX177" y="csY177"/>
              </a:cxn>
              <a:cxn ang="0">
                <a:pos x="csX178" y="csY178"/>
              </a:cxn>
              <a:cxn ang="0">
                <a:pos x="csX179" y="csY179"/>
              </a:cxn>
              <a:cxn ang="0">
                <a:pos x="csX180" y="csY180"/>
              </a:cxn>
              <a:cxn ang="0">
                <a:pos x="csX181" y="csY181"/>
              </a:cxn>
              <a:cxn ang="0">
                <a:pos x="csX182" y="csY182"/>
              </a:cxn>
              <a:cxn ang="0">
                <a:pos x="csX183" y="csY183"/>
              </a:cxn>
              <a:cxn ang="0">
                <a:pos x="csX184" y="csY184"/>
              </a:cxn>
              <a:cxn ang="0">
                <a:pos x="csX185" y="csY185"/>
              </a:cxn>
              <a:cxn ang="0">
                <a:pos x="csX186" y="csY186"/>
              </a:cxn>
              <a:cxn ang="0">
                <a:pos x="csX187" y="csY187"/>
              </a:cxn>
              <a:cxn ang="0">
                <a:pos x="csX188" y="csY188"/>
              </a:cxn>
              <a:cxn ang="0">
                <a:pos x="csX189" y="csY189"/>
              </a:cxn>
              <a:cxn ang="0">
                <a:pos x="csX190" y="csY190"/>
              </a:cxn>
              <a:cxn ang="0">
                <a:pos x="csX191" y="csY191"/>
              </a:cxn>
            </a:cxnLst>
            <a:rect l="l" t="t" r="r" b="b"/>
            <a:pathLst>
              <a:path w="5962650" h="4578350">
                <a:moveTo>
                  <a:pt x="12700" y="1974850"/>
                </a:moveTo>
                <a:lnTo>
                  <a:pt x="0" y="2127250"/>
                </a:lnTo>
                <a:lnTo>
                  <a:pt x="127000" y="2406650"/>
                </a:lnTo>
                <a:lnTo>
                  <a:pt x="177800" y="2425700"/>
                </a:lnTo>
                <a:lnTo>
                  <a:pt x="152400" y="2514600"/>
                </a:lnTo>
                <a:lnTo>
                  <a:pt x="241300" y="2584450"/>
                </a:lnTo>
                <a:lnTo>
                  <a:pt x="355600" y="2667000"/>
                </a:lnTo>
                <a:lnTo>
                  <a:pt x="387350" y="2806700"/>
                </a:lnTo>
                <a:lnTo>
                  <a:pt x="355600" y="2832100"/>
                </a:lnTo>
                <a:lnTo>
                  <a:pt x="412750" y="2901950"/>
                </a:lnTo>
                <a:lnTo>
                  <a:pt x="374650" y="3067050"/>
                </a:lnTo>
                <a:lnTo>
                  <a:pt x="215900" y="3028950"/>
                </a:lnTo>
                <a:lnTo>
                  <a:pt x="209550" y="3130550"/>
                </a:lnTo>
                <a:lnTo>
                  <a:pt x="158750" y="3136900"/>
                </a:lnTo>
                <a:lnTo>
                  <a:pt x="133350" y="3213100"/>
                </a:lnTo>
                <a:lnTo>
                  <a:pt x="57150" y="3390900"/>
                </a:lnTo>
                <a:lnTo>
                  <a:pt x="25400" y="3429000"/>
                </a:lnTo>
                <a:lnTo>
                  <a:pt x="63500" y="3543300"/>
                </a:lnTo>
                <a:lnTo>
                  <a:pt x="228600" y="3448050"/>
                </a:lnTo>
                <a:lnTo>
                  <a:pt x="241300" y="3492500"/>
                </a:lnTo>
                <a:lnTo>
                  <a:pt x="139700" y="3619500"/>
                </a:lnTo>
                <a:lnTo>
                  <a:pt x="139700" y="3695700"/>
                </a:lnTo>
                <a:lnTo>
                  <a:pt x="266700" y="3657600"/>
                </a:lnTo>
                <a:lnTo>
                  <a:pt x="393700" y="3619500"/>
                </a:lnTo>
                <a:lnTo>
                  <a:pt x="387350" y="3752850"/>
                </a:lnTo>
                <a:lnTo>
                  <a:pt x="482600" y="3689350"/>
                </a:lnTo>
                <a:lnTo>
                  <a:pt x="482600" y="3613150"/>
                </a:lnTo>
                <a:lnTo>
                  <a:pt x="539750" y="3556000"/>
                </a:lnTo>
                <a:lnTo>
                  <a:pt x="488950" y="3441700"/>
                </a:lnTo>
                <a:lnTo>
                  <a:pt x="393700" y="3422650"/>
                </a:lnTo>
                <a:lnTo>
                  <a:pt x="387350" y="3257550"/>
                </a:lnTo>
                <a:lnTo>
                  <a:pt x="463550" y="3168650"/>
                </a:lnTo>
                <a:lnTo>
                  <a:pt x="685800" y="3181350"/>
                </a:lnTo>
                <a:lnTo>
                  <a:pt x="704850" y="3238500"/>
                </a:lnTo>
                <a:lnTo>
                  <a:pt x="603250" y="3371850"/>
                </a:lnTo>
                <a:lnTo>
                  <a:pt x="654050" y="3498850"/>
                </a:lnTo>
                <a:lnTo>
                  <a:pt x="622300" y="3575050"/>
                </a:lnTo>
                <a:lnTo>
                  <a:pt x="692150" y="3879850"/>
                </a:lnTo>
                <a:lnTo>
                  <a:pt x="806450" y="3917950"/>
                </a:lnTo>
                <a:lnTo>
                  <a:pt x="768350" y="4025900"/>
                </a:lnTo>
                <a:lnTo>
                  <a:pt x="857250" y="4095750"/>
                </a:lnTo>
                <a:lnTo>
                  <a:pt x="1016000" y="4083050"/>
                </a:lnTo>
                <a:lnTo>
                  <a:pt x="996950" y="4165600"/>
                </a:lnTo>
                <a:lnTo>
                  <a:pt x="1028700" y="4203700"/>
                </a:lnTo>
                <a:lnTo>
                  <a:pt x="1117600" y="4197350"/>
                </a:lnTo>
                <a:lnTo>
                  <a:pt x="1162050" y="4248150"/>
                </a:lnTo>
                <a:lnTo>
                  <a:pt x="1136650" y="4337050"/>
                </a:lnTo>
                <a:lnTo>
                  <a:pt x="1016000" y="4394200"/>
                </a:lnTo>
                <a:lnTo>
                  <a:pt x="971550" y="4495800"/>
                </a:lnTo>
                <a:lnTo>
                  <a:pt x="1092200" y="4578350"/>
                </a:lnTo>
                <a:lnTo>
                  <a:pt x="1409700" y="4413250"/>
                </a:lnTo>
                <a:lnTo>
                  <a:pt x="1504950" y="4413250"/>
                </a:lnTo>
                <a:lnTo>
                  <a:pt x="1619250" y="4451350"/>
                </a:lnTo>
                <a:lnTo>
                  <a:pt x="1651000" y="4203700"/>
                </a:lnTo>
                <a:lnTo>
                  <a:pt x="1714500" y="4178300"/>
                </a:lnTo>
                <a:lnTo>
                  <a:pt x="1841500" y="4165600"/>
                </a:lnTo>
                <a:lnTo>
                  <a:pt x="1847850" y="4083050"/>
                </a:lnTo>
                <a:lnTo>
                  <a:pt x="1733550" y="3968750"/>
                </a:lnTo>
                <a:lnTo>
                  <a:pt x="1733550" y="3816350"/>
                </a:lnTo>
                <a:lnTo>
                  <a:pt x="1758950" y="3759200"/>
                </a:lnTo>
                <a:lnTo>
                  <a:pt x="1879600" y="3733800"/>
                </a:lnTo>
                <a:lnTo>
                  <a:pt x="1885950" y="3676650"/>
                </a:lnTo>
                <a:lnTo>
                  <a:pt x="1841500" y="3619500"/>
                </a:lnTo>
                <a:lnTo>
                  <a:pt x="1981200" y="3454400"/>
                </a:lnTo>
                <a:lnTo>
                  <a:pt x="2292350" y="3536950"/>
                </a:lnTo>
                <a:lnTo>
                  <a:pt x="2254250" y="3619500"/>
                </a:lnTo>
                <a:lnTo>
                  <a:pt x="2374900" y="3752850"/>
                </a:lnTo>
                <a:lnTo>
                  <a:pt x="2667000" y="3683000"/>
                </a:lnTo>
                <a:lnTo>
                  <a:pt x="2514600" y="3536950"/>
                </a:lnTo>
                <a:lnTo>
                  <a:pt x="2527300" y="3479800"/>
                </a:lnTo>
                <a:lnTo>
                  <a:pt x="2628900" y="3473450"/>
                </a:lnTo>
                <a:lnTo>
                  <a:pt x="2667000" y="3403600"/>
                </a:lnTo>
                <a:lnTo>
                  <a:pt x="2743200" y="3403600"/>
                </a:lnTo>
                <a:lnTo>
                  <a:pt x="2755900" y="3371850"/>
                </a:lnTo>
                <a:lnTo>
                  <a:pt x="2819400" y="3441700"/>
                </a:lnTo>
                <a:lnTo>
                  <a:pt x="2914650" y="3409950"/>
                </a:lnTo>
                <a:lnTo>
                  <a:pt x="2914650" y="3232150"/>
                </a:lnTo>
                <a:lnTo>
                  <a:pt x="3060700" y="3257550"/>
                </a:lnTo>
                <a:lnTo>
                  <a:pt x="3060700" y="3384550"/>
                </a:lnTo>
                <a:lnTo>
                  <a:pt x="3340100" y="3187700"/>
                </a:lnTo>
                <a:lnTo>
                  <a:pt x="3276600" y="3117850"/>
                </a:lnTo>
                <a:lnTo>
                  <a:pt x="3238500" y="3016250"/>
                </a:lnTo>
                <a:lnTo>
                  <a:pt x="3289300" y="2965450"/>
                </a:lnTo>
                <a:lnTo>
                  <a:pt x="3486150" y="3194050"/>
                </a:lnTo>
                <a:lnTo>
                  <a:pt x="3556000" y="3162300"/>
                </a:lnTo>
                <a:lnTo>
                  <a:pt x="3562350" y="3028950"/>
                </a:lnTo>
                <a:lnTo>
                  <a:pt x="3644900" y="2997200"/>
                </a:lnTo>
                <a:lnTo>
                  <a:pt x="3683000" y="2882900"/>
                </a:lnTo>
                <a:lnTo>
                  <a:pt x="3632200" y="2838450"/>
                </a:lnTo>
                <a:lnTo>
                  <a:pt x="3632200" y="2787650"/>
                </a:lnTo>
                <a:lnTo>
                  <a:pt x="3581400" y="2762250"/>
                </a:lnTo>
                <a:lnTo>
                  <a:pt x="3600450" y="2679700"/>
                </a:lnTo>
                <a:lnTo>
                  <a:pt x="3600450" y="2597150"/>
                </a:lnTo>
                <a:lnTo>
                  <a:pt x="3670300" y="2571750"/>
                </a:lnTo>
                <a:lnTo>
                  <a:pt x="3771900" y="2470150"/>
                </a:lnTo>
                <a:lnTo>
                  <a:pt x="3829050" y="2533650"/>
                </a:lnTo>
                <a:lnTo>
                  <a:pt x="3829050" y="2667000"/>
                </a:lnTo>
                <a:lnTo>
                  <a:pt x="3962400" y="2514600"/>
                </a:lnTo>
                <a:lnTo>
                  <a:pt x="3949700" y="2374900"/>
                </a:lnTo>
                <a:lnTo>
                  <a:pt x="4006850" y="2349500"/>
                </a:lnTo>
                <a:lnTo>
                  <a:pt x="4057650" y="2400300"/>
                </a:lnTo>
                <a:lnTo>
                  <a:pt x="4248150" y="2393950"/>
                </a:lnTo>
                <a:lnTo>
                  <a:pt x="4267200" y="2438400"/>
                </a:lnTo>
                <a:lnTo>
                  <a:pt x="4476750" y="2584450"/>
                </a:lnTo>
                <a:lnTo>
                  <a:pt x="4578350" y="2482850"/>
                </a:lnTo>
                <a:lnTo>
                  <a:pt x="4673600" y="2451100"/>
                </a:lnTo>
                <a:lnTo>
                  <a:pt x="4622800" y="2381250"/>
                </a:lnTo>
                <a:lnTo>
                  <a:pt x="4381500" y="2381250"/>
                </a:lnTo>
                <a:lnTo>
                  <a:pt x="4375150" y="2298700"/>
                </a:lnTo>
                <a:lnTo>
                  <a:pt x="4330700" y="2286000"/>
                </a:lnTo>
                <a:lnTo>
                  <a:pt x="4330700" y="2139950"/>
                </a:lnTo>
                <a:lnTo>
                  <a:pt x="4489450" y="1924050"/>
                </a:lnTo>
                <a:lnTo>
                  <a:pt x="4622800" y="1924050"/>
                </a:lnTo>
                <a:lnTo>
                  <a:pt x="4679950" y="1860550"/>
                </a:lnTo>
                <a:lnTo>
                  <a:pt x="4781550" y="1968500"/>
                </a:lnTo>
                <a:lnTo>
                  <a:pt x="4895850" y="2000250"/>
                </a:lnTo>
                <a:lnTo>
                  <a:pt x="4991100" y="1879600"/>
                </a:lnTo>
                <a:lnTo>
                  <a:pt x="5181600" y="1758950"/>
                </a:lnTo>
                <a:lnTo>
                  <a:pt x="5505450" y="1822450"/>
                </a:lnTo>
                <a:lnTo>
                  <a:pt x="5467350" y="1930400"/>
                </a:lnTo>
                <a:lnTo>
                  <a:pt x="5632450" y="1993900"/>
                </a:lnTo>
                <a:lnTo>
                  <a:pt x="5657850" y="1898650"/>
                </a:lnTo>
                <a:lnTo>
                  <a:pt x="5784850" y="1885950"/>
                </a:lnTo>
                <a:lnTo>
                  <a:pt x="5651500" y="1574800"/>
                </a:lnTo>
                <a:lnTo>
                  <a:pt x="5657850" y="1435100"/>
                </a:lnTo>
                <a:lnTo>
                  <a:pt x="5880100" y="1384300"/>
                </a:lnTo>
                <a:lnTo>
                  <a:pt x="5962650" y="1219200"/>
                </a:lnTo>
                <a:lnTo>
                  <a:pt x="5880100" y="1162050"/>
                </a:lnTo>
                <a:lnTo>
                  <a:pt x="5829300" y="1079500"/>
                </a:lnTo>
                <a:lnTo>
                  <a:pt x="5499100" y="1003300"/>
                </a:lnTo>
                <a:lnTo>
                  <a:pt x="5302250" y="781050"/>
                </a:lnTo>
                <a:lnTo>
                  <a:pt x="5276850" y="673100"/>
                </a:lnTo>
                <a:lnTo>
                  <a:pt x="5168900" y="609600"/>
                </a:lnTo>
                <a:lnTo>
                  <a:pt x="5143500" y="438150"/>
                </a:lnTo>
                <a:lnTo>
                  <a:pt x="5029200" y="558800"/>
                </a:lnTo>
                <a:lnTo>
                  <a:pt x="4984750" y="533400"/>
                </a:lnTo>
                <a:lnTo>
                  <a:pt x="5029200" y="463550"/>
                </a:lnTo>
                <a:lnTo>
                  <a:pt x="4984750" y="444500"/>
                </a:lnTo>
                <a:lnTo>
                  <a:pt x="5022850" y="304800"/>
                </a:lnTo>
                <a:lnTo>
                  <a:pt x="4806950" y="349250"/>
                </a:lnTo>
                <a:lnTo>
                  <a:pt x="4705350" y="304800"/>
                </a:lnTo>
                <a:lnTo>
                  <a:pt x="4787900" y="107950"/>
                </a:lnTo>
                <a:lnTo>
                  <a:pt x="4616450" y="76200"/>
                </a:lnTo>
                <a:lnTo>
                  <a:pt x="4616450" y="25400"/>
                </a:lnTo>
                <a:lnTo>
                  <a:pt x="4489450" y="50800"/>
                </a:lnTo>
                <a:lnTo>
                  <a:pt x="4210050" y="0"/>
                </a:lnTo>
                <a:lnTo>
                  <a:pt x="4184650" y="247650"/>
                </a:lnTo>
                <a:lnTo>
                  <a:pt x="4298950" y="342900"/>
                </a:lnTo>
                <a:lnTo>
                  <a:pt x="4260850" y="514350"/>
                </a:lnTo>
                <a:lnTo>
                  <a:pt x="4146550" y="520700"/>
                </a:lnTo>
                <a:lnTo>
                  <a:pt x="4064000" y="482600"/>
                </a:lnTo>
                <a:lnTo>
                  <a:pt x="4121150" y="355600"/>
                </a:lnTo>
                <a:lnTo>
                  <a:pt x="4089400" y="241300"/>
                </a:lnTo>
                <a:lnTo>
                  <a:pt x="4038600" y="266700"/>
                </a:lnTo>
                <a:lnTo>
                  <a:pt x="4032250" y="349250"/>
                </a:lnTo>
                <a:lnTo>
                  <a:pt x="3994150" y="406400"/>
                </a:lnTo>
                <a:lnTo>
                  <a:pt x="3924300" y="400050"/>
                </a:lnTo>
                <a:lnTo>
                  <a:pt x="3917950" y="349250"/>
                </a:lnTo>
                <a:lnTo>
                  <a:pt x="3721100" y="196850"/>
                </a:lnTo>
                <a:lnTo>
                  <a:pt x="3638550" y="222250"/>
                </a:lnTo>
                <a:lnTo>
                  <a:pt x="3657600" y="355600"/>
                </a:lnTo>
                <a:lnTo>
                  <a:pt x="3486150" y="349250"/>
                </a:lnTo>
                <a:lnTo>
                  <a:pt x="3409950" y="285750"/>
                </a:lnTo>
                <a:lnTo>
                  <a:pt x="3276600" y="400050"/>
                </a:lnTo>
                <a:lnTo>
                  <a:pt x="3276600" y="469900"/>
                </a:lnTo>
                <a:lnTo>
                  <a:pt x="3213100" y="552450"/>
                </a:lnTo>
                <a:lnTo>
                  <a:pt x="3213100" y="590550"/>
                </a:lnTo>
                <a:lnTo>
                  <a:pt x="2952750" y="679450"/>
                </a:lnTo>
                <a:lnTo>
                  <a:pt x="2711450" y="889000"/>
                </a:lnTo>
                <a:lnTo>
                  <a:pt x="2413000" y="1028700"/>
                </a:lnTo>
                <a:lnTo>
                  <a:pt x="2482850" y="1104900"/>
                </a:lnTo>
                <a:lnTo>
                  <a:pt x="2463800" y="1181100"/>
                </a:lnTo>
                <a:lnTo>
                  <a:pt x="2527300" y="1301750"/>
                </a:lnTo>
                <a:lnTo>
                  <a:pt x="2413000" y="1390650"/>
                </a:lnTo>
                <a:lnTo>
                  <a:pt x="2216150" y="1371600"/>
                </a:lnTo>
                <a:lnTo>
                  <a:pt x="2216150" y="1517650"/>
                </a:lnTo>
                <a:lnTo>
                  <a:pt x="2082800" y="1403350"/>
                </a:lnTo>
                <a:lnTo>
                  <a:pt x="1981200" y="1460500"/>
                </a:lnTo>
                <a:lnTo>
                  <a:pt x="1739900" y="1454150"/>
                </a:lnTo>
                <a:lnTo>
                  <a:pt x="1524000" y="1479550"/>
                </a:lnTo>
                <a:lnTo>
                  <a:pt x="1422400" y="1454150"/>
                </a:lnTo>
                <a:lnTo>
                  <a:pt x="1206500" y="1549400"/>
                </a:lnTo>
                <a:lnTo>
                  <a:pt x="1104900" y="1581150"/>
                </a:lnTo>
                <a:lnTo>
                  <a:pt x="1035050" y="1549400"/>
                </a:lnTo>
                <a:lnTo>
                  <a:pt x="863600" y="1663700"/>
                </a:lnTo>
                <a:lnTo>
                  <a:pt x="755650" y="1638300"/>
                </a:lnTo>
                <a:lnTo>
                  <a:pt x="635000" y="1676400"/>
                </a:lnTo>
                <a:lnTo>
                  <a:pt x="520700" y="1606550"/>
                </a:lnTo>
                <a:lnTo>
                  <a:pt x="279400" y="1803400"/>
                </a:lnTo>
                <a:lnTo>
                  <a:pt x="247650" y="1924050"/>
                </a:lnTo>
                <a:lnTo>
                  <a:pt x="190500" y="1936750"/>
                </a:lnTo>
                <a:lnTo>
                  <a:pt x="12700" y="1974850"/>
                </a:lnTo>
                <a:close/>
              </a:path>
            </a:pathLst>
          </a:custGeom>
          <a:solidFill>
            <a:schemeClr val="bg1"/>
          </a:solidFill>
          <a:ln w="19050" cap="rnd">
            <a:solidFill>
              <a:schemeClr val="tx1"/>
            </a:solidFill>
            <a:beve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42834770-2756-7984-63D9-694F54909E67}"/>
              </a:ext>
            </a:extLst>
          </p:cNvPr>
          <p:cNvSpPr txBox="1"/>
          <p:nvPr/>
        </p:nvSpPr>
        <p:spPr>
          <a:xfrm>
            <a:off x="429934" y="232912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色丹島（北海道）</a:t>
            </a:r>
          </a:p>
        </p:txBody>
      </p:sp>
      <p:sp>
        <p:nvSpPr>
          <p:cNvPr id="27" name="Freeform 10">
            <a:extLst>
              <a:ext uri="{FF2B5EF4-FFF2-40B4-BE49-F238E27FC236}">
                <a16:creationId xmlns:a16="http://schemas.microsoft.com/office/drawing/2014/main" id="{136BAD44-8BB3-4994-DDB4-1CDBBBCF4EA5}"/>
              </a:ext>
            </a:extLst>
          </p:cNvPr>
          <p:cNvSpPr>
            <a:spLocks/>
          </p:cNvSpPr>
          <p:nvPr/>
        </p:nvSpPr>
        <p:spPr bwMode="auto">
          <a:xfrm>
            <a:off x="744418" y="4069522"/>
            <a:ext cx="2481113" cy="1907071"/>
          </a:xfrm>
          <a:custGeom>
            <a:avLst/>
            <a:gdLst>
              <a:gd name="T0" fmla="*/ 7 w 435"/>
              <a:gd name="T1" fmla="*/ 142 h 334"/>
              <a:gd name="T2" fmla="*/ 33 w 435"/>
              <a:gd name="T3" fmla="*/ 221 h 334"/>
              <a:gd name="T4" fmla="*/ 22 w 435"/>
              <a:gd name="T5" fmla="*/ 218 h 334"/>
              <a:gd name="T6" fmla="*/ 11 w 435"/>
              <a:gd name="T7" fmla="*/ 255 h 334"/>
              <a:gd name="T8" fmla="*/ 23 w 435"/>
              <a:gd name="T9" fmla="*/ 249 h 334"/>
              <a:gd name="T10" fmla="*/ 16 w 435"/>
              <a:gd name="T11" fmla="*/ 266 h 334"/>
              <a:gd name="T12" fmla="*/ 34 w 435"/>
              <a:gd name="T13" fmla="*/ 261 h 334"/>
              <a:gd name="T14" fmla="*/ 34 w 435"/>
              <a:gd name="T15" fmla="*/ 271 h 334"/>
              <a:gd name="T16" fmla="*/ 44 w 435"/>
              <a:gd name="T17" fmla="*/ 229 h 334"/>
              <a:gd name="T18" fmla="*/ 64 w 435"/>
              <a:gd name="T19" fmla="*/ 282 h 334"/>
              <a:gd name="T20" fmla="*/ 79 w 435"/>
              <a:gd name="T21" fmla="*/ 294 h 334"/>
              <a:gd name="T22" fmla="*/ 87 w 435"/>
              <a:gd name="T23" fmla="*/ 303 h 334"/>
              <a:gd name="T24" fmla="*/ 79 w 435"/>
              <a:gd name="T25" fmla="*/ 317 h 334"/>
              <a:gd name="T26" fmla="*/ 96 w 435"/>
              <a:gd name="T27" fmla="*/ 324 h 334"/>
              <a:gd name="T28" fmla="*/ 123 w 435"/>
              <a:gd name="T29" fmla="*/ 321 h 334"/>
              <a:gd name="T30" fmla="*/ 139 w 435"/>
              <a:gd name="T31" fmla="*/ 297 h 334"/>
              <a:gd name="T32" fmla="*/ 131 w 435"/>
              <a:gd name="T33" fmla="*/ 281 h 334"/>
              <a:gd name="T34" fmla="*/ 142 w 435"/>
              <a:gd name="T35" fmla="*/ 269 h 334"/>
              <a:gd name="T36" fmla="*/ 198 w 435"/>
              <a:gd name="T37" fmla="*/ 265 h 334"/>
              <a:gd name="T38" fmla="*/ 198 w 435"/>
              <a:gd name="T39" fmla="*/ 245 h 334"/>
              <a:gd name="T40" fmla="*/ 216 w 435"/>
              <a:gd name="T41" fmla="*/ 233 h 334"/>
              <a:gd name="T42" fmla="*/ 227 w 435"/>
              <a:gd name="T43" fmla="*/ 244 h 334"/>
              <a:gd name="T44" fmla="*/ 247 w 435"/>
              <a:gd name="T45" fmla="*/ 230 h 334"/>
              <a:gd name="T46" fmla="*/ 243 w 435"/>
              <a:gd name="T47" fmla="*/ 214 h 334"/>
              <a:gd name="T48" fmla="*/ 278 w 435"/>
              <a:gd name="T49" fmla="*/ 178 h 334"/>
              <a:gd name="T50" fmla="*/ 282 w 435"/>
              <a:gd name="T51" fmla="*/ 192 h 334"/>
              <a:gd name="T52" fmla="*/ 305 w 435"/>
              <a:gd name="T53" fmla="*/ 173 h 334"/>
              <a:gd name="T54" fmla="*/ 343 w 435"/>
              <a:gd name="T55" fmla="*/ 177 h 334"/>
              <a:gd name="T56" fmla="*/ 339 w 435"/>
              <a:gd name="T57" fmla="*/ 139 h 334"/>
              <a:gd name="T58" fmla="*/ 362 w 435"/>
              <a:gd name="T59" fmla="*/ 140 h 334"/>
              <a:gd name="T60" fmla="*/ 403 w 435"/>
              <a:gd name="T61" fmla="*/ 131 h 334"/>
              <a:gd name="T62" fmla="*/ 412 w 435"/>
              <a:gd name="T63" fmla="*/ 144 h 334"/>
              <a:gd name="T64" fmla="*/ 423 w 435"/>
              <a:gd name="T65" fmla="*/ 136 h 334"/>
              <a:gd name="T66" fmla="*/ 418 w 435"/>
              <a:gd name="T67" fmla="*/ 103 h 334"/>
              <a:gd name="T68" fmla="*/ 428 w 435"/>
              <a:gd name="T69" fmla="*/ 81 h 334"/>
              <a:gd name="T70" fmla="*/ 392 w 435"/>
              <a:gd name="T71" fmla="*/ 61 h 334"/>
              <a:gd name="T72" fmla="*/ 377 w 435"/>
              <a:gd name="T73" fmla="*/ 32 h 334"/>
              <a:gd name="T74" fmla="*/ 368 w 435"/>
              <a:gd name="T75" fmla="*/ 40 h 334"/>
              <a:gd name="T76" fmla="*/ 368 w 435"/>
              <a:gd name="T77" fmla="*/ 22 h 334"/>
              <a:gd name="T78" fmla="*/ 351 w 435"/>
              <a:gd name="T79" fmla="*/ 8 h 334"/>
              <a:gd name="T80" fmla="*/ 309 w 435"/>
              <a:gd name="T81" fmla="*/ 0 h 334"/>
              <a:gd name="T82" fmla="*/ 299 w 435"/>
              <a:gd name="T83" fmla="*/ 35 h 334"/>
              <a:gd name="T84" fmla="*/ 301 w 435"/>
              <a:gd name="T85" fmla="*/ 18 h 334"/>
              <a:gd name="T86" fmla="*/ 270 w 435"/>
              <a:gd name="T87" fmla="*/ 26 h 334"/>
              <a:gd name="T88" fmla="*/ 238 w 435"/>
              <a:gd name="T89" fmla="*/ 43 h 334"/>
              <a:gd name="T90" fmla="*/ 180 w 435"/>
              <a:gd name="T91" fmla="*/ 74 h 334"/>
              <a:gd name="T92" fmla="*/ 166 w 435"/>
              <a:gd name="T93" fmla="*/ 99 h 334"/>
              <a:gd name="T94" fmla="*/ 166 w 435"/>
              <a:gd name="T95" fmla="*/ 110 h 334"/>
              <a:gd name="T96" fmla="*/ 120 w 435"/>
              <a:gd name="T97" fmla="*/ 106 h 334"/>
              <a:gd name="T98" fmla="*/ 83 w 435"/>
              <a:gd name="T99" fmla="*/ 113 h 334"/>
              <a:gd name="T100" fmla="*/ 44 w 435"/>
              <a:gd name="T101" fmla="*/ 116 h 334"/>
              <a:gd name="T102" fmla="*/ 7 w 435"/>
              <a:gd name="T103" fmla="*/ 142 h 3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35" h="334">
                <a:moveTo>
                  <a:pt x="7" y="142"/>
                </a:moveTo>
                <a:cubicBezTo>
                  <a:pt x="0" y="177"/>
                  <a:pt x="39" y="188"/>
                  <a:pt x="33" y="221"/>
                </a:cubicBezTo>
                <a:cubicBezTo>
                  <a:pt x="29" y="220"/>
                  <a:pt x="25" y="219"/>
                  <a:pt x="22" y="218"/>
                </a:cubicBezTo>
                <a:cubicBezTo>
                  <a:pt x="18" y="229"/>
                  <a:pt x="7" y="242"/>
                  <a:pt x="11" y="255"/>
                </a:cubicBezTo>
                <a:cubicBezTo>
                  <a:pt x="15" y="253"/>
                  <a:pt x="19" y="251"/>
                  <a:pt x="23" y="249"/>
                </a:cubicBezTo>
                <a:cubicBezTo>
                  <a:pt x="20" y="252"/>
                  <a:pt x="19" y="262"/>
                  <a:pt x="16" y="266"/>
                </a:cubicBezTo>
                <a:cubicBezTo>
                  <a:pt x="22" y="263"/>
                  <a:pt x="29" y="264"/>
                  <a:pt x="34" y="261"/>
                </a:cubicBezTo>
                <a:cubicBezTo>
                  <a:pt x="34" y="264"/>
                  <a:pt x="34" y="267"/>
                  <a:pt x="34" y="271"/>
                </a:cubicBezTo>
                <a:cubicBezTo>
                  <a:pt x="52" y="259"/>
                  <a:pt x="25" y="228"/>
                  <a:pt x="44" y="229"/>
                </a:cubicBezTo>
                <a:cubicBezTo>
                  <a:pt x="73" y="230"/>
                  <a:pt x="31" y="273"/>
                  <a:pt x="64" y="282"/>
                </a:cubicBezTo>
                <a:cubicBezTo>
                  <a:pt x="61" y="294"/>
                  <a:pt x="67" y="297"/>
                  <a:pt x="79" y="294"/>
                </a:cubicBezTo>
                <a:cubicBezTo>
                  <a:pt x="78" y="292"/>
                  <a:pt x="88" y="308"/>
                  <a:pt x="87" y="303"/>
                </a:cubicBezTo>
                <a:cubicBezTo>
                  <a:pt x="88" y="306"/>
                  <a:pt x="83" y="323"/>
                  <a:pt x="79" y="317"/>
                </a:cubicBezTo>
                <a:cubicBezTo>
                  <a:pt x="84" y="324"/>
                  <a:pt x="77" y="334"/>
                  <a:pt x="96" y="324"/>
                </a:cubicBezTo>
                <a:cubicBezTo>
                  <a:pt x="106" y="319"/>
                  <a:pt x="112" y="316"/>
                  <a:pt x="123" y="321"/>
                </a:cubicBezTo>
                <a:cubicBezTo>
                  <a:pt x="119" y="299"/>
                  <a:pt x="138" y="306"/>
                  <a:pt x="139" y="297"/>
                </a:cubicBezTo>
                <a:cubicBezTo>
                  <a:pt x="140" y="290"/>
                  <a:pt x="131" y="289"/>
                  <a:pt x="131" y="281"/>
                </a:cubicBezTo>
                <a:cubicBezTo>
                  <a:pt x="131" y="267"/>
                  <a:pt x="138" y="277"/>
                  <a:pt x="142" y="269"/>
                </a:cubicBezTo>
                <a:cubicBezTo>
                  <a:pt x="161" y="225"/>
                  <a:pt x="165" y="284"/>
                  <a:pt x="198" y="265"/>
                </a:cubicBezTo>
                <a:cubicBezTo>
                  <a:pt x="181" y="254"/>
                  <a:pt x="191" y="254"/>
                  <a:pt x="198" y="245"/>
                </a:cubicBezTo>
                <a:cubicBezTo>
                  <a:pt x="206" y="236"/>
                  <a:pt x="217" y="260"/>
                  <a:pt x="216" y="233"/>
                </a:cubicBezTo>
                <a:cubicBezTo>
                  <a:pt x="224" y="241"/>
                  <a:pt x="223" y="231"/>
                  <a:pt x="227" y="244"/>
                </a:cubicBezTo>
                <a:cubicBezTo>
                  <a:pt x="233" y="241"/>
                  <a:pt x="242" y="235"/>
                  <a:pt x="247" y="230"/>
                </a:cubicBezTo>
                <a:cubicBezTo>
                  <a:pt x="242" y="222"/>
                  <a:pt x="244" y="218"/>
                  <a:pt x="243" y="214"/>
                </a:cubicBezTo>
                <a:cubicBezTo>
                  <a:pt x="264" y="259"/>
                  <a:pt x="265" y="185"/>
                  <a:pt x="278" y="178"/>
                </a:cubicBezTo>
                <a:cubicBezTo>
                  <a:pt x="279" y="183"/>
                  <a:pt x="282" y="185"/>
                  <a:pt x="282" y="192"/>
                </a:cubicBezTo>
                <a:cubicBezTo>
                  <a:pt x="300" y="175"/>
                  <a:pt x="283" y="174"/>
                  <a:pt x="305" y="173"/>
                </a:cubicBezTo>
                <a:cubicBezTo>
                  <a:pt x="321" y="172"/>
                  <a:pt x="326" y="194"/>
                  <a:pt x="343" y="177"/>
                </a:cubicBezTo>
                <a:cubicBezTo>
                  <a:pt x="319" y="170"/>
                  <a:pt x="305" y="151"/>
                  <a:pt x="339" y="139"/>
                </a:cubicBezTo>
                <a:cubicBezTo>
                  <a:pt x="347" y="136"/>
                  <a:pt x="355" y="149"/>
                  <a:pt x="362" y="140"/>
                </a:cubicBezTo>
                <a:cubicBezTo>
                  <a:pt x="373" y="126"/>
                  <a:pt x="387" y="125"/>
                  <a:pt x="403" y="131"/>
                </a:cubicBezTo>
                <a:cubicBezTo>
                  <a:pt x="402" y="145"/>
                  <a:pt x="402" y="135"/>
                  <a:pt x="412" y="144"/>
                </a:cubicBezTo>
                <a:cubicBezTo>
                  <a:pt x="414" y="142"/>
                  <a:pt x="420" y="138"/>
                  <a:pt x="423" y="136"/>
                </a:cubicBezTo>
                <a:cubicBezTo>
                  <a:pt x="419" y="130"/>
                  <a:pt x="406" y="105"/>
                  <a:pt x="418" y="103"/>
                </a:cubicBezTo>
                <a:cubicBezTo>
                  <a:pt x="435" y="99"/>
                  <a:pt x="435" y="93"/>
                  <a:pt x="428" y="81"/>
                </a:cubicBezTo>
                <a:cubicBezTo>
                  <a:pt x="422" y="72"/>
                  <a:pt x="401" y="71"/>
                  <a:pt x="392" y="61"/>
                </a:cubicBezTo>
                <a:cubicBezTo>
                  <a:pt x="384" y="52"/>
                  <a:pt x="380" y="43"/>
                  <a:pt x="377" y="32"/>
                </a:cubicBezTo>
                <a:cubicBezTo>
                  <a:pt x="374" y="35"/>
                  <a:pt x="371" y="38"/>
                  <a:pt x="368" y="40"/>
                </a:cubicBezTo>
                <a:cubicBezTo>
                  <a:pt x="368" y="34"/>
                  <a:pt x="365" y="32"/>
                  <a:pt x="368" y="22"/>
                </a:cubicBezTo>
                <a:cubicBezTo>
                  <a:pt x="353" y="28"/>
                  <a:pt x="339" y="25"/>
                  <a:pt x="351" y="8"/>
                </a:cubicBezTo>
                <a:cubicBezTo>
                  <a:pt x="337" y="2"/>
                  <a:pt x="327" y="6"/>
                  <a:pt x="309" y="0"/>
                </a:cubicBezTo>
                <a:cubicBezTo>
                  <a:pt x="305" y="11"/>
                  <a:pt x="326" y="49"/>
                  <a:pt x="299" y="35"/>
                </a:cubicBezTo>
                <a:cubicBezTo>
                  <a:pt x="300" y="29"/>
                  <a:pt x="300" y="22"/>
                  <a:pt x="301" y="18"/>
                </a:cubicBezTo>
                <a:cubicBezTo>
                  <a:pt x="291" y="44"/>
                  <a:pt x="267" y="0"/>
                  <a:pt x="270" y="26"/>
                </a:cubicBezTo>
                <a:cubicBezTo>
                  <a:pt x="245" y="15"/>
                  <a:pt x="250" y="32"/>
                  <a:pt x="238" y="43"/>
                </a:cubicBezTo>
                <a:cubicBezTo>
                  <a:pt x="226" y="53"/>
                  <a:pt x="196" y="68"/>
                  <a:pt x="180" y="74"/>
                </a:cubicBezTo>
                <a:cubicBezTo>
                  <a:pt x="190" y="87"/>
                  <a:pt x="188" y="105"/>
                  <a:pt x="166" y="99"/>
                </a:cubicBezTo>
                <a:cubicBezTo>
                  <a:pt x="166" y="102"/>
                  <a:pt x="166" y="106"/>
                  <a:pt x="166" y="110"/>
                </a:cubicBezTo>
                <a:cubicBezTo>
                  <a:pt x="154" y="100"/>
                  <a:pt x="137" y="104"/>
                  <a:pt x="120" y="106"/>
                </a:cubicBezTo>
                <a:cubicBezTo>
                  <a:pt x="111" y="107"/>
                  <a:pt x="90" y="116"/>
                  <a:pt x="83" y="113"/>
                </a:cubicBezTo>
                <a:cubicBezTo>
                  <a:pt x="89" y="116"/>
                  <a:pt x="40" y="118"/>
                  <a:pt x="44" y="116"/>
                </a:cubicBezTo>
                <a:cubicBezTo>
                  <a:pt x="26" y="124"/>
                  <a:pt x="28" y="143"/>
                  <a:pt x="7" y="142"/>
                </a:cubicBezTo>
                <a:close/>
              </a:path>
            </a:pathLst>
          </a:custGeom>
          <a:solidFill>
            <a:srgbClr val="66FF66"/>
          </a:solidFill>
          <a:ln w="38100">
            <a:solidFill>
              <a:srgbClr val="33993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lt1"/>
              </a:solidFill>
            </a:endParaRPr>
          </a:p>
        </p:txBody>
      </p:sp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6ED9A457-C4AB-D6D6-8972-2DF4738883E6}"/>
              </a:ext>
            </a:extLst>
          </p:cNvPr>
          <p:cNvSpPr/>
          <p:nvPr/>
        </p:nvSpPr>
        <p:spPr>
          <a:xfrm>
            <a:off x="3689267" y="1144939"/>
            <a:ext cx="2481113" cy="1905093"/>
          </a:xfrm>
          <a:custGeom>
            <a:avLst/>
            <a:gdLst>
              <a:gd name="csX0" fmla="*/ 12700 w 5962650"/>
              <a:gd name="csY0" fmla="*/ 1974850 h 4578350"/>
              <a:gd name="csX1" fmla="*/ 0 w 5962650"/>
              <a:gd name="csY1" fmla="*/ 2127250 h 4578350"/>
              <a:gd name="csX2" fmla="*/ 127000 w 5962650"/>
              <a:gd name="csY2" fmla="*/ 2406650 h 4578350"/>
              <a:gd name="csX3" fmla="*/ 177800 w 5962650"/>
              <a:gd name="csY3" fmla="*/ 2425700 h 4578350"/>
              <a:gd name="csX4" fmla="*/ 152400 w 5962650"/>
              <a:gd name="csY4" fmla="*/ 2514600 h 4578350"/>
              <a:gd name="csX5" fmla="*/ 241300 w 5962650"/>
              <a:gd name="csY5" fmla="*/ 2584450 h 4578350"/>
              <a:gd name="csX6" fmla="*/ 355600 w 5962650"/>
              <a:gd name="csY6" fmla="*/ 2667000 h 4578350"/>
              <a:gd name="csX7" fmla="*/ 387350 w 5962650"/>
              <a:gd name="csY7" fmla="*/ 2806700 h 4578350"/>
              <a:gd name="csX8" fmla="*/ 355600 w 5962650"/>
              <a:gd name="csY8" fmla="*/ 2832100 h 4578350"/>
              <a:gd name="csX9" fmla="*/ 412750 w 5962650"/>
              <a:gd name="csY9" fmla="*/ 2901950 h 4578350"/>
              <a:gd name="csX10" fmla="*/ 374650 w 5962650"/>
              <a:gd name="csY10" fmla="*/ 3067050 h 4578350"/>
              <a:gd name="csX11" fmla="*/ 215900 w 5962650"/>
              <a:gd name="csY11" fmla="*/ 3028950 h 4578350"/>
              <a:gd name="csX12" fmla="*/ 209550 w 5962650"/>
              <a:gd name="csY12" fmla="*/ 3130550 h 4578350"/>
              <a:gd name="csX13" fmla="*/ 158750 w 5962650"/>
              <a:gd name="csY13" fmla="*/ 3136900 h 4578350"/>
              <a:gd name="csX14" fmla="*/ 133350 w 5962650"/>
              <a:gd name="csY14" fmla="*/ 3213100 h 4578350"/>
              <a:gd name="csX15" fmla="*/ 57150 w 5962650"/>
              <a:gd name="csY15" fmla="*/ 3390900 h 4578350"/>
              <a:gd name="csX16" fmla="*/ 25400 w 5962650"/>
              <a:gd name="csY16" fmla="*/ 3429000 h 4578350"/>
              <a:gd name="csX17" fmla="*/ 63500 w 5962650"/>
              <a:gd name="csY17" fmla="*/ 3543300 h 4578350"/>
              <a:gd name="csX18" fmla="*/ 228600 w 5962650"/>
              <a:gd name="csY18" fmla="*/ 3448050 h 4578350"/>
              <a:gd name="csX19" fmla="*/ 241300 w 5962650"/>
              <a:gd name="csY19" fmla="*/ 3492500 h 4578350"/>
              <a:gd name="csX20" fmla="*/ 139700 w 5962650"/>
              <a:gd name="csY20" fmla="*/ 3619500 h 4578350"/>
              <a:gd name="csX21" fmla="*/ 139700 w 5962650"/>
              <a:gd name="csY21" fmla="*/ 3695700 h 4578350"/>
              <a:gd name="csX22" fmla="*/ 266700 w 5962650"/>
              <a:gd name="csY22" fmla="*/ 3657600 h 4578350"/>
              <a:gd name="csX23" fmla="*/ 393700 w 5962650"/>
              <a:gd name="csY23" fmla="*/ 3619500 h 4578350"/>
              <a:gd name="csX24" fmla="*/ 387350 w 5962650"/>
              <a:gd name="csY24" fmla="*/ 3752850 h 4578350"/>
              <a:gd name="csX25" fmla="*/ 482600 w 5962650"/>
              <a:gd name="csY25" fmla="*/ 3689350 h 4578350"/>
              <a:gd name="csX26" fmla="*/ 482600 w 5962650"/>
              <a:gd name="csY26" fmla="*/ 3613150 h 4578350"/>
              <a:gd name="csX27" fmla="*/ 539750 w 5962650"/>
              <a:gd name="csY27" fmla="*/ 3556000 h 4578350"/>
              <a:gd name="csX28" fmla="*/ 488950 w 5962650"/>
              <a:gd name="csY28" fmla="*/ 3441700 h 4578350"/>
              <a:gd name="csX29" fmla="*/ 393700 w 5962650"/>
              <a:gd name="csY29" fmla="*/ 3422650 h 4578350"/>
              <a:gd name="csX30" fmla="*/ 387350 w 5962650"/>
              <a:gd name="csY30" fmla="*/ 3257550 h 4578350"/>
              <a:gd name="csX31" fmla="*/ 463550 w 5962650"/>
              <a:gd name="csY31" fmla="*/ 3168650 h 4578350"/>
              <a:gd name="csX32" fmla="*/ 685800 w 5962650"/>
              <a:gd name="csY32" fmla="*/ 3181350 h 4578350"/>
              <a:gd name="csX33" fmla="*/ 704850 w 5962650"/>
              <a:gd name="csY33" fmla="*/ 3238500 h 4578350"/>
              <a:gd name="csX34" fmla="*/ 603250 w 5962650"/>
              <a:gd name="csY34" fmla="*/ 3371850 h 4578350"/>
              <a:gd name="csX35" fmla="*/ 654050 w 5962650"/>
              <a:gd name="csY35" fmla="*/ 3498850 h 4578350"/>
              <a:gd name="csX36" fmla="*/ 622300 w 5962650"/>
              <a:gd name="csY36" fmla="*/ 3575050 h 4578350"/>
              <a:gd name="csX37" fmla="*/ 692150 w 5962650"/>
              <a:gd name="csY37" fmla="*/ 3879850 h 4578350"/>
              <a:gd name="csX38" fmla="*/ 806450 w 5962650"/>
              <a:gd name="csY38" fmla="*/ 3917950 h 4578350"/>
              <a:gd name="csX39" fmla="*/ 768350 w 5962650"/>
              <a:gd name="csY39" fmla="*/ 4025900 h 4578350"/>
              <a:gd name="csX40" fmla="*/ 857250 w 5962650"/>
              <a:gd name="csY40" fmla="*/ 4095750 h 4578350"/>
              <a:gd name="csX41" fmla="*/ 1016000 w 5962650"/>
              <a:gd name="csY41" fmla="*/ 4083050 h 4578350"/>
              <a:gd name="csX42" fmla="*/ 996950 w 5962650"/>
              <a:gd name="csY42" fmla="*/ 4165600 h 4578350"/>
              <a:gd name="csX43" fmla="*/ 1028700 w 5962650"/>
              <a:gd name="csY43" fmla="*/ 4203700 h 4578350"/>
              <a:gd name="csX44" fmla="*/ 1117600 w 5962650"/>
              <a:gd name="csY44" fmla="*/ 4197350 h 4578350"/>
              <a:gd name="csX45" fmla="*/ 1162050 w 5962650"/>
              <a:gd name="csY45" fmla="*/ 4248150 h 4578350"/>
              <a:gd name="csX46" fmla="*/ 1136650 w 5962650"/>
              <a:gd name="csY46" fmla="*/ 4337050 h 4578350"/>
              <a:gd name="csX47" fmla="*/ 1016000 w 5962650"/>
              <a:gd name="csY47" fmla="*/ 4394200 h 4578350"/>
              <a:gd name="csX48" fmla="*/ 971550 w 5962650"/>
              <a:gd name="csY48" fmla="*/ 4495800 h 4578350"/>
              <a:gd name="csX49" fmla="*/ 1092200 w 5962650"/>
              <a:gd name="csY49" fmla="*/ 4578350 h 4578350"/>
              <a:gd name="csX50" fmla="*/ 1409700 w 5962650"/>
              <a:gd name="csY50" fmla="*/ 4413250 h 4578350"/>
              <a:gd name="csX51" fmla="*/ 1504950 w 5962650"/>
              <a:gd name="csY51" fmla="*/ 4413250 h 4578350"/>
              <a:gd name="csX52" fmla="*/ 1619250 w 5962650"/>
              <a:gd name="csY52" fmla="*/ 4451350 h 4578350"/>
              <a:gd name="csX53" fmla="*/ 1651000 w 5962650"/>
              <a:gd name="csY53" fmla="*/ 4203700 h 4578350"/>
              <a:gd name="csX54" fmla="*/ 1714500 w 5962650"/>
              <a:gd name="csY54" fmla="*/ 4178300 h 4578350"/>
              <a:gd name="csX55" fmla="*/ 1841500 w 5962650"/>
              <a:gd name="csY55" fmla="*/ 4165600 h 4578350"/>
              <a:gd name="csX56" fmla="*/ 1847850 w 5962650"/>
              <a:gd name="csY56" fmla="*/ 4083050 h 4578350"/>
              <a:gd name="csX57" fmla="*/ 1733550 w 5962650"/>
              <a:gd name="csY57" fmla="*/ 3968750 h 4578350"/>
              <a:gd name="csX58" fmla="*/ 1733550 w 5962650"/>
              <a:gd name="csY58" fmla="*/ 3816350 h 4578350"/>
              <a:gd name="csX59" fmla="*/ 1758950 w 5962650"/>
              <a:gd name="csY59" fmla="*/ 3759200 h 4578350"/>
              <a:gd name="csX60" fmla="*/ 1879600 w 5962650"/>
              <a:gd name="csY60" fmla="*/ 3733800 h 4578350"/>
              <a:gd name="csX61" fmla="*/ 1885950 w 5962650"/>
              <a:gd name="csY61" fmla="*/ 3676650 h 4578350"/>
              <a:gd name="csX62" fmla="*/ 1841500 w 5962650"/>
              <a:gd name="csY62" fmla="*/ 3619500 h 4578350"/>
              <a:gd name="csX63" fmla="*/ 1981200 w 5962650"/>
              <a:gd name="csY63" fmla="*/ 3454400 h 4578350"/>
              <a:gd name="csX64" fmla="*/ 2292350 w 5962650"/>
              <a:gd name="csY64" fmla="*/ 3536950 h 4578350"/>
              <a:gd name="csX65" fmla="*/ 2254250 w 5962650"/>
              <a:gd name="csY65" fmla="*/ 3619500 h 4578350"/>
              <a:gd name="csX66" fmla="*/ 2374900 w 5962650"/>
              <a:gd name="csY66" fmla="*/ 3752850 h 4578350"/>
              <a:gd name="csX67" fmla="*/ 2667000 w 5962650"/>
              <a:gd name="csY67" fmla="*/ 3683000 h 4578350"/>
              <a:gd name="csX68" fmla="*/ 2514600 w 5962650"/>
              <a:gd name="csY68" fmla="*/ 3536950 h 4578350"/>
              <a:gd name="csX69" fmla="*/ 2527300 w 5962650"/>
              <a:gd name="csY69" fmla="*/ 3479800 h 4578350"/>
              <a:gd name="csX70" fmla="*/ 2628900 w 5962650"/>
              <a:gd name="csY70" fmla="*/ 3473450 h 4578350"/>
              <a:gd name="csX71" fmla="*/ 2667000 w 5962650"/>
              <a:gd name="csY71" fmla="*/ 3403600 h 4578350"/>
              <a:gd name="csX72" fmla="*/ 2743200 w 5962650"/>
              <a:gd name="csY72" fmla="*/ 3403600 h 4578350"/>
              <a:gd name="csX73" fmla="*/ 2755900 w 5962650"/>
              <a:gd name="csY73" fmla="*/ 3371850 h 4578350"/>
              <a:gd name="csX74" fmla="*/ 2819400 w 5962650"/>
              <a:gd name="csY74" fmla="*/ 3441700 h 4578350"/>
              <a:gd name="csX75" fmla="*/ 2914650 w 5962650"/>
              <a:gd name="csY75" fmla="*/ 3409950 h 4578350"/>
              <a:gd name="csX76" fmla="*/ 2914650 w 5962650"/>
              <a:gd name="csY76" fmla="*/ 3232150 h 4578350"/>
              <a:gd name="csX77" fmla="*/ 3060700 w 5962650"/>
              <a:gd name="csY77" fmla="*/ 3257550 h 4578350"/>
              <a:gd name="csX78" fmla="*/ 3060700 w 5962650"/>
              <a:gd name="csY78" fmla="*/ 3384550 h 4578350"/>
              <a:gd name="csX79" fmla="*/ 3340100 w 5962650"/>
              <a:gd name="csY79" fmla="*/ 3187700 h 4578350"/>
              <a:gd name="csX80" fmla="*/ 3276600 w 5962650"/>
              <a:gd name="csY80" fmla="*/ 3117850 h 4578350"/>
              <a:gd name="csX81" fmla="*/ 3238500 w 5962650"/>
              <a:gd name="csY81" fmla="*/ 3016250 h 4578350"/>
              <a:gd name="csX82" fmla="*/ 3289300 w 5962650"/>
              <a:gd name="csY82" fmla="*/ 2965450 h 4578350"/>
              <a:gd name="csX83" fmla="*/ 3486150 w 5962650"/>
              <a:gd name="csY83" fmla="*/ 3194050 h 4578350"/>
              <a:gd name="csX84" fmla="*/ 3556000 w 5962650"/>
              <a:gd name="csY84" fmla="*/ 3162300 h 4578350"/>
              <a:gd name="csX85" fmla="*/ 3562350 w 5962650"/>
              <a:gd name="csY85" fmla="*/ 3028950 h 4578350"/>
              <a:gd name="csX86" fmla="*/ 3644900 w 5962650"/>
              <a:gd name="csY86" fmla="*/ 2997200 h 4578350"/>
              <a:gd name="csX87" fmla="*/ 3683000 w 5962650"/>
              <a:gd name="csY87" fmla="*/ 2882900 h 4578350"/>
              <a:gd name="csX88" fmla="*/ 3632200 w 5962650"/>
              <a:gd name="csY88" fmla="*/ 2838450 h 4578350"/>
              <a:gd name="csX89" fmla="*/ 3632200 w 5962650"/>
              <a:gd name="csY89" fmla="*/ 2787650 h 4578350"/>
              <a:gd name="csX90" fmla="*/ 3581400 w 5962650"/>
              <a:gd name="csY90" fmla="*/ 2762250 h 4578350"/>
              <a:gd name="csX91" fmla="*/ 3600450 w 5962650"/>
              <a:gd name="csY91" fmla="*/ 2679700 h 4578350"/>
              <a:gd name="csX92" fmla="*/ 3600450 w 5962650"/>
              <a:gd name="csY92" fmla="*/ 2597150 h 4578350"/>
              <a:gd name="csX93" fmla="*/ 3670300 w 5962650"/>
              <a:gd name="csY93" fmla="*/ 2571750 h 4578350"/>
              <a:gd name="csX94" fmla="*/ 3771900 w 5962650"/>
              <a:gd name="csY94" fmla="*/ 2470150 h 4578350"/>
              <a:gd name="csX95" fmla="*/ 3829050 w 5962650"/>
              <a:gd name="csY95" fmla="*/ 2533650 h 4578350"/>
              <a:gd name="csX96" fmla="*/ 3829050 w 5962650"/>
              <a:gd name="csY96" fmla="*/ 2667000 h 4578350"/>
              <a:gd name="csX97" fmla="*/ 3962400 w 5962650"/>
              <a:gd name="csY97" fmla="*/ 2514600 h 4578350"/>
              <a:gd name="csX98" fmla="*/ 3949700 w 5962650"/>
              <a:gd name="csY98" fmla="*/ 2374900 h 4578350"/>
              <a:gd name="csX99" fmla="*/ 4006850 w 5962650"/>
              <a:gd name="csY99" fmla="*/ 2349500 h 4578350"/>
              <a:gd name="csX100" fmla="*/ 4057650 w 5962650"/>
              <a:gd name="csY100" fmla="*/ 2400300 h 4578350"/>
              <a:gd name="csX101" fmla="*/ 4248150 w 5962650"/>
              <a:gd name="csY101" fmla="*/ 2393950 h 4578350"/>
              <a:gd name="csX102" fmla="*/ 4267200 w 5962650"/>
              <a:gd name="csY102" fmla="*/ 2438400 h 4578350"/>
              <a:gd name="csX103" fmla="*/ 4476750 w 5962650"/>
              <a:gd name="csY103" fmla="*/ 2584450 h 4578350"/>
              <a:gd name="csX104" fmla="*/ 4578350 w 5962650"/>
              <a:gd name="csY104" fmla="*/ 2482850 h 4578350"/>
              <a:gd name="csX105" fmla="*/ 4673600 w 5962650"/>
              <a:gd name="csY105" fmla="*/ 2451100 h 4578350"/>
              <a:gd name="csX106" fmla="*/ 4622800 w 5962650"/>
              <a:gd name="csY106" fmla="*/ 2381250 h 4578350"/>
              <a:gd name="csX107" fmla="*/ 4381500 w 5962650"/>
              <a:gd name="csY107" fmla="*/ 2381250 h 4578350"/>
              <a:gd name="csX108" fmla="*/ 4375150 w 5962650"/>
              <a:gd name="csY108" fmla="*/ 2298700 h 4578350"/>
              <a:gd name="csX109" fmla="*/ 4330700 w 5962650"/>
              <a:gd name="csY109" fmla="*/ 2286000 h 4578350"/>
              <a:gd name="csX110" fmla="*/ 4330700 w 5962650"/>
              <a:gd name="csY110" fmla="*/ 2139950 h 4578350"/>
              <a:gd name="csX111" fmla="*/ 4489450 w 5962650"/>
              <a:gd name="csY111" fmla="*/ 1924050 h 4578350"/>
              <a:gd name="csX112" fmla="*/ 4622800 w 5962650"/>
              <a:gd name="csY112" fmla="*/ 1924050 h 4578350"/>
              <a:gd name="csX113" fmla="*/ 4679950 w 5962650"/>
              <a:gd name="csY113" fmla="*/ 1860550 h 4578350"/>
              <a:gd name="csX114" fmla="*/ 4781550 w 5962650"/>
              <a:gd name="csY114" fmla="*/ 1968500 h 4578350"/>
              <a:gd name="csX115" fmla="*/ 4895850 w 5962650"/>
              <a:gd name="csY115" fmla="*/ 2000250 h 4578350"/>
              <a:gd name="csX116" fmla="*/ 4991100 w 5962650"/>
              <a:gd name="csY116" fmla="*/ 1879600 h 4578350"/>
              <a:gd name="csX117" fmla="*/ 5181600 w 5962650"/>
              <a:gd name="csY117" fmla="*/ 1758950 h 4578350"/>
              <a:gd name="csX118" fmla="*/ 5505450 w 5962650"/>
              <a:gd name="csY118" fmla="*/ 1822450 h 4578350"/>
              <a:gd name="csX119" fmla="*/ 5467350 w 5962650"/>
              <a:gd name="csY119" fmla="*/ 1930400 h 4578350"/>
              <a:gd name="csX120" fmla="*/ 5632450 w 5962650"/>
              <a:gd name="csY120" fmla="*/ 1993900 h 4578350"/>
              <a:gd name="csX121" fmla="*/ 5657850 w 5962650"/>
              <a:gd name="csY121" fmla="*/ 1898650 h 4578350"/>
              <a:gd name="csX122" fmla="*/ 5784850 w 5962650"/>
              <a:gd name="csY122" fmla="*/ 1885950 h 4578350"/>
              <a:gd name="csX123" fmla="*/ 5651500 w 5962650"/>
              <a:gd name="csY123" fmla="*/ 1574800 h 4578350"/>
              <a:gd name="csX124" fmla="*/ 5657850 w 5962650"/>
              <a:gd name="csY124" fmla="*/ 1435100 h 4578350"/>
              <a:gd name="csX125" fmla="*/ 5880100 w 5962650"/>
              <a:gd name="csY125" fmla="*/ 1384300 h 4578350"/>
              <a:gd name="csX126" fmla="*/ 5962650 w 5962650"/>
              <a:gd name="csY126" fmla="*/ 1219200 h 4578350"/>
              <a:gd name="csX127" fmla="*/ 5880100 w 5962650"/>
              <a:gd name="csY127" fmla="*/ 1162050 h 4578350"/>
              <a:gd name="csX128" fmla="*/ 5829300 w 5962650"/>
              <a:gd name="csY128" fmla="*/ 1079500 h 4578350"/>
              <a:gd name="csX129" fmla="*/ 5499100 w 5962650"/>
              <a:gd name="csY129" fmla="*/ 1003300 h 4578350"/>
              <a:gd name="csX130" fmla="*/ 5302250 w 5962650"/>
              <a:gd name="csY130" fmla="*/ 781050 h 4578350"/>
              <a:gd name="csX131" fmla="*/ 5276850 w 5962650"/>
              <a:gd name="csY131" fmla="*/ 673100 h 4578350"/>
              <a:gd name="csX132" fmla="*/ 5168900 w 5962650"/>
              <a:gd name="csY132" fmla="*/ 609600 h 4578350"/>
              <a:gd name="csX133" fmla="*/ 5143500 w 5962650"/>
              <a:gd name="csY133" fmla="*/ 438150 h 4578350"/>
              <a:gd name="csX134" fmla="*/ 5029200 w 5962650"/>
              <a:gd name="csY134" fmla="*/ 558800 h 4578350"/>
              <a:gd name="csX135" fmla="*/ 4984750 w 5962650"/>
              <a:gd name="csY135" fmla="*/ 533400 h 4578350"/>
              <a:gd name="csX136" fmla="*/ 5029200 w 5962650"/>
              <a:gd name="csY136" fmla="*/ 463550 h 4578350"/>
              <a:gd name="csX137" fmla="*/ 4984750 w 5962650"/>
              <a:gd name="csY137" fmla="*/ 444500 h 4578350"/>
              <a:gd name="csX138" fmla="*/ 5022850 w 5962650"/>
              <a:gd name="csY138" fmla="*/ 304800 h 4578350"/>
              <a:gd name="csX139" fmla="*/ 4806950 w 5962650"/>
              <a:gd name="csY139" fmla="*/ 349250 h 4578350"/>
              <a:gd name="csX140" fmla="*/ 4705350 w 5962650"/>
              <a:gd name="csY140" fmla="*/ 304800 h 4578350"/>
              <a:gd name="csX141" fmla="*/ 4787900 w 5962650"/>
              <a:gd name="csY141" fmla="*/ 107950 h 4578350"/>
              <a:gd name="csX142" fmla="*/ 4616450 w 5962650"/>
              <a:gd name="csY142" fmla="*/ 76200 h 4578350"/>
              <a:gd name="csX143" fmla="*/ 4616450 w 5962650"/>
              <a:gd name="csY143" fmla="*/ 25400 h 4578350"/>
              <a:gd name="csX144" fmla="*/ 4489450 w 5962650"/>
              <a:gd name="csY144" fmla="*/ 50800 h 4578350"/>
              <a:gd name="csX145" fmla="*/ 4210050 w 5962650"/>
              <a:gd name="csY145" fmla="*/ 0 h 4578350"/>
              <a:gd name="csX146" fmla="*/ 4184650 w 5962650"/>
              <a:gd name="csY146" fmla="*/ 247650 h 4578350"/>
              <a:gd name="csX147" fmla="*/ 4298950 w 5962650"/>
              <a:gd name="csY147" fmla="*/ 342900 h 4578350"/>
              <a:gd name="csX148" fmla="*/ 4260850 w 5962650"/>
              <a:gd name="csY148" fmla="*/ 514350 h 4578350"/>
              <a:gd name="csX149" fmla="*/ 4146550 w 5962650"/>
              <a:gd name="csY149" fmla="*/ 520700 h 4578350"/>
              <a:gd name="csX150" fmla="*/ 4064000 w 5962650"/>
              <a:gd name="csY150" fmla="*/ 482600 h 4578350"/>
              <a:gd name="csX151" fmla="*/ 4121150 w 5962650"/>
              <a:gd name="csY151" fmla="*/ 355600 h 4578350"/>
              <a:gd name="csX152" fmla="*/ 4089400 w 5962650"/>
              <a:gd name="csY152" fmla="*/ 241300 h 4578350"/>
              <a:gd name="csX153" fmla="*/ 4038600 w 5962650"/>
              <a:gd name="csY153" fmla="*/ 266700 h 4578350"/>
              <a:gd name="csX154" fmla="*/ 4032250 w 5962650"/>
              <a:gd name="csY154" fmla="*/ 349250 h 4578350"/>
              <a:gd name="csX155" fmla="*/ 3994150 w 5962650"/>
              <a:gd name="csY155" fmla="*/ 406400 h 4578350"/>
              <a:gd name="csX156" fmla="*/ 3924300 w 5962650"/>
              <a:gd name="csY156" fmla="*/ 400050 h 4578350"/>
              <a:gd name="csX157" fmla="*/ 3917950 w 5962650"/>
              <a:gd name="csY157" fmla="*/ 349250 h 4578350"/>
              <a:gd name="csX158" fmla="*/ 3721100 w 5962650"/>
              <a:gd name="csY158" fmla="*/ 196850 h 4578350"/>
              <a:gd name="csX159" fmla="*/ 3638550 w 5962650"/>
              <a:gd name="csY159" fmla="*/ 222250 h 4578350"/>
              <a:gd name="csX160" fmla="*/ 3657600 w 5962650"/>
              <a:gd name="csY160" fmla="*/ 355600 h 4578350"/>
              <a:gd name="csX161" fmla="*/ 3486150 w 5962650"/>
              <a:gd name="csY161" fmla="*/ 349250 h 4578350"/>
              <a:gd name="csX162" fmla="*/ 3409950 w 5962650"/>
              <a:gd name="csY162" fmla="*/ 285750 h 4578350"/>
              <a:gd name="csX163" fmla="*/ 3276600 w 5962650"/>
              <a:gd name="csY163" fmla="*/ 400050 h 4578350"/>
              <a:gd name="csX164" fmla="*/ 3276600 w 5962650"/>
              <a:gd name="csY164" fmla="*/ 469900 h 4578350"/>
              <a:gd name="csX165" fmla="*/ 3213100 w 5962650"/>
              <a:gd name="csY165" fmla="*/ 552450 h 4578350"/>
              <a:gd name="csX166" fmla="*/ 3213100 w 5962650"/>
              <a:gd name="csY166" fmla="*/ 590550 h 4578350"/>
              <a:gd name="csX167" fmla="*/ 2952750 w 5962650"/>
              <a:gd name="csY167" fmla="*/ 679450 h 4578350"/>
              <a:gd name="csX168" fmla="*/ 2711450 w 5962650"/>
              <a:gd name="csY168" fmla="*/ 889000 h 4578350"/>
              <a:gd name="csX169" fmla="*/ 2413000 w 5962650"/>
              <a:gd name="csY169" fmla="*/ 1028700 h 4578350"/>
              <a:gd name="csX170" fmla="*/ 2482850 w 5962650"/>
              <a:gd name="csY170" fmla="*/ 1104900 h 4578350"/>
              <a:gd name="csX171" fmla="*/ 2463800 w 5962650"/>
              <a:gd name="csY171" fmla="*/ 1181100 h 4578350"/>
              <a:gd name="csX172" fmla="*/ 2527300 w 5962650"/>
              <a:gd name="csY172" fmla="*/ 1301750 h 4578350"/>
              <a:gd name="csX173" fmla="*/ 2413000 w 5962650"/>
              <a:gd name="csY173" fmla="*/ 1390650 h 4578350"/>
              <a:gd name="csX174" fmla="*/ 2216150 w 5962650"/>
              <a:gd name="csY174" fmla="*/ 1371600 h 4578350"/>
              <a:gd name="csX175" fmla="*/ 2216150 w 5962650"/>
              <a:gd name="csY175" fmla="*/ 1517650 h 4578350"/>
              <a:gd name="csX176" fmla="*/ 2082800 w 5962650"/>
              <a:gd name="csY176" fmla="*/ 1403350 h 4578350"/>
              <a:gd name="csX177" fmla="*/ 1981200 w 5962650"/>
              <a:gd name="csY177" fmla="*/ 1460500 h 4578350"/>
              <a:gd name="csX178" fmla="*/ 1739900 w 5962650"/>
              <a:gd name="csY178" fmla="*/ 1454150 h 4578350"/>
              <a:gd name="csX179" fmla="*/ 1524000 w 5962650"/>
              <a:gd name="csY179" fmla="*/ 1479550 h 4578350"/>
              <a:gd name="csX180" fmla="*/ 1422400 w 5962650"/>
              <a:gd name="csY180" fmla="*/ 1454150 h 4578350"/>
              <a:gd name="csX181" fmla="*/ 1206500 w 5962650"/>
              <a:gd name="csY181" fmla="*/ 1549400 h 4578350"/>
              <a:gd name="csX182" fmla="*/ 1104900 w 5962650"/>
              <a:gd name="csY182" fmla="*/ 1581150 h 4578350"/>
              <a:gd name="csX183" fmla="*/ 1035050 w 5962650"/>
              <a:gd name="csY183" fmla="*/ 1549400 h 4578350"/>
              <a:gd name="csX184" fmla="*/ 863600 w 5962650"/>
              <a:gd name="csY184" fmla="*/ 1663700 h 4578350"/>
              <a:gd name="csX185" fmla="*/ 755650 w 5962650"/>
              <a:gd name="csY185" fmla="*/ 1638300 h 4578350"/>
              <a:gd name="csX186" fmla="*/ 635000 w 5962650"/>
              <a:gd name="csY186" fmla="*/ 1676400 h 4578350"/>
              <a:gd name="csX187" fmla="*/ 520700 w 5962650"/>
              <a:gd name="csY187" fmla="*/ 1606550 h 4578350"/>
              <a:gd name="csX188" fmla="*/ 279400 w 5962650"/>
              <a:gd name="csY188" fmla="*/ 1803400 h 4578350"/>
              <a:gd name="csX189" fmla="*/ 247650 w 5962650"/>
              <a:gd name="csY189" fmla="*/ 1924050 h 4578350"/>
              <a:gd name="csX190" fmla="*/ 190500 w 5962650"/>
              <a:gd name="csY190" fmla="*/ 1936750 h 4578350"/>
              <a:gd name="csX191" fmla="*/ 12700 w 5962650"/>
              <a:gd name="csY191" fmla="*/ 1974850 h 457835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  <a:cxn ang="0">
                <a:pos x="csX101" y="csY101"/>
              </a:cxn>
              <a:cxn ang="0">
                <a:pos x="csX102" y="csY102"/>
              </a:cxn>
              <a:cxn ang="0">
                <a:pos x="csX103" y="csY103"/>
              </a:cxn>
              <a:cxn ang="0">
                <a:pos x="csX104" y="csY104"/>
              </a:cxn>
              <a:cxn ang="0">
                <a:pos x="csX105" y="csY105"/>
              </a:cxn>
              <a:cxn ang="0">
                <a:pos x="csX106" y="csY106"/>
              </a:cxn>
              <a:cxn ang="0">
                <a:pos x="csX107" y="csY107"/>
              </a:cxn>
              <a:cxn ang="0">
                <a:pos x="csX108" y="csY108"/>
              </a:cxn>
              <a:cxn ang="0">
                <a:pos x="csX109" y="csY109"/>
              </a:cxn>
              <a:cxn ang="0">
                <a:pos x="csX110" y="csY110"/>
              </a:cxn>
              <a:cxn ang="0">
                <a:pos x="csX111" y="csY111"/>
              </a:cxn>
              <a:cxn ang="0">
                <a:pos x="csX112" y="csY112"/>
              </a:cxn>
              <a:cxn ang="0">
                <a:pos x="csX113" y="csY113"/>
              </a:cxn>
              <a:cxn ang="0">
                <a:pos x="csX114" y="csY114"/>
              </a:cxn>
              <a:cxn ang="0">
                <a:pos x="csX115" y="csY115"/>
              </a:cxn>
              <a:cxn ang="0">
                <a:pos x="csX116" y="csY116"/>
              </a:cxn>
              <a:cxn ang="0">
                <a:pos x="csX117" y="csY117"/>
              </a:cxn>
              <a:cxn ang="0">
                <a:pos x="csX118" y="csY118"/>
              </a:cxn>
              <a:cxn ang="0">
                <a:pos x="csX119" y="csY119"/>
              </a:cxn>
              <a:cxn ang="0">
                <a:pos x="csX120" y="csY120"/>
              </a:cxn>
              <a:cxn ang="0">
                <a:pos x="csX121" y="csY121"/>
              </a:cxn>
              <a:cxn ang="0">
                <a:pos x="csX122" y="csY122"/>
              </a:cxn>
              <a:cxn ang="0">
                <a:pos x="csX123" y="csY123"/>
              </a:cxn>
              <a:cxn ang="0">
                <a:pos x="csX124" y="csY124"/>
              </a:cxn>
              <a:cxn ang="0">
                <a:pos x="csX125" y="csY125"/>
              </a:cxn>
              <a:cxn ang="0">
                <a:pos x="csX126" y="csY126"/>
              </a:cxn>
              <a:cxn ang="0">
                <a:pos x="csX127" y="csY127"/>
              </a:cxn>
              <a:cxn ang="0">
                <a:pos x="csX128" y="csY128"/>
              </a:cxn>
              <a:cxn ang="0">
                <a:pos x="csX129" y="csY129"/>
              </a:cxn>
              <a:cxn ang="0">
                <a:pos x="csX130" y="csY130"/>
              </a:cxn>
              <a:cxn ang="0">
                <a:pos x="csX131" y="csY131"/>
              </a:cxn>
              <a:cxn ang="0">
                <a:pos x="csX132" y="csY132"/>
              </a:cxn>
              <a:cxn ang="0">
                <a:pos x="csX133" y="csY133"/>
              </a:cxn>
              <a:cxn ang="0">
                <a:pos x="csX134" y="csY134"/>
              </a:cxn>
              <a:cxn ang="0">
                <a:pos x="csX135" y="csY135"/>
              </a:cxn>
              <a:cxn ang="0">
                <a:pos x="csX136" y="csY136"/>
              </a:cxn>
              <a:cxn ang="0">
                <a:pos x="csX137" y="csY137"/>
              </a:cxn>
              <a:cxn ang="0">
                <a:pos x="csX138" y="csY138"/>
              </a:cxn>
              <a:cxn ang="0">
                <a:pos x="csX139" y="csY139"/>
              </a:cxn>
              <a:cxn ang="0">
                <a:pos x="csX140" y="csY140"/>
              </a:cxn>
              <a:cxn ang="0">
                <a:pos x="csX141" y="csY141"/>
              </a:cxn>
              <a:cxn ang="0">
                <a:pos x="csX142" y="csY142"/>
              </a:cxn>
              <a:cxn ang="0">
                <a:pos x="csX143" y="csY143"/>
              </a:cxn>
              <a:cxn ang="0">
                <a:pos x="csX144" y="csY144"/>
              </a:cxn>
              <a:cxn ang="0">
                <a:pos x="csX145" y="csY145"/>
              </a:cxn>
              <a:cxn ang="0">
                <a:pos x="csX146" y="csY146"/>
              </a:cxn>
              <a:cxn ang="0">
                <a:pos x="csX147" y="csY147"/>
              </a:cxn>
              <a:cxn ang="0">
                <a:pos x="csX148" y="csY148"/>
              </a:cxn>
              <a:cxn ang="0">
                <a:pos x="csX149" y="csY149"/>
              </a:cxn>
              <a:cxn ang="0">
                <a:pos x="csX150" y="csY150"/>
              </a:cxn>
              <a:cxn ang="0">
                <a:pos x="csX151" y="csY151"/>
              </a:cxn>
              <a:cxn ang="0">
                <a:pos x="csX152" y="csY152"/>
              </a:cxn>
              <a:cxn ang="0">
                <a:pos x="csX153" y="csY153"/>
              </a:cxn>
              <a:cxn ang="0">
                <a:pos x="csX154" y="csY154"/>
              </a:cxn>
              <a:cxn ang="0">
                <a:pos x="csX155" y="csY155"/>
              </a:cxn>
              <a:cxn ang="0">
                <a:pos x="csX156" y="csY156"/>
              </a:cxn>
              <a:cxn ang="0">
                <a:pos x="csX157" y="csY157"/>
              </a:cxn>
              <a:cxn ang="0">
                <a:pos x="csX158" y="csY158"/>
              </a:cxn>
              <a:cxn ang="0">
                <a:pos x="csX159" y="csY159"/>
              </a:cxn>
              <a:cxn ang="0">
                <a:pos x="csX160" y="csY160"/>
              </a:cxn>
              <a:cxn ang="0">
                <a:pos x="csX161" y="csY161"/>
              </a:cxn>
              <a:cxn ang="0">
                <a:pos x="csX162" y="csY162"/>
              </a:cxn>
              <a:cxn ang="0">
                <a:pos x="csX163" y="csY163"/>
              </a:cxn>
              <a:cxn ang="0">
                <a:pos x="csX164" y="csY164"/>
              </a:cxn>
              <a:cxn ang="0">
                <a:pos x="csX165" y="csY165"/>
              </a:cxn>
              <a:cxn ang="0">
                <a:pos x="csX166" y="csY166"/>
              </a:cxn>
              <a:cxn ang="0">
                <a:pos x="csX167" y="csY167"/>
              </a:cxn>
              <a:cxn ang="0">
                <a:pos x="csX168" y="csY168"/>
              </a:cxn>
              <a:cxn ang="0">
                <a:pos x="csX169" y="csY169"/>
              </a:cxn>
              <a:cxn ang="0">
                <a:pos x="csX170" y="csY170"/>
              </a:cxn>
              <a:cxn ang="0">
                <a:pos x="csX171" y="csY171"/>
              </a:cxn>
              <a:cxn ang="0">
                <a:pos x="csX172" y="csY172"/>
              </a:cxn>
              <a:cxn ang="0">
                <a:pos x="csX173" y="csY173"/>
              </a:cxn>
              <a:cxn ang="0">
                <a:pos x="csX174" y="csY174"/>
              </a:cxn>
              <a:cxn ang="0">
                <a:pos x="csX175" y="csY175"/>
              </a:cxn>
              <a:cxn ang="0">
                <a:pos x="csX176" y="csY176"/>
              </a:cxn>
              <a:cxn ang="0">
                <a:pos x="csX177" y="csY177"/>
              </a:cxn>
              <a:cxn ang="0">
                <a:pos x="csX178" y="csY178"/>
              </a:cxn>
              <a:cxn ang="0">
                <a:pos x="csX179" y="csY179"/>
              </a:cxn>
              <a:cxn ang="0">
                <a:pos x="csX180" y="csY180"/>
              </a:cxn>
              <a:cxn ang="0">
                <a:pos x="csX181" y="csY181"/>
              </a:cxn>
              <a:cxn ang="0">
                <a:pos x="csX182" y="csY182"/>
              </a:cxn>
              <a:cxn ang="0">
                <a:pos x="csX183" y="csY183"/>
              </a:cxn>
              <a:cxn ang="0">
                <a:pos x="csX184" y="csY184"/>
              </a:cxn>
              <a:cxn ang="0">
                <a:pos x="csX185" y="csY185"/>
              </a:cxn>
              <a:cxn ang="0">
                <a:pos x="csX186" y="csY186"/>
              </a:cxn>
              <a:cxn ang="0">
                <a:pos x="csX187" y="csY187"/>
              </a:cxn>
              <a:cxn ang="0">
                <a:pos x="csX188" y="csY188"/>
              </a:cxn>
              <a:cxn ang="0">
                <a:pos x="csX189" y="csY189"/>
              </a:cxn>
              <a:cxn ang="0">
                <a:pos x="csX190" y="csY190"/>
              </a:cxn>
              <a:cxn ang="0">
                <a:pos x="csX191" y="csY191"/>
              </a:cxn>
            </a:cxnLst>
            <a:rect l="l" t="t" r="r" b="b"/>
            <a:pathLst>
              <a:path w="5962650" h="4578350">
                <a:moveTo>
                  <a:pt x="12700" y="1974850"/>
                </a:moveTo>
                <a:lnTo>
                  <a:pt x="0" y="2127250"/>
                </a:lnTo>
                <a:lnTo>
                  <a:pt x="127000" y="2406650"/>
                </a:lnTo>
                <a:lnTo>
                  <a:pt x="177800" y="2425700"/>
                </a:lnTo>
                <a:lnTo>
                  <a:pt x="152400" y="2514600"/>
                </a:lnTo>
                <a:lnTo>
                  <a:pt x="241300" y="2584450"/>
                </a:lnTo>
                <a:lnTo>
                  <a:pt x="355600" y="2667000"/>
                </a:lnTo>
                <a:lnTo>
                  <a:pt x="387350" y="2806700"/>
                </a:lnTo>
                <a:lnTo>
                  <a:pt x="355600" y="2832100"/>
                </a:lnTo>
                <a:lnTo>
                  <a:pt x="412750" y="2901950"/>
                </a:lnTo>
                <a:lnTo>
                  <a:pt x="374650" y="3067050"/>
                </a:lnTo>
                <a:lnTo>
                  <a:pt x="215900" y="3028950"/>
                </a:lnTo>
                <a:lnTo>
                  <a:pt x="209550" y="3130550"/>
                </a:lnTo>
                <a:lnTo>
                  <a:pt x="158750" y="3136900"/>
                </a:lnTo>
                <a:lnTo>
                  <a:pt x="133350" y="3213100"/>
                </a:lnTo>
                <a:lnTo>
                  <a:pt x="57150" y="3390900"/>
                </a:lnTo>
                <a:lnTo>
                  <a:pt x="25400" y="3429000"/>
                </a:lnTo>
                <a:lnTo>
                  <a:pt x="63500" y="3543300"/>
                </a:lnTo>
                <a:lnTo>
                  <a:pt x="228600" y="3448050"/>
                </a:lnTo>
                <a:lnTo>
                  <a:pt x="241300" y="3492500"/>
                </a:lnTo>
                <a:lnTo>
                  <a:pt x="139700" y="3619500"/>
                </a:lnTo>
                <a:lnTo>
                  <a:pt x="139700" y="3695700"/>
                </a:lnTo>
                <a:lnTo>
                  <a:pt x="266700" y="3657600"/>
                </a:lnTo>
                <a:lnTo>
                  <a:pt x="393700" y="3619500"/>
                </a:lnTo>
                <a:lnTo>
                  <a:pt x="387350" y="3752850"/>
                </a:lnTo>
                <a:lnTo>
                  <a:pt x="482600" y="3689350"/>
                </a:lnTo>
                <a:lnTo>
                  <a:pt x="482600" y="3613150"/>
                </a:lnTo>
                <a:lnTo>
                  <a:pt x="539750" y="3556000"/>
                </a:lnTo>
                <a:lnTo>
                  <a:pt x="488950" y="3441700"/>
                </a:lnTo>
                <a:lnTo>
                  <a:pt x="393700" y="3422650"/>
                </a:lnTo>
                <a:lnTo>
                  <a:pt x="387350" y="3257550"/>
                </a:lnTo>
                <a:lnTo>
                  <a:pt x="463550" y="3168650"/>
                </a:lnTo>
                <a:lnTo>
                  <a:pt x="685800" y="3181350"/>
                </a:lnTo>
                <a:lnTo>
                  <a:pt x="704850" y="3238500"/>
                </a:lnTo>
                <a:lnTo>
                  <a:pt x="603250" y="3371850"/>
                </a:lnTo>
                <a:lnTo>
                  <a:pt x="654050" y="3498850"/>
                </a:lnTo>
                <a:lnTo>
                  <a:pt x="622300" y="3575050"/>
                </a:lnTo>
                <a:lnTo>
                  <a:pt x="692150" y="3879850"/>
                </a:lnTo>
                <a:lnTo>
                  <a:pt x="806450" y="3917950"/>
                </a:lnTo>
                <a:lnTo>
                  <a:pt x="768350" y="4025900"/>
                </a:lnTo>
                <a:lnTo>
                  <a:pt x="857250" y="4095750"/>
                </a:lnTo>
                <a:lnTo>
                  <a:pt x="1016000" y="4083050"/>
                </a:lnTo>
                <a:lnTo>
                  <a:pt x="996950" y="4165600"/>
                </a:lnTo>
                <a:lnTo>
                  <a:pt x="1028700" y="4203700"/>
                </a:lnTo>
                <a:lnTo>
                  <a:pt x="1117600" y="4197350"/>
                </a:lnTo>
                <a:lnTo>
                  <a:pt x="1162050" y="4248150"/>
                </a:lnTo>
                <a:lnTo>
                  <a:pt x="1136650" y="4337050"/>
                </a:lnTo>
                <a:lnTo>
                  <a:pt x="1016000" y="4394200"/>
                </a:lnTo>
                <a:lnTo>
                  <a:pt x="971550" y="4495800"/>
                </a:lnTo>
                <a:lnTo>
                  <a:pt x="1092200" y="4578350"/>
                </a:lnTo>
                <a:lnTo>
                  <a:pt x="1409700" y="4413250"/>
                </a:lnTo>
                <a:lnTo>
                  <a:pt x="1504950" y="4413250"/>
                </a:lnTo>
                <a:lnTo>
                  <a:pt x="1619250" y="4451350"/>
                </a:lnTo>
                <a:lnTo>
                  <a:pt x="1651000" y="4203700"/>
                </a:lnTo>
                <a:lnTo>
                  <a:pt x="1714500" y="4178300"/>
                </a:lnTo>
                <a:lnTo>
                  <a:pt x="1841500" y="4165600"/>
                </a:lnTo>
                <a:lnTo>
                  <a:pt x="1847850" y="4083050"/>
                </a:lnTo>
                <a:lnTo>
                  <a:pt x="1733550" y="3968750"/>
                </a:lnTo>
                <a:lnTo>
                  <a:pt x="1733550" y="3816350"/>
                </a:lnTo>
                <a:lnTo>
                  <a:pt x="1758950" y="3759200"/>
                </a:lnTo>
                <a:lnTo>
                  <a:pt x="1879600" y="3733800"/>
                </a:lnTo>
                <a:lnTo>
                  <a:pt x="1885950" y="3676650"/>
                </a:lnTo>
                <a:lnTo>
                  <a:pt x="1841500" y="3619500"/>
                </a:lnTo>
                <a:lnTo>
                  <a:pt x="1981200" y="3454400"/>
                </a:lnTo>
                <a:lnTo>
                  <a:pt x="2292350" y="3536950"/>
                </a:lnTo>
                <a:lnTo>
                  <a:pt x="2254250" y="3619500"/>
                </a:lnTo>
                <a:lnTo>
                  <a:pt x="2374900" y="3752850"/>
                </a:lnTo>
                <a:lnTo>
                  <a:pt x="2667000" y="3683000"/>
                </a:lnTo>
                <a:lnTo>
                  <a:pt x="2514600" y="3536950"/>
                </a:lnTo>
                <a:lnTo>
                  <a:pt x="2527300" y="3479800"/>
                </a:lnTo>
                <a:lnTo>
                  <a:pt x="2628900" y="3473450"/>
                </a:lnTo>
                <a:lnTo>
                  <a:pt x="2667000" y="3403600"/>
                </a:lnTo>
                <a:lnTo>
                  <a:pt x="2743200" y="3403600"/>
                </a:lnTo>
                <a:lnTo>
                  <a:pt x="2755900" y="3371850"/>
                </a:lnTo>
                <a:lnTo>
                  <a:pt x="2819400" y="3441700"/>
                </a:lnTo>
                <a:lnTo>
                  <a:pt x="2914650" y="3409950"/>
                </a:lnTo>
                <a:lnTo>
                  <a:pt x="2914650" y="3232150"/>
                </a:lnTo>
                <a:lnTo>
                  <a:pt x="3060700" y="3257550"/>
                </a:lnTo>
                <a:lnTo>
                  <a:pt x="3060700" y="3384550"/>
                </a:lnTo>
                <a:lnTo>
                  <a:pt x="3340100" y="3187700"/>
                </a:lnTo>
                <a:lnTo>
                  <a:pt x="3276600" y="3117850"/>
                </a:lnTo>
                <a:lnTo>
                  <a:pt x="3238500" y="3016250"/>
                </a:lnTo>
                <a:lnTo>
                  <a:pt x="3289300" y="2965450"/>
                </a:lnTo>
                <a:lnTo>
                  <a:pt x="3486150" y="3194050"/>
                </a:lnTo>
                <a:lnTo>
                  <a:pt x="3556000" y="3162300"/>
                </a:lnTo>
                <a:lnTo>
                  <a:pt x="3562350" y="3028950"/>
                </a:lnTo>
                <a:lnTo>
                  <a:pt x="3644900" y="2997200"/>
                </a:lnTo>
                <a:lnTo>
                  <a:pt x="3683000" y="2882900"/>
                </a:lnTo>
                <a:lnTo>
                  <a:pt x="3632200" y="2838450"/>
                </a:lnTo>
                <a:lnTo>
                  <a:pt x="3632200" y="2787650"/>
                </a:lnTo>
                <a:lnTo>
                  <a:pt x="3581400" y="2762250"/>
                </a:lnTo>
                <a:lnTo>
                  <a:pt x="3600450" y="2679700"/>
                </a:lnTo>
                <a:lnTo>
                  <a:pt x="3600450" y="2597150"/>
                </a:lnTo>
                <a:lnTo>
                  <a:pt x="3670300" y="2571750"/>
                </a:lnTo>
                <a:lnTo>
                  <a:pt x="3771900" y="2470150"/>
                </a:lnTo>
                <a:lnTo>
                  <a:pt x="3829050" y="2533650"/>
                </a:lnTo>
                <a:lnTo>
                  <a:pt x="3829050" y="2667000"/>
                </a:lnTo>
                <a:lnTo>
                  <a:pt x="3962400" y="2514600"/>
                </a:lnTo>
                <a:lnTo>
                  <a:pt x="3949700" y="2374900"/>
                </a:lnTo>
                <a:lnTo>
                  <a:pt x="4006850" y="2349500"/>
                </a:lnTo>
                <a:lnTo>
                  <a:pt x="4057650" y="2400300"/>
                </a:lnTo>
                <a:lnTo>
                  <a:pt x="4248150" y="2393950"/>
                </a:lnTo>
                <a:lnTo>
                  <a:pt x="4267200" y="2438400"/>
                </a:lnTo>
                <a:lnTo>
                  <a:pt x="4476750" y="2584450"/>
                </a:lnTo>
                <a:lnTo>
                  <a:pt x="4578350" y="2482850"/>
                </a:lnTo>
                <a:lnTo>
                  <a:pt x="4673600" y="2451100"/>
                </a:lnTo>
                <a:lnTo>
                  <a:pt x="4622800" y="2381250"/>
                </a:lnTo>
                <a:lnTo>
                  <a:pt x="4381500" y="2381250"/>
                </a:lnTo>
                <a:lnTo>
                  <a:pt x="4375150" y="2298700"/>
                </a:lnTo>
                <a:lnTo>
                  <a:pt x="4330700" y="2286000"/>
                </a:lnTo>
                <a:lnTo>
                  <a:pt x="4330700" y="2139950"/>
                </a:lnTo>
                <a:lnTo>
                  <a:pt x="4489450" y="1924050"/>
                </a:lnTo>
                <a:lnTo>
                  <a:pt x="4622800" y="1924050"/>
                </a:lnTo>
                <a:lnTo>
                  <a:pt x="4679950" y="1860550"/>
                </a:lnTo>
                <a:lnTo>
                  <a:pt x="4781550" y="1968500"/>
                </a:lnTo>
                <a:lnTo>
                  <a:pt x="4895850" y="2000250"/>
                </a:lnTo>
                <a:lnTo>
                  <a:pt x="4991100" y="1879600"/>
                </a:lnTo>
                <a:lnTo>
                  <a:pt x="5181600" y="1758950"/>
                </a:lnTo>
                <a:lnTo>
                  <a:pt x="5505450" y="1822450"/>
                </a:lnTo>
                <a:lnTo>
                  <a:pt x="5467350" y="1930400"/>
                </a:lnTo>
                <a:lnTo>
                  <a:pt x="5632450" y="1993900"/>
                </a:lnTo>
                <a:lnTo>
                  <a:pt x="5657850" y="1898650"/>
                </a:lnTo>
                <a:lnTo>
                  <a:pt x="5784850" y="1885950"/>
                </a:lnTo>
                <a:lnTo>
                  <a:pt x="5651500" y="1574800"/>
                </a:lnTo>
                <a:lnTo>
                  <a:pt x="5657850" y="1435100"/>
                </a:lnTo>
                <a:lnTo>
                  <a:pt x="5880100" y="1384300"/>
                </a:lnTo>
                <a:lnTo>
                  <a:pt x="5962650" y="1219200"/>
                </a:lnTo>
                <a:lnTo>
                  <a:pt x="5880100" y="1162050"/>
                </a:lnTo>
                <a:lnTo>
                  <a:pt x="5829300" y="1079500"/>
                </a:lnTo>
                <a:lnTo>
                  <a:pt x="5499100" y="1003300"/>
                </a:lnTo>
                <a:lnTo>
                  <a:pt x="5302250" y="781050"/>
                </a:lnTo>
                <a:lnTo>
                  <a:pt x="5276850" y="673100"/>
                </a:lnTo>
                <a:lnTo>
                  <a:pt x="5168900" y="609600"/>
                </a:lnTo>
                <a:lnTo>
                  <a:pt x="5143500" y="438150"/>
                </a:lnTo>
                <a:lnTo>
                  <a:pt x="5029200" y="558800"/>
                </a:lnTo>
                <a:lnTo>
                  <a:pt x="4984750" y="533400"/>
                </a:lnTo>
                <a:lnTo>
                  <a:pt x="5029200" y="463550"/>
                </a:lnTo>
                <a:lnTo>
                  <a:pt x="4984750" y="444500"/>
                </a:lnTo>
                <a:lnTo>
                  <a:pt x="5022850" y="304800"/>
                </a:lnTo>
                <a:lnTo>
                  <a:pt x="4806950" y="349250"/>
                </a:lnTo>
                <a:lnTo>
                  <a:pt x="4705350" y="304800"/>
                </a:lnTo>
                <a:lnTo>
                  <a:pt x="4787900" y="107950"/>
                </a:lnTo>
                <a:lnTo>
                  <a:pt x="4616450" y="76200"/>
                </a:lnTo>
                <a:lnTo>
                  <a:pt x="4616450" y="25400"/>
                </a:lnTo>
                <a:lnTo>
                  <a:pt x="4489450" y="50800"/>
                </a:lnTo>
                <a:lnTo>
                  <a:pt x="4210050" y="0"/>
                </a:lnTo>
                <a:lnTo>
                  <a:pt x="4184650" y="247650"/>
                </a:lnTo>
                <a:lnTo>
                  <a:pt x="4298950" y="342900"/>
                </a:lnTo>
                <a:lnTo>
                  <a:pt x="4260850" y="514350"/>
                </a:lnTo>
                <a:lnTo>
                  <a:pt x="4146550" y="520700"/>
                </a:lnTo>
                <a:lnTo>
                  <a:pt x="4064000" y="482600"/>
                </a:lnTo>
                <a:lnTo>
                  <a:pt x="4121150" y="355600"/>
                </a:lnTo>
                <a:lnTo>
                  <a:pt x="4089400" y="241300"/>
                </a:lnTo>
                <a:lnTo>
                  <a:pt x="4038600" y="266700"/>
                </a:lnTo>
                <a:lnTo>
                  <a:pt x="4032250" y="349250"/>
                </a:lnTo>
                <a:lnTo>
                  <a:pt x="3994150" y="406400"/>
                </a:lnTo>
                <a:lnTo>
                  <a:pt x="3924300" y="400050"/>
                </a:lnTo>
                <a:lnTo>
                  <a:pt x="3917950" y="349250"/>
                </a:lnTo>
                <a:lnTo>
                  <a:pt x="3721100" y="196850"/>
                </a:lnTo>
                <a:lnTo>
                  <a:pt x="3638550" y="222250"/>
                </a:lnTo>
                <a:lnTo>
                  <a:pt x="3657600" y="355600"/>
                </a:lnTo>
                <a:lnTo>
                  <a:pt x="3486150" y="349250"/>
                </a:lnTo>
                <a:lnTo>
                  <a:pt x="3409950" y="285750"/>
                </a:lnTo>
                <a:lnTo>
                  <a:pt x="3276600" y="400050"/>
                </a:lnTo>
                <a:lnTo>
                  <a:pt x="3276600" y="469900"/>
                </a:lnTo>
                <a:lnTo>
                  <a:pt x="3213100" y="552450"/>
                </a:lnTo>
                <a:lnTo>
                  <a:pt x="3213100" y="590550"/>
                </a:lnTo>
                <a:lnTo>
                  <a:pt x="2952750" y="679450"/>
                </a:lnTo>
                <a:lnTo>
                  <a:pt x="2711450" y="889000"/>
                </a:lnTo>
                <a:lnTo>
                  <a:pt x="2413000" y="1028700"/>
                </a:lnTo>
                <a:lnTo>
                  <a:pt x="2482850" y="1104900"/>
                </a:lnTo>
                <a:lnTo>
                  <a:pt x="2463800" y="1181100"/>
                </a:lnTo>
                <a:lnTo>
                  <a:pt x="2527300" y="1301750"/>
                </a:lnTo>
                <a:lnTo>
                  <a:pt x="2413000" y="1390650"/>
                </a:lnTo>
                <a:lnTo>
                  <a:pt x="2216150" y="1371600"/>
                </a:lnTo>
                <a:lnTo>
                  <a:pt x="2216150" y="1517650"/>
                </a:lnTo>
                <a:lnTo>
                  <a:pt x="2082800" y="1403350"/>
                </a:lnTo>
                <a:lnTo>
                  <a:pt x="1981200" y="1460500"/>
                </a:lnTo>
                <a:lnTo>
                  <a:pt x="1739900" y="1454150"/>
                </a:lnTo>
                <a:lnTo>
                  <a:pt x="1524000" y="1479550"/>
                </a:lnTo>
                <a:lnTo>
                  <a:pt x="1422400" y="1454150"/>
                </a:lnTo>
                <a:lnTo>
                  <a:pt x="1206500" y="1549400"/>
                </a:lnTo>
                <a:lnTo>
                  <a:pt x="1104900" y="1581150"/>
                </a:lnTo>
                <a:lnTo>
                  <a:pt x="1035050" y="1549400"/>
                </a:lnTo>
                <a:lnTo>
                  <a:pt x="863600" y="1663700"/>
                </a:lnTo>
                <a:lnTo>
                  <a:pt x="755650" y="1638300"/>
                </a:lnTo>
                <a:lnTo>
                  <a:pt x="635000" y="1676400"/>
                </a:lnTo>
                <a:lnTo>
                  <a:pt x="520700" y="1606550"/>
                </a:lnTo>
                <a:lnTo>
                  <a:pt x="279400" y="1803400"/>
                </a:lnTo>
                <a:lnTo>
                  <a:pt x="247650" y="1924050"/>
                </a:lnTo>
                <a:lnTo>
                  <a:pt x="190500" y="1936750"/>
                </a:lnTo>
                <a:lnTo>
                  <a:pt x="12700" y="1974850"/>
                </a:lnTo>
                <a:close/>
              </a:path>
            </a:pathLst>
          </a:custGeom>
          <a:solidFill>
            <a:srgbClr val="00CC00"/>
          </a:solidFill>
          <a:ln w="19050">
            <a:solidFill>
              <a:schemeClr val="tx1"/>
            </a:solidFill>
          </a:ln>
          <a:effectLst>
            <a:outerShdw dist="63500" dir="5400000" algn="ctr" rotWithShape="0">
              <a:srgbClr val="000000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Freeform 10">
            <a:extLst>
              <a:ext uri="{FF2B5EF4-FFF2-40B4-BE49-F238E27FC236}">
                <a16:creationId xmlns:a16="http://schemas.microsoft.com/office/drawing/2014/main" id="{E90BD6FC-B8FD-F9AC-B5CF-33C9308B893F}"/>
              </a:ext>
            </a:extLst>
          </p:cNvPr>
          <p:cNvSpPr>
            <a:spLocks/>
          </p:cNvSpPr>
          <p:nvPr/>
        </p:nvSpPr>
        <p:spPr bwMode="auto">
          <a:xfrm>
            <a:off x="3705333" y="4069522"/>
            <a:ext cx="2481113" cy="1907071"/>
          </a:xfrm>
          <a:custGeom>
            <a:avLst/>
            <a:gdLst>
              <a:gd name="T0" fmla="*/ 7 w 435"/>
              <a:gd name="T1" fmla="*/ 142 h 334"/>
              <a:gd name="T2" fmla="*/ 33 w 435"/>
              <a:gd name="T3" fmla="*/ 221 h 334"/>
              <a:gd name="T4" fmla="*/ 22 w 435"/>
              <a:gd name="T5" fmla="*/ 218 h 334"/>
              <a:gd name="T6" fmla="*/ 11 w 435"/>
              <a:gd name="T7" fmla="*/ 255 h 334"/>
              <a:gd name="T8" fmla="*/ 23 w 435"/>
              <a:gd name="T9" fmla="*/ 249 h 334"/>
              <a:gd name="T10" fmla="*/ 16 w 435"/>
              <a:gd name="T11" fmla="*/ 266 h 334"/>
              <a:gd name="T12" fmla="*/ 34 w 435"/>
              <a:gd name="T13" fmla="*/ 261 h 334"/>
              <a:gd name="T14" fmla="*/ 34 w 435"/>
              <a:gd name="T15" fmla="*/ 271 h 334"/>
              <a:gd name="T16" fmla="*/ 44 w 435"/>
              <a:gd name="T17" fmla="*/ 229 h 334"/>
              <a:gd name="T18" fmla="*/ 64 w 435"/>
              <a:gd name="T19" fmla="*/ 282 h 334"/>
              <a:gd name="T20" fmla="*/ 79 w 435"/>
              <a:gd name="T21" fmla="*/ 294 h 334"/>
              <a:gd name="T22" fmla="*/ 87 w 435"/>
              <a:gd name="T23" fmla="*/ 303 h 334"/>
              <a:gd name="T24" fmla="*/ 79 w 435"/>
              <a:gd name="T25" fmla="*/ 317 h 334"/>
              <a:gd name="T26" fmla="*/ 96 w 435"/>
              <a:gd name="T27" fmla="*/ 324 h 334"/>
              <a:gd name="T28" fmla="*/ 123 w 435"/>
              <a:gd name="T29" fmla="*/ 321 h 334"/>
              <a:gd name="T30" fmla="*/ 139 w 435"/>
              <a:gd name="T31" fmla="*/ 297 h 334"/>
              <a:gd name="T32" fmla="*/ 131 w 435"/>
              <a:gd name="T33" fmla="*/ 281 h 334"/>
              <a:gd name="T34" fmla="*/ 142 w 435"/>
              <a:gd name="T35" fmla="*/ 269 h 334"/>
              <a:gd name="T36" fmla="*/ 198 w 435"/>
              <a:gd name="T37" fmla="*/ 265 h 334"/>
              <a:gd name="T38" fmla="*/ 198 w 435"/>
              <a:gd name="T39" fmla="*/ 245 h 334"/>
              <a:gd name="T40" fmla="*/ 216 w 435"/>
              <a:gd name="T41" fmla="*/ 233 h 334"/>
              <a:gd name="T42" fmla="*/ 227 w 435"/>
              <a:gd name="T43" fmla="*/ 244 h 334"/>
              <a:gd name="T44" fmla="*/ 247 w 435"/>
              <a:gd name="T45" fmla="*/ 230 h 334"/>
              <a:gd name="T46" fmla="*/ 243 w 435"/>
              <a:gd name="T47" fmla="*/ 214 h 334"/>
              <a:gd name="T48" fmla="*/ 278 w 435"/>
              <a:gd name="T49" fmla="*/ 178 h 334"/>
              <a:gd name="T50" fmla="*/ 282 w 435"/>
              <a:gd name="T51" fmla="*/ 192 h 334"/>
              <a:gd name="T52" fmla="*/ 305 w 435"/>
              <a:gd name="T53" fmla="*/ 173 h 334"/>
              <a:gd name="T54" fmla="*/ 343 w 435"/>
              <a:gd name="T55" fmla="*/ 177 h 334"/>
              <a:gd name="T56" fmla="*/ 339 w 435"/>
              <a:gd name="T57" fmla="*/ 139 h 334"/>
              <a:gd name="T58" fmla="*/ 362 w 435"/>
              <a:gd name="T59" fmla="*/ 140 h 334"/>
              <a:gd name="T60" fmla="*/ 403 w 435"/>
              <a:gd name="T61" fmla="*/ 131 h 334"/>
              <a:gd name="T62" fmla="*/ 412 w 435"/>
              <a:gd name="T63" fmla="*/ 144 h 334"/>
              <a:gd name="T64" fmla="*/ 423 w 435"/>
              <a:gd name="T65" fmla="*/ 136 h 334"/>
              <a:gd name="T66" fmla="*/ 418 w 435"/>
              <a:gd name="T67" fmla="*/ 103 h 334"/>
              <a:gd name="T68" fmla="*/ 428 w 435"/>
              <a:gd name="T69" fmla="*/ 81 h 334"/>
              <a:gd name="T70" fmla="*/ 392 w 435"/>
              <a:gd name="T71" fmla="*/ 61 h 334"/>
              <a:gd name="T72" fmla="*/ 377 w 435"/>
              <a:gd name="T73" fmla="*/ 32 h 334"/>
              <a:gd name="T74" fmla="*/ 368 w 435"/>
              <a:gd name="T75" fmla="*/ 40 h 334"/>
              <a:gd name="T76" fmla="*/ 368 w 435"/>
              <a:gd name="T77" fmla="*/ 22 h 334"/>
              <a:gd name="T78" fmla="*/ 351 w 435"/>
              <a:gd name="T79" fmla="*/ 8 h 334"/>
              <a:gd name="T80" fmla="*/ 309 w 435"/>
              <a:gd name="T81" fmla="*/ 0 h 334"/>
              <a:gd name="T82" fmla="*/ 299 w 435"/>
              <a:gd name="T83" fmla="*/ 35 h 334"/>
              <a:gd name="T84" fmla="*/ 301 w 435"/>
              <a:gd name="T85" fmla="*/ 18 h 334"/>
              <a:gd name="T86" fmla="*/ 270 w 435"/>
              <a:gd name="T87" fmla="*/ 26 h 334"/>
              <a:gd name="T88" fmla="*/ 238 w 435"/>
              <a:gd name="T89" fmla="*/ 43 h 334"/>
              <a:gd name="T90" fmla="*/ 180 w 435"/>
              <a:gd name="T91" fmla="*/ 74 h 334"/>
              <a:gd name="T92" fmla="*/ 166 w 435"/>
              <a:gd name="T93" fmla="*/ 99 h 334"/>
              <a:gd name="T94" fmla="*/ 166 w 435"/>
              <a:gd name="T95" fmla="*/ 110 h 334"/>
              <a:gd name="T96" fmla="*/ 120 w 435"/>
              <a:gd name="T97" fmla="*/ 106 h 334"/>
              <a:gd name="T98" fmla="*/ 83 w 435"/>
              <a:gd name="T99" fmla="*/ 113 h 334"/>
              <a:gd name="T100" fmla="*/ 44 w 435"/>
              <a:gd name="T101" fmla="*/ 116 h 334"/>
              <a:gd name="T102" fmla="*/ 7 w 435"/>
              <a:gd name="T103" fmla="*/ 142 h 3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35" h="334">
                <a:moveTo>
                  <a:pt x="7" y="142"/>
                </a:moveTo>
                <a:cubicBezTo>
                  <a:pt x="0" y="177"/>
                  <a:pt x="39" y="188"/>
                  <a:pt x="33" y="221"/>
                </a:cubicBezTo>
                <a:cubicBezTo>
                  <a:pt x="29" y="220"/>
                  <a:pt x="25" y="219"/>
                  <a:pt x="22" y="218"/>
                </a:cubicBezTo>
                <a:cubicBezTo>
                  <a:pt x="18" y="229"/>
                  <a:pt x="7" y="242"/>
                  <a:pt x="11" y="255"/>
                </a:cubicBezTo>
                <a:cubicBezTo>
                  <a:pt x="15" y="253"/>
                  <a:pt x="19" y="251"/>
                  <a:pt x="23" y="249"/>
                </a:cubicBezTo>
                <a:cubicBezTo>
                  <a:pt x="20" y="252"/>
                  <a:pt x="19" y="262"/>
                  <a:pt x="16" y="266"/>
                </a:cubicBezTo>
                <a:cubicBezTo>
                  <a:pt x="22" y="263"/>
                  <a:pt x="29" y="264"/>
                  <a:pt x="34" y="261"/>
                </a:cubicBezTo>
                <a:cubicBezTo>
                  <a:pt x="34" y="264"/>
                  <a:pt x="34" y="267"/>
                  <a:pt x="34" y="271"/>
                </a:cubicBezTo>
                <a:cubicBezTo>
                  <a:pt x="52" y="259"/>
                  <a:pt x="25" y="228"/>
                  <a:pt x="44" y="229"/>
                </a:cubicBezTo>
                <a:cubicBezTo>
                  <a:pt x="73" y="230"/>
                  <a:pt x="31" y="273"/>
                  <a:pt x="64" y="282"/>
                </a:cubicBezTo>
                <a:cubicBezTo>
                  <a:pt x="61" y="294"/>
                  <a:pt x="67" y="297"/>
                  <a:pt x="79" y="294"/>
                </a:cubicBezTo>
                <a:cubicBezTo>
                  <a:pt x="78" y="292"/>
                  <a:pt x="88" y="308"/>
                  <a:pt x="87" y="303"/>
                </a:cubicBezTo>
                <a:cubicBezTo>
                  <a:pt x="88" y="306"/>
                  <a:pt x="83" y="323"/>
                  <a:pt x="79" y="317"/>
                </a:cubicBezTo>
                <a:cubicBezTo>
                  <a:pt x="84" y="324"/>
                  <a:pt x="77" y="334"/>
                  <a:pt x="96" y="324"/>
                </a:cubicBezTo>
                <a:cubicBezTo>
                  <a:pt x="106" y="319"/>
                  <a:pt x="112" y="316"/>
                  <a:pt x="123" y="321"/>
                </a:cubicBezTo>
                <a:cubicBezTo>
                  <a:pt x="119" y="299"/>
                  <a:pt x="138" y="306"/>
                  <a:pt x="139" y="297"/>
                </a:cubicBezTo>
                <a:cubicBezTo>
                  <a:pt x="140" y="290"/>
                  <a:pt x="131" y="289"/>
                  <a:pt x="131" y="281"/>
                </a:cubicBezTo>
                <a:cubicBezTo>
                  <a:pt x="131" y="267"/>
                  <a:pt x="138" y="277"/>
                  <a:pt x="142" y="269"/>
                </a:cubicBezTo>
                <a:cubicBezTo>
                  <a:pt x="161" y="225"/>
                  <a:pt x="165" y="284"/>
                  <a:pt x="198" y="265"/>
                </a:cubicBezTo>
                <a:cubicBezTo>
                  <a:pt x="181" y="254"/>
                  <a:pt x="191" y="254"/>
                  <a:pt x="198" y="245"/>
                </a:cubicBezTo>
                <a:cubicBezTo>
                  <a:pt x="206" y="236"/>
                  <a:pt x="217" y="260"/>
                  <a:pt x="216" y="233"/>
                </a:cubicBezTo>
                <a:cubicBezTo>
                  <a:pt x="224" y="241"/>
                  <a:pt x="223" y="231"/>
                  <a:pt x="227" y="244"/>
                </a:cubicBezTo>
                <a:cubicBezTo>
                  <a:pt x="233" y="241"/>
                  <a:pt x="242" y="235"/>
                  <a:pt x="247" y="230"/>
                </a:cubicBezTo>
                <a:cubicBezTo>
                  <a:pt x="242" y="222"/>
                  <a:pt x="244" y="218"/>
                  <a:pt x="243" y="214"/>
                </a:cubicBezTo>
                <a:cubicBezTo>
                  <a:pt x="264" y="259"/>
                  <a:pt x="265" y="185"/>
                  <a:pt x="278" y="178"/>
                </a:cubicBezTo>
                <a:cubicBezTo>
                  <a:pt x="279" y="183"/>
                  <a:pt x="282" y="185"/>
                  <a:pt x="282" y="192"/>
                </a:cubicBezTo>
                <a:cubicBezTo>
                  <a:pt x="300" y="175"/>
                  <a:pt x="283" y="174"/>
                  <a:pt x="305" y="173"/>
                </a:cubicBezTo>
                <a:cubicBezTo>
                  <a:pt x="321" y="172"/>
                  <a:pt x="326" y="194"/>
                  <a:pt x="343" y="177"/>
                </a:cubicBezTo>
                <a:cubicBezTo>
                  <a:pt x="319" y="170"/>
                  <a:pt x="305" y="151"/>
                  <a:pt x="339" y="139"/>
                </a:cubicBezTo>
                <a:cubicBezTo>
                  <a:pt x="347" y="136"/>
                  <a:pt x="355" y="149"/>
                  <a:pt x="362" y="140"/>
                </a:cubicBezTo>
                <a:cubicBezTo>
                  <a:pt x="373" y="126"/>
                  <a:pt x="387" y="125"/>
                  <a:pt x="403" y="131"/>
                </a:cubicBezTo>
                <a:cubicBezTo>
                  <a:pt x="402" y="145"/>
                  <a:pt x="402" y="135"/>
                  <a:pt x="412" y="144"/>
                </a:cubicBezTo>
                <a:cubicBezTo>
                  <a:pt x="414" y="142"/>
                  <a:pt x="420" y="138"/>
                  <a:pt x="423" y="136"/>
                </a:cubicBezTo>
                <a:cubicBezTo>
                  <a:pt x="419" y="130"/>
                  <a:pt x="406" y="105"/>
                  <a:pt x="418" y="103"/>
                </a:cubicBezTo>
                <a:cubicBezTo>
                  <a:pt x="435" y="99"/>
                  <a:pt x="435" y="93"/>
                  <a:pt x="428" y="81"/>
                </a:cubicBezTo>
                <a:cubicBezTo>
                  <a:pt x="422" y="72"/>
                  <a:pt x="401" y="71"/>
                  <a:pt x="392" y="61"/>
                </a:cubicBezTo>
                <a:cubicBezTo>
                  <a:pt x="384" y="52"/>
                  <a:pt x="380" y="43"/>
                  <a:pt x="377" y="32"/>
                </a:cubicBezTo>
                <a:cubicBezTo>
                  <a:pt x="374" y="35"/>
                  <a:pt x="371" y="38"/>
                  <a:pt x="368" y="40"/>
                </a:cubicBezTo>
                <a:cubicBezTo>
                  <a:pt x="368" y="34"/>
                  <a:pt x="365" y="32"/>
                  <a:pt x="368" y="22"/>
                </a:cubicBezTo>
                <a:cubicBezTo>
                  <a:pt x="353" y="28"/>
                  <a:pt x="339" y="25"/>
                  <a:pt x="351" y="8"/>
                </a:cubicBezTo>
                <a:cubicBezTo>
                  <a:pt x="337" y="2"/>
                  <a:pt x="327" y="6"/>
                  <a:pt x="309" y="0"/>
                </a:cubicBezTo>
                <a:cubicBezTo>
                  <a:pt x="305" y="11"/>
                  <a:pt x="326" y="49"/>
                  <a:pt x="299" y="35"/>
                </a:cubicBezTo>
                <a:cubicBezTo>
                  <a:pt x="300" y="29"/>
                  <a:pt x="300" y="22"/>
                  <a:pt x="301" y="18"/>
                </a:cubicBezTo>
                <a:cubicBezTo>
                  <a:pt x="291" y="44"/>
                  <a:pt x="267" y="0"/>
                  <a:pt x="270" y="26"/>
                </a:cubicBezTo>
                <a:cubicBezTo>
                  <a:pt x="245" y="15"/>
                  <a:pt x="250" y="32"/>
                  <a:pt x="238" y="43"/>
                </a:cubicBezTo>
                <a:cubicBezTo>
                  <a:pt x="226" y="53"/>
                  <a:pt x="196" y="68"/>
                  <a:pt x="180" y="74"/>
                </a:cubicBezTo>
                <a:cubicBezTo>
                  <a:pt x="190" y="87"/>
                  <a:pt x="188" y="105"/>
                  <a:pt x="166" y="99"/>
                </a:cubicBezTo>
                <a:cubicBezTo>
                  <a:pt x="166" y="102"/>
                  <a:pt x="166" y="106"/>
                  <a:pt x="166" y="110"/>
                </a:cubicBezTo>
                <a:cubicBezTo>
                  <a:pt x="154" y="100"/>
                  <a:pt x="137" y="104"/>
                  <a:pt x="120" y="106"/>
                </a:cubicBezTo>
                <a:cubicBezTo>
                  <a:pt x="111" y="107"/>
                  <a:pt x="90" y="116"/>
                  <a:pt x="83" y="113"/>
                </a:cubicBezTo>
                <a:cubicBezTo>
                  <a:pt x="89" y="116"/>
                  <a:pt x="40" y="118"/>
                  <a:pt x="44" y="116"/>
                </a:cubicBezTo>
                <a:cubicBezTo>
                  <a:pt x="26" y="124"/>
                  <a:pt x="28" y="143"/>
                  <a:pt x="7" y="142"/>
                </a:cubicBezTo>
                <a:close/>
              </a:path>
            </a:pathLst>
          </a:custGeom>
          <a:solidFill>
            <a:srgbClr val="66FF66"/>
          </a:solidFill>
          <a:ln w="38100">
            <a:solidFill>
              <a:srgbClr val="339933"/>
            </a:solidFill>
          </a:ln>
          <a:effectLst>
            <a:outerShdw dist="63500" dir="5400000" algn="ctr" rotWithShape="0">
              <a:srgbClr val="000000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lt1"/>
              </a:solidFill>
            </a:endParaRPr>
          </a:p>
        </p:txBody>
      </p:sp>
      <p:sp>
        <p:nvSpPr>
          <p:cNvPr id="11" name="フリーフォーム: 図形 10">
            <a:extLst>
              <a:ext uri="{FF2B5EF4-FFF2-40B4-BE49-F238E27FC236}">
                <a16:creationId xmlns:a16="http://schemas.microsoft.com/office/drawing/2014/main" id="{463E4598-81A8-AF3A-0663-C1A81A931473}"/>
              </a:ext>
            </a:extLst>
          </p:cNvPr>
          <p:cNvSpPr/>
          <p:nvPr/>
        </p:nvSpPr>
        <p:spPr>
          <a:xfrm>
            <a:off x="6664695" y="1144939"/>
            <a:ext cx="2481113" cy="1905093"/>
          </a:xfrm>
          <a:custGeom>
            <a:avLst/>
            <a:gdLst>
              <a:gd name="csX0" fmla="*/ 12700 w 5962650"/>
              <a:gd name="csY0" fmla="*/ 1974850 h 4578350"/>
              <a:gd name="csX1" fmla="*/ 0 w 5962650"/>
              <a:gd name="csY1" fmla="*/ 2127250 h 4578350"/>
              <a:gd name="csX2" fmla="*/ 127000 w 5962650"/>
              <a:gd name="csY2" fmla="*/ 2406650 h 4578350"/>
              <a:gd name="csX3" fmla="*/ 177800 w 5962650"/>
              <a:gd name="csY3" fmla="*/ 2425700 h 4578350"/>
              <a:gd name="csX4" fmla="*/ 152400 w 5962650"/>
              <a:gd name="csY4" fmla="*/ 2514600 h 4578350"/>
              <a:gd name="csX5" fmla="*/ 241300 w 5962650"/>
              <a:gd name="csY5" fmla="*/ 2584450 h 4578350"/>
              <a:gd name="csX6" fmla="*/ 355600 w 5962650"/>
              <a:gd name="csY6" fmla="*/ 2667000 h 4578350"/>
              <a:gd name="csX7" fmla="*/ 387350 w 5962650"/>
              <a:gd name="csY7" fmla="*/ 2806700 h 4578350"/>
              <a:gd name="csX8" fmla="*/ 355600 w 5962650"/>
              <a:gd name="csY8" fmla="*/ 2832100 h 4578350"/>
              <a:gd name="csX9" fmla="*/ 412750 w 5962650"/>
              <a:gd name="csY9" fmla="*/ 2901950 h 4578350"/>
              <a:gd name="csX10" fmla="*/ 374650 w 5962650"/>
              <a:gd name="csY10" fmla="*/ 3067050 h 4578350"/>
              <a:gd name="csX11" fmla="*/ 215900 w 5962650"/>
              <a:gd name="csY11" fmla="*/ 3028950 h 4578350"/>
              <a:gd name="csX12" fmla="*/ 209550 w 5962650"/>
              <a:gd name="csY12" fmla="*/ 3130550 h 4578350"/>
              <a:gd name="csX13" fmla="*/ 158750 w 5962650"/>
              <a:gd name="csY13" fmla="*/ 3136900 h 4578350"/>
              <a:gd name="csX14" fmla="*/ 133350 w 5962650"/>
              <a:gd name="csY14" fmla="*/ 3213100 h 4578350"/>
              <a:gd name="csX15" fmla="*/ 57150 w 5962650"/>
              <a:gd name="csY15" fmla="*/ 3390900 h 4578350"/>
              <a:gd name="csX16" fmla="*/ 25400 w 5962650"/>
              <a:gd name="csY16" fmla="*/ 3429000 h 4578350"/>
              <a:gd name="csX17" fmla="*/ 63500 w 5962650"/>
              <a:gd name="csY17" fmla="*/ 3543300 h 4578350"/>
              <a:gd name="csX18" fmla="*/ 228600 w 5962650"/>
              <a:gd name="csY18" fmla="*/ 3448050 h 4578350"/>
              <a:gd name="csX19" fmla="*/ 241300 w 5962650"/>
              <a:gd name="csY19" fmla="*/ 3492500 h 4578350"/>
              <a:gd name="csX20" fmla="*/ 139700 w 5962650"/>
              <a:gd name="csY20" fmla="*/ 3619500 h 4578350"/>
              <a:gd name="csX21" fmla="*/ 139700 w 5962650"/>
              <a:gd name="csY21" fmla="*/ 3695700 h 4578350"/>
              <a:gd name="csX22" fmla="*/ 266700 w 5962650"/>
              <a:gd name="csY22" fmla="*/ 3657600 h 4578350"/>
              <a:gd name="csX23" fmla="*/ 393700 w 5962650"/>
              <a:gd name="csY23" fmla="*/ 3619500 h 4578350"/>
              <a:gd name="csX24" fmla="*/ 387350 w 5962650"/>
              <a:gd name="csY24" fmla="*/ 3752850 h 4578350"/>
              <a:gd name="csX25" fmla="*/ 482600 w 5962650"/>
              <a:gd name="csY25" fmla="*/ 3689350 h 4578350"/>
              <a:gd name="csX26" fmla="*/ 482600 w 5962650"/>
              <a:gd name="csY26" fmla="*/ 3613150 h 4578350"/>
              <a:gd name="csX27" fmla="*/ 539750 w 5962650"/>
              <a:gd name="csY27" fmla="*/ 3556000 h 4578350"/>
              <a:gd name="csX28" fmla="*/ 488950 w 5962650"/>
              <a:gd name="csY28" fmla="*/ 3441700 h 4578350"/>
              <a:gd name="csX29" fmla="*/ 393700 w 5962650"/>
              <a:gd name="csY29" fmla="*/ 3422650 h 4578350"/>
              <a:gd name="csX30" fmla="*/ 387350 w 5962650"/>
              <a:gd name="csY30" fmla="*/ 3257550 h 4578350"/>
              <a:gd name="csX31" fmla="*/ 463550 w 5962650"/>
              <a:gd name="csY31" fmla="*/ 3168650 h 4578350"/>
              <a:gd name="csX32" fmla="*/ 685800 w 5962650"/>
              <a:gd name="csY32" fmla="*/ 3181350 h 4578350"/>
              <a:gd name="csX33" fmla="*/ 704850 w 5962650"/>
              <a:gd name="csY33" fmla="*/ 3238500 h 4578350"/>
              <a:gd name="csX34" fmla="*/ 603250 w 5962650"/>
              <a:gd name="csY34" fmla="*/ 3371850 h 4578350"/>
              <a:gd name="csX35" fmla="*/ 654050 w 5962650"/>
              <a:gd name="csY35" fmla="*/ 3498850 h 4578350"/>
              <a:gd name="csX36" fmla="*/ 622300 w 5962650"/>
              <a:gd name="csY36" fmla="*/ 3575050 h 4578350"/>
              <a:gd name="csX37" fmla="*/ 692150 w 5962650"/>
              <a:gd name="csY37" fmla="*/ 3879850 h 4578350"/>
              <a:gd name="csX38" fmla="*/ 806450 w 5962650"/>
              <a:gd name="csY38" fmla="*/ 3917950 h 4578350"/>
              <a:gd name="csX39" fmla="*/ 768350 w 5962650"/>
              <a:gd name="csY39" fmla="*/ 4025900 h 4578350"/>
              <a:gd name="csX40" fmla="*/ 857250 w 5962650"/>
              <a:gd name="csY40" fmla="*/ 4095750 h 4578350"/>
              <a:gd name="csX41" fmla="*/ 1016000 w 5962650"/>
              <a:gd name="csY41" fmla="*/ 4083050 h 4578350"/>
              <a:gd name="csX42" fmla="*/ 996950 w 5962650"/>
              <a:gd name="csY42" fmla="*/ 4165600 h 4578350"/>
              <a:gd name="csX43" fmla="*/ 1028700 w 5962650"/>
              <a:gd name="csY43" fmla="*/ 4203700 h 4578350"/>
              <a:gd name="csX44" fmla="*/ 1117600 w 5962650"/>
              <a:gd name="csY44" fmla="*/ 4197350 h 4578350"/>
              <a:gd name="csX45" fmla="*/ 1162050 w 5962650"/>
              <a:gd name="csY45" fmla="*/ 4248150 h 4578350"/>
              <a:gd name="csX46" fmla="*/ 1136650 w 5962650"/>
              <a:gd name="csY46" fmla="*/ 4337050 h 4578350"/>
              <a:gd name="csX47" fmla="*/ 1016000 w 5962650"/>
              <a:gd name="csY47" fmla="*/ 4394200 h 4578350"/>
              <a:gd name="csX48" fmla="*/ 971550 w 5962650"/>
              <a:gd name="csY48" fmla="*/ 4495800 h 4578350"/>
              <a:gd name="csX49" fmla="*/ 1092200 w 5962650"/>
              <a:gd name="csY49" fmla="*/ 4578350 h 4578350"/>
              <a:gd name="csX50" fmla="*/ 1409700 w 5962650"/>
              <a:gd name="csY50" fmla="*/ 4413250 h 4578350"/>
              <a:gd name="csX51" fmla="*/ 1504950 w 5962650"/>
              <a:gd name="csY51" fmla="*/ 4413250 h 4578350"/>
              <a:gd name="csX52" fmla="*/ 1619250 w 5962650"/>
              <a:gd name="csY52" fmla="*/ 4451350 h 4578350"/>
              <a:gd name="csX53" fmla="*/ 1651000 w 5962650"/>
              <a:gd name="csY53" fmla="*/ 4203700 h 4578350"/>
              <a:gd name="csX54" fmla="*/ 1714500 w 5962650"/>
              <a:gd name="csY54" fmla="*/ 4178300 h 4578350"/>
              <a:gd name="csX55" fmla="*/ 1841500 w 5962650"/>
              <a:gd name="csY55" fmla="*/ 4165600 h 4578350"/>
              <a:gd name="csX56" fmla="*/ 1847850 w 5962650"/>
              <a:gd name="csY56" fmla="*/ 4083050 h 4578350"/>
              <a:gd name="csX57" fmla="*/ 1733550 w 5962650"/>
              <a:gd name="csY57" fmla="*/ 3968750 h 4578350"/>
              <a:gd name="csX58" fmla="*/ 1733550 w 5962650"/>
              <a:gd name="csY58" fmla="*/ 3816350 h 4578350"/>
              <a:gd name="csX59" fmla="*/ 1758950 w 5962650"/>
              <a:gd name="csY59" fmla="*/ 3759200 h 4578350"/>
              <a:gd name="csX60" fmla="*/ 1879600 w 5962650"/>
              <a:gd name="csY60" fmla="*/ 3733800 h 4578350"/>
              <a:gd name="csX61" fmla="*/ 1885950 w 5962650"/>
              <a:gd name="csY61" fmla="*/ 3676650 h 4578350"/>
              <a:gd name="csX62" fmla="*/ 1841500 w 5962650"/>
              <a:gd name="csY62" fmla="*/ 3619500 h 4578350"/>
              <a:gd name="csX63" fmla="*/ 1981200 w 5962650"/>
              <a:gd name="csY63" fmla="*/ 3454400 h 4578350"/>
              <a:gd name="csX64" fmla="*/ 2292350 w 5962650"/>
              <a:gd name="csY64" fmla="*/ 3536950 h 4578350"/>
              <a:gd name="csX65" fmla="*/ 2254250 w 5962650"/>
              <a:gd name="csY65" fmla="*/ 3619500 h 4578350"/>
              <a:gd name="csX66" fmla="*/ 2374900 w 5962650"/>
              <a:gd name="csY66" fmla="*/ 3752850 h 4578350"/>
              <a:gd name="csX67" fmla="*/ 2667000 w 5962650"/>
              <a:gd name="csY67" fmla="*/ 3683000 h 4578350"/>
              <a:gd name="csX68" fmla="*/ 2514600 w 5962650"/>
              <a:gd name="csY68" fmla="*/ 3536950 h 4578350"/>
              <a:gd name="csX69" fmla="*/ 2527300 w 5962650"/>
              <a:gd name="csY69" fmla="*/ 3479800 h 4578350"/>
              <a:gd name="csX70" fmla="*/ 2628900 w 5962650"/>
              <a:gd name="csY70" fmla="*/ 3473450 h 4578350"/>
              <a:gd name="csX71" fmla="*/ 2667000 w 5962650"/>
              <a:gd name="csY71" fmla="*/ 3403600 h 4578350"/>
              <a:gd name="csX72" fmla="*/ 2743200 w 5962650"/>
              <a:gd name="csY72" fmla="*/ 3403600 h 4578350"/>
              <a:gd name="csX73" fmla="*/ 2755900 w 5962650"/>
              <a:gd name="csY73" fmla="*/ 3371850 h 4578350"/>
              <a:gd name="csX74" fmla="*/ 2819400 w 5962650"/>
              <a:gd name="csY74" fmla="*/ 3441700 h 4578350"/>
              <a:gd name="csX75" fmla="*/ 2914650 w 5962650"/>
              <a:gd name="csY75" fmla="*/ 3409950 h 4578350"/>
              <a:gd name="csX76" fmla="*/ 2914650 w 5962650"/>
              <a:gd name="csY76" fmla="*/ 3232150 h 4578350"/>
              <a:gd name="csX77" fmla="*/ 3060700 w 5962650"/>
              <a:gd name="csY77" fmla="*/ 3257550 h 4578350"/>
              <a:gd name="csX78" fmla="*/ 3060700 w 5962650"/>
              <a:gd name="csY78" fmla="*/ 3384550 h 4578350"/>
              <a:gd name="csX79" fmla="*/ 3340100 w 5962650"/>
              <a:gd name="csY79" fmla="*/ 3187700 h 4578350"/>
              <a:gd name="csX80" fmla="*/ 3276600 w 5962650"/>
              <a:gd name="csY80" fmla="*/ 3117850 h 4578350"/>
              <a:gd name="csX81" fmla="*/ 3238500 w 5962650"/>
              <a:gd name="csY81" fmla="*/ 3016250 h 4578350"/>
              <a:gd name="csX82" fmla="*/ 3289300 w 5962650"/>
              <a:gd name="csY82" fmla="*/ 2965450 h 4578350"/>
              <a:gd name="csX83" fmla="*/ 3486150 w 5962650"/>
              <a:gd name="csY83" fmla="*/ 3194050 h 4578350"/>
              <a:gd name="csX84" fmla="*/ 3556000 w 5962650"/>
              <a:gd name="csY84" fmla="*/ 3162300 h 4578350"/>
              <a:gd name="csX85" fmla="*/ 3562350 w 5962650"/>
              <a:gd name="csY85" fmla="*/ 3028950 h 4578350"/>
              <a:gd name="csX86" fmla="*/ 3644900 w 5962650"/>
              <a:gd name="csY86" fmla="*/ 2997200 h 4578350"/>
              <a:gd name="csX87" fmla="*/ 3683000 w 5962650"/>
              <a:gd name="csY87" fmla="*/ 2882900 h 4578350"/>
              <a:gd name="csX88" fmla="*/ 3632200 w 5962650"/>
              <a:gd name="csY88" fmla="*/ 2838450 h 4578350"/>
              <a:gd name="csX89" fmla="*/ 3632200 w 5962650"/>
              <a:gd name="csY89" fmla="*/ 2787650 h 4578350"/>
              <a:gd name="csX90" fmla="*/ 3581400 w 5962650"/>
              <a:gd name="csY90" fmla="*/ 2762250 h 4578350"/>
              <a:gd name="csX91" fmla="*/ 3600450 w 5962650"/>
              <a:gd name="csY91" fmla="*/ 2679700 h 4578350"/>
              <a:gd name="csX92" fmla="*/ 3600450 w 5962650"/>
              <a:gd name="csY92" fmla="*/ 2597150 h 4578350"/>
              <a:gd name="csX93" fmla="*/ 3670300 w 5962650"/>
              <a:gd name="csY93" fmla="*/ 2571750 h 4578350"/>
              <a:gd name="csX94" fmla="*/ 3771900 w 5962650"/>
              <a:gd name="csY94" fmla="*/ 2470150 h 4578350"/>
              <a:gd name="csX95" fmla="*/ 3829050 w 5962650"/>
              <a:gd name="csY95" fmla="*/ 2533650 h 4578350"/>
              <a:gd name="csX96" fmla="*/ 3829050 w 5962650"/>
              <a:gd name="csY96" fmla="*/ 2667000 h 4578350"/>
              <a:gd name="csX97" fmla="*/ 3962400 w 5962650"/>
              <a:gd name="csY97" fmla="*/ 2514600 h 4578350"/>
              <a:gd name="csX98" fmla="*/ 3949700 w 5962650"/>
              <a:gd name="csY98" fmla="*/ 2374900 h 4578350"/>
              <a:gd name="csX99" fmla="*/ 4006850 w 5962650"/>
              <a:gd name="csY99" fmla="*/ 2349500 h 4578350"/>
              <a:gd name="csX100" fmla="*/ 4057650 w 5962650"/>
              <a:gd name="csY100" fmla="*/ 2400300 h 4578350"/>
              <a:gd name="csX101" fmla="*/ 4248150 w 5962650"/>
              <a:gd name="csY101" fmla="*/ 2393950 h 4578350"/>
              <a:gd name="csX102" fmla="*/ 4267200 w 5962650"/>
              <a:gd name="csY102" fmla="*/ 2438400 h 4578350"/>
              <a:gd name="csX103" fmla="*/ 4476750 w 5962650"/>
              <a:gd name="csY103" fmla="*/ 2584450 h 4578350"/>
              <a:gd name="csX104" fmla="*/ 4578350 w 5962650"/>
              <a:gd name="csY104" fmla="*/ 2482850 h 4578350"/>
              <a:gd name="csX105" fmla="*/ 4673600 w 5962650"/>
              <a:gd name="csY105" fmla="*/ 2451100 h 4578350"/>
              <a:gd name="csX106" fmla="*/ 4622800 w 5962650"/>
              <a:gd name="csY106" fmla="*/ 2381250 h 4578350"/>
              <a:gd name="csX107" fmla="*/ 4381500 w 5962650"/>
              <a:gd name="csY107" fmla="*/ 2381250 h 4578350"/>
              <a:gd name="csX108" fmla="*/ 4375150 w 5962650"/>
              <a:gd name="csY108" fmla="*/ 2298700 h 4578350"/>
              <a:gd name="csX109" fmla="*/ 4330700 w 5962650"/>
              <a:gd name="csY109" fmla="*/ 2286000 h 4578350"/>
              <a:gd name="csX110" fmla="*/ 4330700 w 5962650"/>
              <a:gd name="csY110" fmla="*/ 2139950 h 4578350"/>
              <a:gd name="csX111" fmla="*/ 4489450 w 5962650"/>
              <a:gd name="csY111" fmla="*/ 1924050 h 4578350"/>
              <a:gd name="csX112" fmla="*/ 4622800 w 5962650"/>
              <a:gd name="csY112" fmla="*/ 1924050 h 4578350"/>
              <a:gd name="csX113" fmla="*/ 4679950 w 5962650"/>
              <a:gd name="csY113" fmla="*/ 1860550 h 4578350"/>
              <a:gd name="csX114" fmla="*/ 4781550 w 5962650"/>
              <a:gd name="csY114" fmla="*/ 1968500 h 4578350"/>
              <a:gd name="csX115" fmla="*/ 4895850 w 5962650"/>
              <a:gd name="csY115" fmla="*/ 2000250 h 4578350"/>
              <a:gd name="csX116" fmla="*/ 4991100 w 5962650"/>
              <a:gd name="csY116" fmla="*/ 1879600 h 4578350"/>
              <a:gd name="csX117" fmla="*/ 5181600 w 5962650"/>
              <a:gd name="csY117" fmla="*/ 1758950 h 4578350"/>
              <a:gd name="csX118" fmla="*/ 5505450 w 5962650"/>
              <a:gd name="csY118" fmla="*/ 1822450 h 4578350"/>
              <a:gd name="csX119" fmla="*/ 5467350 w 5962650"/>
              <a:gd name="csY119" fmla="*/ 1930400 h 4578350"/>
              <a:gd name="csX120" fmla="*/ 5632450 w 5962650"/>
              <a:gd name="csY120" fmla="*/ 1993900 h 4578350"/>
              <a:gd name="csX121" fmla="*/ 5657850 w 5962650"/>
              <a:gd name="csY121" fmla="*/ 1898650 h 4578350"/>
              <a:gd name="csX122" fmla="*/ 5784850 w 5962650"/>
              <a:gd name="csY122" fmla="*/ 1885950 h 4578350"/>
              <a:gd name="csX123" fmla="*/ 5651500 w 5962650"/>
              <a:gd name="csY123" fmla="*/ 1574800 h 4578350"/>
              <a:gd name="csX124" fmla="*/ 5657850 w 5962650"/>
              <a:gd name="csY124" fmla="*/ 1435100 h 4578350"/>
              <a:gd name="csX125" fmla="*/ 5880100 w 5962650"/>
              <a:gd name="csY125" fmla="*/ 1384300 h 4578350"/>
              <a:gd name="csX126" fmla="*/ 5962650 w 5962650"/>
              <a:gd name="csY126" fmla="*/ 1219200 h 4578350"/>
              <a:gd name="csX127" fmla="*/ 5880100 w 5962650"/>
              <a:gd name="csY127" fmla="*/ 1162050 h 4578350"/>
              <a:gd name="csX128" fmla="*/ 5829300 w 5962650"/>
              <a:gd name="csY128" fmla="*/ 1079500 h 4578350"/>
              <a:gd name="csX129" fmla="*/ 5499100 w 5962650"/>
              <a:gd name="csY129" fmla="*/ 1003300 h 4578350"/>
              <a:gd name="csX130" fmla="*/ 5302250 w 5962650"/>
              <a:gd name="csY130" fmla="*/ 781050 h 4578350"/>
              <a:gd name="csX131" fmla="*/ 5276850 w 5962650"/>
              <a:gd name="csY131" fmla="*/ 673100 h 4578350"/>
              <a:gd name="csX132" fmla="*/ 5168900 w 5962650"/>
              <a:gd name="csY132" fmla="*/ 609600 h 4578350"/>
              <a:gd name="csX133" fmla="*/ 5143500 w 5962650"/>
              <a:gd name="csY133" fmla="*/ 438150 h 4578350"/>
              <a:gd name="csX134" fmla="*/ 5029200 w 5962650"/>
              <a:gd name="csY134" fmla="*/ 558800 h 4578350"/>
              <a:gd name="csX135" fmla="*/ 4984750 w 5962650"/>
              <a:gd name="csY135" fmla="*/ 533400 h 4578350"/>
              <a:gd name="csX136" fmla="*/ 5029200 w 5962650"/>
              <a:gd name="csY136" fmla="*/ 463550 h 4578350"/>
              <a:gd name="csX137" fmla="*/ 4984750 w 5962650"/>
              <a:gd name="csY137" fmla="*/ 444500 h 4578350"/>
              <a:gd name="csX138" fmla="*/ 5022850 w 5962650"/>
              <a:gd name="csY138" fmla="*/ 304800 h 4578350"/>
              <a:gd name="csX139" fmla="*/ 4806950 w 5962650"/>
              <a:gd name="csY139" fmla="*/ 349250 h 4578350"/>
              <a:gd name="csX140" fmla="*/ 4705350 w 5962650"/>
              <a:gd name="csY140" fmla="*/ 304800 h 4578350"/>
              <a:gd name="csX141" fmla="*/ 4787900 w 5962650"/>
              <a:gd name="csY141" fmla="*/ 107950 h 4578350"/>
              <a:gd name="csX142" fmla="*/ 4616450 w 5962650"/>
              <a:gd name="csY142" fmla="*/ 76200 h 4578350"/>
              <a:gd name="csX143" fmla="*/ 4616450 w 5962650"/>
              <a:gd name="csY143" fmla="*/ 25400 h 4578350"/>
              <a:gd name="csX144" fmla="*/ 4489450 w 5962650"/>
              <a:gd name="csY144" fmla="*/ 50800 h 4578350"/>
              <a:gd name="csX145" fmla="*/ 4210050 w 5962650"/>
              <a:gd name="csY145" fmla="*/ 0 h 4578350"/>
              <a:gd name="csX146" fmla="*/ 4184650 w 5962650"/>
              <a:gd name="csY146" fmla="*/ 247650 h 4578350"/>
              <a:gd name="csX147" fmla="*/ 4298950 w 5962650"/>
              <a:gd name="csY147" fmla="*/ 342900 h 4578350"/>
              <a:gd name="csX148" fmla="*/ 4260850 w 5962650"/>
              <a:gd name="csY148" fmla="*/ 514350 h 4578350"/>
              <a:gd name="csX149" fmla="*/ 4146550 w 5962650"/>
              <a:gd name="csY149" fmla="*/ 520700 h 4578350"/>
              <a:gd name="csX150" fmla="*/ 4064000 w 5962650"/>
              <a:gd name="csY150" fmla="*/ 482600 h 4578350"/>
              <a:gd name="csX151" fmla="*/ 4121150 w 5962650"/>
              <a:gd name="csY151" fmla="*/ 355600 h 4578350"/>
              <a:gd name="csX152" fmla="*/ 4089400 w 5962650"/>
              <a:gd name="csY152" fmla="*/ 241300 h 4578350"/>
              <a:gd name="csX153" fmla="*/ 4038600 w 5962650"/>
              <a:gd name="csY153" fmla="*/ 266700 h 4578350"/>
              <a:gd name="csX154" fmla="*/ 4032250 w 5962650"/>
              <a:gd name="csY154" fmla="*/ 349250 h 4578350"/>
              <a:gd name="csX155" fmla="*/ 3994150 w 5962650"/>
              <a:gd name="csY155" fmla="*/ 406400 h 4578350"/>
              <a:gd name="csX156" fmla="*/ 3924300 w 5962650"/>
              <a:gd name="csY156" fmla="*/ 400050 h 4578350"/>
              <a:gd name="csX157" fmla="*/ 3917950 w 5962650"/>
              <a:gd name="csY157" fmla="*/ 349250 h 4578350"/>
              <a:gd name="csX158" fmla="*/ 3721100 w 5962650"/>
              <a:gd name="csY158" fmla="*/ 196850 h 4578350"/>
              <a:gd name="csX159" fmla="*/ 3638550 w 5962650"/>
              <a:gd name="csY159" fmla="*/ 222250 h 4578350"/>
              <a:gd name="csX160" fmla="*/ 3657600 w 5962650"/>
              <a:gd name="csY160" fmla="*/ 355600 h 4578350"/>
              <a:gd name="csX161" fmla="*/ 3486150 w 5962650"/>
              <a:gd name="csY161" fmla="*/ 349250 h 4578350"/>
              <a:gd name="csX162" fmla="*/ 3409950 w 5962650"/>
              <a:gd name="csY162" fmla="*/ 285750 h 4578350"/>
              <a:gd name="csX163" fmla="*/ 3276600 w 5962650"/>
              <a:gd name="csY163" fmla="*/ 400050 h 4578350"/>
              <a:gd name="csX164" fmla="*/ 3276600 w 5962650"/>
              <a:gd name="csY164" fmla="*/ 469900 h 4578350"/>
              <a:gd name="csX165" fmla="*/ 3213100 w 5962650"/>
              <a:gd name="csY165" fmla="*/ 552450 h 4578350"/>
              <a:gd name="csX166" fmla="*/ 3213100 w 5962650"/>
              <a:gd name="csY166" fmla="*/ 590550 h 4578350"/>
              <a:gd name="csX167" fmla="*/ 2952750 w 5962650"/>
              <a:gd name="csY167" fmla="*/ 679450 h 4578350"/>
              <a:gd name="csX168" fmla="*/ 2711450 w 5962650"/>
              <a:gd name="csY168" fmla="*/ 889000 h 4578350"/>
              <a:gd name="csX169" fmla="*/ 2413000 w 5962650"/>
              <a:gd name="csY169" fmla="*/ 1028700 h 4578350"/>
              <a:gd name="csX170" fmla="*/ 2482850 w 5962650"/>
              <a:gd name="csY170" fmla="*/ 1104900 h 4578350"/>
              <a:gd name="csX171" fmla="*/ 2463800 w 5962650"/>
              <a:gd name="csY171" fmla="*/ 1181100 h 4578350"/>
              <a:gd name="csX172" fmla="*/ 2527300 w 5962650"/>
              <a:gd name="csY172" fmla="*/ 1301750 h 4578350"/>
              <a:gd name="csX173" fmla="*/ 2413000 w 5962650"/>
              <a:gd name="csY173" fmla="*/ 1390650 h 4578350"/>
              <a:gd name="csX174" fmla="*/ 2216150 w 5962650"/>
              <a:gd name="csY174" fmla="*/ 1371600 h 4578350"/>
              <a:gd name="csX175" fmla="*/ 2216150 w 5962650"/>
              <a:gd name="csY175" fmla="*/ 1517650 h 4578350"/>
              <a:gd name="csX176" fmla="*/ 2082800 w 5962650"/>
              <a:gd name="csY176" fmla="*/ 1403350 h 4578350"/>
              <a:gd name="csX177" fmla="*/ 1981200 w 5962650"/>
              <a:gd name="csY177" fmla="*/ 1460500 h 4578350"/>
              <a:gd name="csX178" fmla="*/ 1739900 w 5962650"/>
              <a:gd name="csY178" fmla="*/ 1454150 h 4578350"/>
              <a:gd name="csX179" fmla="*/ 1524000 w 5962650"/>
              <a:gd name="csY179" fmla="*/ 1479550 h 4578350"/>
              <a:gd name="csX180" fmla="*/ 1422400 w 5962650"/>
              <a:gd name="csY180" fmla="*/ 1454150 h 4578350"/>
              <a:gd name="csX181" fmla="*/ 1206500 w 5962650"/>
              <a:gd name="csY181" fmla="*/ 1549400 h 4578350"/>
              <a:gd name="csX182" fmla="*/ 1104900 w 5962650"/>
              <a:gd name="csY182" fmla="*/ 1581150 h 4578350"/>
              <a:gd name="csX183" fmla="*/ 1035050 w 5962650"/>
              <a:gd name="csY183" fmla="*/ 1549400 h 4578350"/>
              <a:gd name="csX184" fmla="*/ 863600 w 5962650"/>
              <a:gd name="csY184" fmla="*/ 1663700 h 4578350"/>
              <a:gd name="csX185" fmla="*/ 755650 w 5962650"/>
              <a:gd name="csY185" fmla="*/ 1638300 h 4578350"/>
              <a:gd name="csX186" fmla="*/ 635000 w 5962650"/>
              <a:gd name="csY186" fmla="*/ 1676400 h 4578350"/>
              <a:gd name="csX187" fmla="*/ 520700 w 5962650"/>
              <a:gd name="csY187" fmla="*/ 1606550 h 4578350"/>
              <a:gd name="csX188" fmla="*/ 279400 w 5962650"/>
              <a:gd name="csY188" fmla="*/ 1803400 h 4578350"/>
              <a:gd name="csX189" fmla="*/ 247650 w 5962650"/>
              <a:gd name="csY189" fmla="*/ 1924050 h 4578350"/>
              <a:gd name="csX190" fmla="*/ 190500 w 5962650"/>
              <a:gd name="csY190" fmla="*/ 1936750 h 4578350"/>
              <a:gd name="csX191" fmla="*/ 12700 w 5962650"/>
              <a:gd name="csY191" fmla="*/ 1974850 h 457835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  <a:cxn ang="0">
                <a:pos x="csX101" y="csY101"/>
              </a:cxn>
              <a:cxn ang="0">
                <a:pos x="csX102" y="csY102"/>
              </a:cxn>
              <a:cxn ang="0">
                <a:pos x="csX103" y="csY103"/>
              </a:cxn>
              <a:cxn ang="0">
                <a:pos x="csX104" y="csY104"/>
              </a:cxn>
              <a:cxn ang="0">
                <a:pos x="csX105" y="csY105"/>
              </a:cxn>
              <a:cxn ang="0">
                <a:pos x="csX106" y="csY106"/>
              </a:cxn>
              <a:cxn ang="0">
                <a:pos x="csX107" y="csY107"/>
              </a:cxn>
              <a:cxn ang="0">
                <a:pos x="csX108" y="csY108"/>
              </a:cxn>
              <a:cxn ang="0">
                <a:pos x="csX109" y="csY109"/>
              </a:cxn>
              <a:cxn ang="0">
                <a:pos x="csX110" y="csY110"/>
              </a:cxn>
              <a:cxn ang="0">
                <a:pos x="csX111" y="csY111"/>
              </a:cxn>
              <a:cxn ang="0">
                <a:pos x="csX112" y="csY112"/>
              </a:cxn>
              <a:cxn ang="0">
                <a:pos x="csX113" y="csY113"/>
              </a:cxn>
              <a:cxn ang="0">
                <a:pos x="csX114" y="csY114"/>
              </a:cxn>
              <a:cxn ang="0">
                <a:pos x="csX115" y="csY115"/>
              </a:cxn>
              <a:cxn ang="0">
                <a:pos x="csX116" y="csY116"/>
              </a:cxn>
              <a:cxn ang="0">
                <a:pos x="csX117" y="csY117"/>
              </a:cxn>
              <a:cxn ang="0">
                <a:pos x="csX118" y="csY118"/>
              </a:cxn>
              <a:cxn ang="0">
                <a:pos x="csX119" y="csY119"/>
              </a:cxn>
              <a:cxn ang="0">
                <a:pos x="csX120" y="csY120"/>
              </a:cxn>
              <a:cxn ang="0">
                <a:pos x="csX121" y="csY121"/>
              </a:cxn>
              <a:cxn ang="0">
                <a:pos x="csX122" y="csY122"/>
              </a:cxn>
              <a:cxn ang="0">
                <a:pos x="csX123" y="csY123"/>
              </a:cxn>
              <a:cxn ang="0">
                <a:pos x="csX124" y="csY124"/>
              </a:cxn>
              <a:cxn ang="0">
                <a:pos x="csX125" y="csY125"/>
              </a:cxn>
              <a:cxn ang="0">
                <a:pos x="csX126" y="csY126"/>
              </a:cxn>
              <a:cxn ang="0">
                <a:pos x="csX127" y="csY127"/>
              </a:cxn>
              <a:cxn ang="0">
                <a:pos x="csX128" y="csY128"/>
              </a:cxn>
              <a:cxn ang="0">
                <a:pos x="csX129" y="csY129"/>
              </a:cxn>
              <a:cxn ang="0">
                <a:pos x="csX130" y="csY130"/>
              </a:cxn>
              <a:cxn ang="0">
                <a:pos x="csX131" y="csY131"/>
              </a:cxn>
              <a:cxn ang="0">
                <a:pos x="csX132" y="csY132"/>
              </a:cxn>
              <a:cxn ang="0">
                <a:pos x="csX133" y="csY133"/>
              </a:cxn>
              <a:cxn ang="0">
                <a:pos x="csX134" y="csY134"/>
              </a:cxn>
              <a:cxn ang="0">
                <a:pos x="csX135" y="csY135"/>
              </a:cxn>
              <a:cxn ang="0">
                <a:pos x="csX136" y="csY136"/>
              </a:cxn>
              <a:cxn ang="0">
                <a:pos x="csX137" y="csY137"/>
              </a:cxn>
              <a:cxn ang="0">
                <a:pos x="csX138" y="csY138"/>
              </a:cxn>
              <a:cxn ang="0">
                <a:pos x="csX139" y="csY139"/>
              </a:cxn>
              <a:cxn ang="0">
                <a:pos x="csX140" y="csY140"/>
              </a:cxn>
              <a:cxn ang="0">
                <a:pos x="csX141" y="csY141"/>
              </a:cxn>
              <a:cxn ang="0">
                <a:pos x="csX142" y="csY142"/>
              </a:cxn>
              <a:cxn ang="0">
                <a:pos x="csX143" y="csY143"/>
              </a:cxn>
              <a:cxn ang="0">
                <a:pos x="csX144" y="csY144"/>
              </a:cxn>
              <a:cxn ang="0">
                <a:pos x="csX145" y="csY145"/>
              </a:cxn>
              <a:cxn ang="0">
                <a:pos x="csX146" y="csY146"/>
              </a:cxn>
              <a:cxn ang="0">
                <a:pos x="csX147" y="csY147"/>
              </a:cxn>
              <a:cxn ang="0">
                <a:pos x="csX148" y="csY148"/>
              </a:cxn>
              <a:cxn ang="0">
                <a:pos x="csX149" y="csY149"/>
              </a:cxn>
              <a:cxn ang="0">
                <a:pos x="csX150" y="csY150"/>
              </a:cxn>
              <a:cxn ang="0">
                <a:pos x="csX151" y="csY151"/>
              </a:cxn>
              <a:cxn ang="0">
                <a:pos x="csX152" y="csY152"/>
              </a:cxn>
              <a:cxn ang="0">
                <a:pos x="csX153" y="csY153"/>
              </a:cxn>
              <a:cxn ang="0">
                <a:pos x="csX154" y="csY154"/>
              </a:cxn>
              <a:cxn ang="0">
                <a:pos x="csX155" y="csY155"/>
              </a:cxn>
              <a:cxn ang="0">
                <a:pos x="csX156" y="csY156"/>
              </a:cxn>
              <a:cxn ang="0">
                <a:pos x="csX157" y="csY157"/>
              </a:cxn>
              <a:cxn ang="0">
                <a:pos x="csX158" y="csY158"/>
              </a:cxn>
              <a:cxn ang="0">
                <a:pos x="csX159" y="csY159"/>
              </a:cxn>
              <a:cxn ang="0">
                <a:pos x="csX160" y="csY160"/>
              </a:cxn>
              <a:cxn ang="0">
                <a:pos x="csX161" y="csY161"/>
              </a:cxn>
              <a:cxn ang="0">
                <a:pos x="csX162" y="csY162"/>
              </a:cxn>
              <a:cxn ang="0">
                <a:pos x="csX163" y="csY163"/>
              </a:cxn>
              <a:cxn ang="0">
                <a:pos x="csX164" y="csY164"/>
              </a:cxn>
              <a:cxn ang="0">
                <a:pos x="csX165" y="csY165"/>
              </a:cxn>
              <a:cxn ang="0">
                <a:pos x="csX166" y="csY166"/>
              </a:cxn>
              <a:cxn ang="0">
                <a:pos x="csX167" y="csY167"/>
              </a:cxn>
              <a:cxn ang="0">
                <a:pos x="csX168" y="csY168"/>
              </a:cxn>
              <a:cxn ang="0">
                <a:pos x="csX169" y="csY169"/>
              </a:cxn>
              <a:cxn ang="0">
                <a:pos x="csX170" y="csY170"/>
              </a:cxn>
              <a:cxn ang="0">
                <a:pos x="csX171" y="csY171"/>
              </a:cxn>
              <a:cxn ang="0">
                <a:pos x="csX172" y="csY172"/>
              </a:cxn>
              <a:cxn ang="0">
                <a:pos x="csX173" y="csY173"/>
              </a:cxn>
              <a:cxn ang="0">
                <a:pos x="csX174" y="csY174"/>
              </a:cxn>
              <a:cxn ang="0">
                <a:pos x="csX175" y="csY175"/>
              </a:cxn>
              <a:cxn ang="0">
                <a:pos x="csX176" y="csY176"/>
              </a:cxn>
              <a:cxn ang="0">
                <a:pos x="csX177" y="csY177"/>
              </a:cxn>
              <a:cxn ang="0">
                <a:pos x="csX178" y="csY178"/>
              </a:cxn>
              <a:cxn ang="0">
                <a:pos x="csX179" y="csY179"/>
              </a:cxn>
              <a:cxn ang="0">
                <a:pos x="csX180" y="csY180"/>
              </a:cxn>
              <a:cxn ang="0">
                <a:pos x="csX181" y="csY181"/>
              </a:cxn>
              <a:cxn ang="0">
                <a:pos x="csX182" y="csY182"/>
              </a:cxn>
              <a:cxn ang="0">
                <a:pos x="csX183" y="csY183"/>
              </a:cxn>
              <a:cxn ang="0">
                <a:pos x="csX184" y="csY184"/>
              </a:cxn>
              <a:cxn ang="0">
                <a:pos x="csX185" y="csY185"/>
              </a:cxn>
              <a:cxn ang="0">
                <a:pos x="csX186" y="csY186"/>
              </a:cxn>
              <a:cxn ang="0">
                <a:pos x="csX187" y="csY187"/>
              </a:cxn>
              <a:cxn ang="0">
                <a:pos x="csX188" y="csY188"/>
              </a:cxn>
              <a:cxn ang="0">
                <a:pos x="csX189" y="csY189"/>
              </a:cxn>
              <a:cxn ang="0">
                <a:pos x="csX190" y="csY190"/>
              </a:cxn>
              <a:cxn ang="0">
                <a:pos x="csX191" y="csY191"/>
              </a:cxn>
            </a:cxnLst>
            <a:rect l="l" t="t" r="r" b="b"/>
            <a:pathLst>
              <a:path w="5962650" h="4578350">
                <a:moveTo>
                  <a:pt x="12700" y="1974850"/>
                </a:moveTo>
                <a:lnTo>
                  <a:pt x="0" y="2127250"/>
                </a:lnTo>
                <a:lnTo>
                  <a:pt x="127000" y="2406650"/>
                </a:lnTo>
                <a:lnTo>
                  <a:pt x="177800" y="2425700"/>
                </a:lnTo>
                <a:lnTo>
                  <a:pt x="152400" y="2514600"/>
                </a:lnTo>
                <a:lnTo>
                  <a:pt x="241300" y="2584450"/>
                </a:lnTo>
                <a:lnTo>
                  <a:pt x="355600" y="2667000"/>
                </a:lnTo>
                <a:lnTo>
                  <a:pt x="387350" y="2806700"/>
                </a:lnTo>
                <a:lnTo>
                  <a:pt x="355600" y="2832100"/>
                </a:lnTo>
                <a:lnTo>
                  <a:pt x="412750" y="2901950"/>
                </a:lnTo>
                <a:lnTo>
                  <a:pt x="374650" y="3067050"/>
                </a:lnTo>
                <a:lnTo>
                  <a:pt x="215900" y="3028950"/>
                </a:lnTo>
                <a:lnTo>
                  <a:pt x="209550" y="3130550"/>
                </a:lnTo>
                <a:lnTo>
                  <a:pt x="158750" y="3136900"/>
                </a:lnTo>
                <a:lnTo>
                  <a:pt x="133350" y="3213100"/>
                </a:lnTo>
                <a:lnTo>
                  <a:pt x="57150" y="3390900"/>
                </a:lnTo>
                <a:lnTo>
                  <a:pt x="25400" y="3429000"/>
                </a:lnTo>
                <a:lnTo>
                  <a:pt x="63500" y="3543300"/>
                </a:lnTo>
                <a:lnTo>
                  <a:pt x="228600" y="3448050"/>
                </a:lnTo>
                <a:lnTo>
                  <a:pt x="241300" y="3492500"/>
                </a:lnTo>
                <a:lnTo>
                  <a:pt x="139700" y="3619500"/>
                </a:lnTo>
                <a:lnTo>
                  <a:pt x="139700" y="3695700"/>
                </a:lnTo>
                <a:lnTo>
                  <a:pt x="266700" y="3657600"/>
                </a:lnTo>
                <a:lnTo>
                  <a:pt x="393700" y="3619500"/>
                </a:lnTo>
                <a:lnTo>
                  <a:pt x="387350" y="3752850"/>
                </a:lnTo>
                <a:lnTo>
                  <a:pt x="482600" y="3689350"/>
                </a:lnTo>
                <a:lnTo>
                  <a:pt x="482600" y="3613150"/>
                </a:lnTo>
                <a:lnTo>
                  <a:pt x="539750" y="3556000"/>
                </a:lnTo>
                <a:lnTo>
                  <a:pt x="488950" y="3441700"/>
                </a:lnTo>
                <a:lnTo>
                  <a:pt x="393700" y="3422650"/>
                </a:lnTo>
                <a:lnTo>
                  <a:pt x="387350" y="3257550"/>
                </a:lnTo>
                <a:lnTo>
                  <a:pt x="463550" y="3168650"/>
                </a:lnTo>
                <a:lnTo>
                  <a:pt x="685800" y="3181350"/>
                </a:lnTo>
                <a:lnTo>
                  <a:pt x="704850" y="3238500"/>
                </a:lnTo>
                <a:lnTo>
                  <a:pt x="603250" y="3371850"/>
                </a:lnTo>
                <a:lnTo>
                  <a:pt x="654050" y="3498850"/>
                </a:lnTo>
                <a:lnTo>
                  <a:pt x="622300" y="3575050"/>
                </a:lnTo>
                <a:lnTo>
                  <a:pt x="692150" y="3879850"/>
                </a:lnTo>
                <a:lnTo>
                  <a:pt x="806450" y="3917950"/>
                </a:lnTo>
                <a:lnTo>
                  <a:pt x="768350" y="4025900"/>
                </a:lnTo>
                <a:lnTo>
                  <a:pt x="857250" y="4095750"/>
                </a:lnTo>
                <a:lnTo>
                  <a:pt x="1016000" y="4083050"/>
                </a:lnTo>
                <a:lnTo>
                  <a:pt x="996950" y="4165600"/>
                </a:lnTo>
                <a:lnTo>
                  <a:pt x="1028700" y="4203700"/>
                </a:lnTo>
                <a:lnTo>
                  <a:pt x="1117600" y="4197350"/>
                </a:lnTo>
                <a:lnTo>
                  <a:pt x="1162050" y="4248150"/>
                </a:lnTo>
                <a:lnTo>
                  <a:pt x="1136650" y="4337050"/>
                </a:lnTo>
                <a:lnTo>
                  <a:pt x="1016000" y="4394200"/>
                </a:lnTo>
                <a:lnTo>
                  <a:pt x="971550" y="4495800"/>
                </a:lnTo>
                <a:lnTo>
                  <a:pt x="1092200" y="4578350"/>
                </a:lnTo>
                <a:lnTo>
                  <a:pt x="1409700" y="4413250"/>
                </a:lnTo>
                <a:lnTo>
                  <a:pt x="1504950" y="4413250"/>
                </a:lnTo>
                <a:lnTo>
                  <a:pt x="1619250" y="4451350"/>
                </a:lnTo>
                <a:lnTo>
                  <a:pt x="1651000" y="4203700"/>
                </a:lnTo>
                <a:lnTo>
                  <a:pt x="1714500" y="4178300"/>
                </a:lnTo>
                <a:lnTo>
                  <a:pt x="1841500" y="4165600"/>
                </a:lnTo>
                <a:lnTo>
                  <a:pt x="1847850" y="4083050"/>
                </a:lnTo>
                <a:lnTo>
                  <a:pt x="1733550" y="3968750"/>
                </a:lnTo>
                <a:lnTo>
                  <a:pt x="1733550" y="3816350"/>
                </a:lnTo>
                <a:lnTo>
                  <a:pt x="1758950" y="3759200"/>
                </a:lnTo>
                <a:lnTo>
                  <a:pt x="1879600" y="3733800"/>
                </a:lnTo>
                <a:lnTo>
                  <a:pt x="1885950" y="3676650"/>
                </a:lnTo>
                <a:lnTo>
                  <a:pt x="1841500" y="3619500"/>
                </a:lnTo>
                <a:lnTo>
                  <a:pt x="1981200" y="3454400"/>
                </a:lnTo>
                <a:lnTo>
                  <a:pt x="2292350" y="3536950"/>
                </a:lnTo>
                <a:lnTo>
                  <a:pt x="2254250" y="3619500"/>
                </a:lnTo>
                <a:lnTo>
                  <a:pt x="2374900" y="3752850"/>
                </a:lnTo>
                <a:lnTo>
                  <a:pt x="2667000" y="3683000"/>
                </a:lnTo>
                <a:lnTo>
                  <a:pt x="2514600" y="3536950"/>
                </a:lnTo>
                <a:lnTo>
                  <a:pt x="2527300" y="3479800"/>
                </a:lnTo>
                <a:lnTo>
                  <a:pt x="2628900" y="3473450"/>
                </a:lnTo>
                <a:lnTo>
                  <a:pt x="2667000" y="3403600"/>
                </a:lnTo>
                <a:lnTo>
                  <a:pt x="2743200" y="3403600"/>
                </a:lnTo>
                <a:lnTo>
                  <a:pt x="2755900" y="3371850"/>
                </a:lnTo>
                <a:lnTo>
                  <a:pt x="2819400" y="3441700"/>
                </a:lnTo>
                <a:lnTo>
                  <a:pt x="2914650" y="3409950"/>
                </a:lnTo>
                <a:lnTo>
                  <a:pt x="2914650" y="3232150"/>
                </a:lnTo>
                <a:lnTo>
                  <a:pt x="3060700" y="3257550"/>
                </a:lnTo>
                <a:lnTo>
                  <a:pt x="3060700" y="3384550"/>
                </a:lnTo>
                <a:lnTo>
                  <a:pt x="3340100" y="3187700"/>
                </a:lnTo>
                <a:lnTo>
                  <a:pt x="3276600" y="3117850"/>
                </a:lnTo>
                <a:lnTo>
                  <a:pt x="3238500" y="3016250"/>
                </a:lnTo>
                <a:lnTo>
                  <a:pt x="3289300" y="2965450"/>
                </a:lnTo>
                <a:lnTo>
                  <a:pt x="3486150" y="3194050"/>
                </a:lnTo>
                <a:lnTo>
                  <a:pt x="3556000" y="3162300"/>
                </a:lnTo>
                <a:lnTo>
                  <a:pt x="3562350" y="3028950"/>
                </a:lnTo>
                <a:lnTo>
                  <a:pt x="3644900" y="2997200"/>
                </a:lnTo>
                <a:lnTo>
                  <a:pt x="3683000" y="2882900"/>
                </a:lnTo>
                <a:lnTo>
                  <a:pt x="3632200" y="2838450"/>
                </a:lnTo>
                <a:lnTo>
                  <a:pt x="3632200" y="2787650"/>
                </a:lnTo>
                <a:lnTo>
                  <a:pt x="3581400" y="2762250"/>
                </a:lnTo>
                <a:lnTo>
                  <a:pt x="3600450" y="2679700"/>
                </a:lnTo>
                <a:lnTo>
                  <a:pt x="3600450" y="2597150"/>
                </a:lnTo>
                <a:lnTo>
                  <a:pt x="3670300" y="2571750"/>
                </a:lnTo>
                <a:lnTo>
                  <a:pt x="3771900" y="2470150"/>
                </a:lnTo>
                <a:lnTo>
                  <a:pt x="3829050" y="2533650"/>
                </a:lnTo>
                <a:lnTo>
                  <a:pt x="3829050" y="2667000"/>
                </a:lnTo>
                <a:lnTo>
                  <a:pt x="3962400" y="2514600"/>
                </a:lnTo>
                <a:lnTo>
                  <a:pt x="3949700" y="2374900"/>
                </a:lnTo>
                <a:lnTo>
                  <a:pt x="4006850" y="2349500"/>
                </a:lnTo>
                <a:lnTo>
                  <a:pt x="4057650" y="2400300"/>
                </a:lnTo>
                <a:lnTo>
                  <a:pt x="4248150" y="2393950"/>
                </a:lnTo>
                <a:lnTo>
                  <a:pt x="4267200" y="2438400"/>
                </a:lnTo>
                <a:lnTo>
                  <a:pt x="4476750" y="2584450"/>
                </a:lnTo>
                <a:lnTo>
                  <a:pt x="4578350" y="2482850"/>
                </a:lnTo>
                <a:lnTo>
                  <a:pt x="4673600" y="2451100"/>
                </a:lnTo>
                <a:lnTo>
                  <a:pt x="4622800" y="2381250"/>
                </a:lnTo>
                <a:lnTo>
                  <a:pt x="4381500" y="2381250"/>
                </a:lnTo>
                <a:lnTo>
                  <a:pt x="4375150" y="2298700"/>
                </a:lnTo>
                <a:lnTo>
                  <a:pt x="4330700" y="2286000"/>
                </a:lnTo>
                <a:lnTo>
                  <a:pt x="4330700" y="2139950"/>
                </a:lnTo>
                <a:lnTo>
                  <a:pt x="4489450" y="1924050"/>
                </a:lnTo>
                <a:lnTo>
                  <a:pt x="4622800" y="1924050"/>
                </a:lnTo>
                <a:lnTo>
                  <a:pt x="4679950" y="1860550"/>
                </a:lnTo>
                <a:lnTo>
                  <a:pt x="4781550" y="1968500"/>
                </a:lnTo>
                <a:lnTo>
                  <a:pt x="4895850" y="2000250"/>
                </a:lnTo>
                <a:lnTo>
                  <a:pt x="4991100" y="1879600"/>
                </a:lnTo>
                <a:lnTo>
                  <a:pt x="5181600" y="1758950"/>
                </a:lnTo>
                <a:lnTo>
                  <a:pt x="5505450" y="1822450"/>
                </a:lnTo>
                <a:lnTo>
                  <a:pt x="5467350" y="1930400"/>
                </a:lnTo>
                <a:lnTo>
                  <a:pt x="5632450" y="1993900"/>
                </a:lnTo>
                <a:lnTo>
                  <a:pt x="5657850" y="1898650"/>
                </a:lnTo>
                <a:lnTo>
                  <a:pt x="5784850" y="1885950"/>
                </a:lnTo>
                <a:lnTo>
                  <a:pt x="5651500" y="1574800"/>
                </a:lnTo>
                <a:lnTo>
                  <a:pt x="5657850" y="1435100"/>
                </a:lnTo>
                <a:lnTo>
                  <a:pt x="5880100" y="1384300"/>
                </a:lnTo>
                <a:lnTo>
                  <a:pt x="5962650" y="1219200"/>
                </a:lnTo>
                <a:lnTo>
                  <a:pt x="5880100" y="1162050"/>
                </a:lnTo>
                <a:lnTo>
                  <a:pt x="5829300" y="1079500"/>
                </a:lnTo>
                <a:lnTo>
                  <a:pt x="5499100" y="1003300"/>
                </a:lnTo>
                <a:lnTo>
                  <a:pt x="5302250" y="781050"/>
                </a:lnTo>
                <a:lnTo>
                  <a:pt x="5276850" y="673100"/>
                </a:lnTo>
                <a:lnTo>
                  <a:pt x="5168900" y="609600"/>
                </a:lnTo>
                <a:lnTo>
                  <a:pt x="5143500" y="438150"/>
                </a:lnTo>
                <a:lnTo>
                  <a:pt x="5029200" y="558800"/>
                </a:lnTo>
                <a:lnTo>
                  <a:pt x="4984750" y="533400"/>
                </a:lnTo>
                <a:lnTo>
                  <a:pt x="5029200" y="463550"/>
                </a:lnTo>
                <a:lnTo>
                  <a:pt x="4984750" y="444500"/>
                </a:lnTo>
                <a:lnTo>
                  <a:pt x="5022850" y="304800"/>
                </a:lnTo>
                <a:lnTo>
                  <a:pt x="4806950" y="349250"/>
                </a:lnTo>
                <a:lnTo>
                  <a:pt x="4705350" y="304800"/>
                </a:lnTo>
                <a:lnTo>
                  <a:pt x="4787900" y="107950"/>
                </a:lnTo>
                <a:lnTo>
                  <a:pt x="4616450" y="76200"/>
                </a:lnTo>
                <a:lnTo>
                  <a:pt x="4616450" y="25400"/>
                </a:lnTo>
                <a:lnTo>
                  <a:pt x="4489450" y="50800"/>
                </a:lnTo>
                <a:lnTo>
                  <a:pt x="4210050" y="0"/>
                </a:lnTo>
                <a:lnTo>
                  <a:pt x="4184650" y="247650"/>
                </a:lnTo>
                <a:lnTo>
                  <a:pt x="4298950" y="342900"/>
                </a:lnTo>
                <a:lnTo>
                  <a:pt x="4260850" y="514350"/>
                </a:lnTo>
                <a:lnTo>
                  <a:pt x="4146550" y="520700"/>
                </a:lnTo>
                <a:lnTo>
                  <a:pt x="4064000" y="482600"/>
                </a:lnTo>
                <a:lnTo>
                  <a:pt x="4121150" y="355600"/>
                </a:lnTo>
                <a:lnTo>
                  <a:pt x="4089400" y="241300"/>
                </a:lnTo>
                <a:lnTo>
                  <a:pt x="4038600" y="266700"/>
                </a:lnTo>
                <a:lnTo>
                  <a:pt x="4032250" y="349250"/>
                </a:lnTo>
                <a:lnTo>
                  <a:pt x="3994150" y="406400"/>
                </a:lnTo>
                <a:lnTo>
                  <a:pt x="3924300" y="400050"/>
                </a:lnTo>
                <a:lnTo>
                  <a:pt x="3917950" y="349250"/>
                </a:lnTo>
                <a:lnTo>
                  <a:pt x="3721100" y="196850"/>
                </a:lnTo>
                <a:lnTo>
                  <a:pt x="3638550" y="222250"/>
                </a:lnTo>
                <a:lnTo>
                  <a:pt x="3657600" y="355600"/>
                </a:lnTo>
                <a:lnTo>
                  <a:pt x="3486150" y="349250"/>
                </a:lnTo>
                <a:lnTo>
                  <a:pt x="3409950" y="285750"/>
                </a:lnTo>
                <a:lnTo>
                  <a:pt x="3276600" y="400050"/>
                </a:lnTo>
                <a:lnTo>
                  <a:pt x="3276600" y="469900"/>
                </a:lnTo>
                <a:lnTo>
                  <a:pt x="3213100" y="552450"/>
                </a:lnTo>
                <a:lnTo>
                  <a:pt x="3213100" y="590550"/>
                </a:lnTo>
                <a:lnTo>
                  <a:pt x="2952750" y="679450"/>
                </a:lnTo>
                <a:lnTo>
                  <a:pt x="2711450" y="889000"/>
                </a:lnTo>
                <a:lnTo>
                  <a:pt x="2413000" y="1028700"/>
                </a:lnTo>
                <a:lnTo>
                  <a:pt x="2482850" y="1104900"/>
                </a:lnTo>
                <a:lnTo>
                  <a:pt x="2463800" y="1181100"/>
                </a:lnTo>
                <a:lnTo>
                  <a:pt x="2527300" y="1301750"/>
                </a:lnTo>
                <a:lnTo>
                  <a:pt x="2413000" y="1390650"/>
                </a:lnTo>
                <a:lnTo>
                  <a:pt x="2216150" y="1371600"/>
                </a:lnTo>
                <a:lnTo>
                  <a:pt x="2216150" y="1517650"/>
                </a:lnTo>
                <a:lnTo>
                  <a:pt x="2082800" y="1403350"/>
                </a:lnTo>
                <a:lnTo>
                  <a:pt x="1981200" y="1460500"/>
                </a:lnTo>
                <a:lnTo>
                  <a:pt x="1739900" y="1454150"/>
                </a:lnTo>
                <a:lnTo>
                  <a:pt x="1524000" y="1479550"/>
                </a:lnTo>
                <a:lnTo>
                  <a:pt x="1422400" y="1454150"/>
                </a:lnTo>
                <a:lnTo>
                  <a:pt x="1206500" y="1549400"/>
                </a:lnTo>
                <a:lnTo>
                  <a:pt x="1104900" y="1581150"/>
                </a:lnTo>
                <a:lnTo>
                  <a:pt x="1035050" y="1549400"/>
                </a:lnTo>
                <a:lnTo>
                  <a:pt x="863600" y="1663700"/>
                </a:lnTo>
                <a:lnTo>
                  <a:pt x="755650" y="1638300"/>
                </a:lnTo>
                <a:lnTo>
                  <a:pt x="635000" y="1676400"/>
                </a:lnTo>
                <a:lnTo>
                  <a:pt x="520700" y="1606550"/>
                </a:lnTo>
                <a:lnTo>
                  <a:pt x="279400" y="1803400"/>
                </a:lnTo>
                <a:lnTo>
                  <a:pt x="247650" y="1924050"/>
                </a:lnTo>
                <a:lnTo>
                  <a:pt x="190500" y="1936750"/>
                </a:lnTo>
                <a:lnTo>
                  <a:pt x="12700" y="1974850"/>
                </a:lnTo>
                <a:close/>
              </a:path>
            </a:pathLst>
          </a:custGeom>
          <a:gradFill>
            <a:gsLst>
              <a:gs pos="0">
                <a:srgbClr val="006600"/>
              </a:gs>
              <a:gs pos="50000">
                <a:srgbClr val="00CC00"/>
              </a:gs>
              <a:gs pos="100000">
                <a:srgbClr val="92D050"/>
              </a:gs>
            </a:gsLst>
            <a:lin ang="8100000" scaled="1"/>
          </a:gradFill>
          <a:ln w="19050">
            <a:noFill/>
          </a:ln>
          <a:effectLst>
            <a:outerShdw dist="63500" dir="5400000" algn="ctr" rotWithShape="0">
              <a:srgbClr val="000000">
                <a:alpha val="50000"/>
              </a:srgb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Freeform 10">
            <a:extLst>
              <a:ext uri="{FF2B5EF4-FFF2-40B4-BE49-F238E27FC236}">
                <a16:creationId xmlns:a16="http://schemas.microsoft.com/office/drawing/2014/main" id="{04E97948-F1A9-4EF4-4D3E-B0A735CF5F59}"/>
              </a:ext>
            </a:extLst>
          </p:cNvPr>
          <p:cNvSpPr>
            <a:spLocks/>
          </p:cNvSpPr>
          <p:nvPr/>
        </p:nvSpPr>
        <p:spPr bwMode="auto">
          <a:xfrm>
            <a:off x="6680761" y="4069522"/>
            <a:ext cx="2481113" cy="1907071"/>
          </a:xfrm>
          <a:custGeom>
            <a:avLst/>
            <a:gdLst>
              <a:gd name="T0" fmla="*/ 7 w 435"/>
              <a:gd name="T1" fmla="*/ 142 h 334"/>
              <a:gd name="T2" fmla="*/ 33 w 435"/>
              <a:gd name="T3" fmla="*/ 221 h 334"/>
              <a:gd name="T4" fmla="*/ 22 w 435"/>
              <a:gd name="T5" fmla="*/ 218 h 334"/>
              <a:gd name="T6" fmla="*/ 11 w 435"/>
              <a:gd name="T7" fmla="*/ 255 h 334"/>
              <a:gd name="T8" fmla="*/ 23 w 435"/>
              <a:gd name="T9" fmla="*/ 249 h 334"/>
              <a:gd name="T10" fmla="*/ 16 w 435"/>
              <a:gd name="T11" fmla="*/ 266 h 334"/>
              <a:gd name="T12" fmla="*/ 34 w 435"/>
              <a:gd name="T13" fmla="*/ 261 h 334"/>
              <a:gd name="T14" fmla="*/ 34 w 435"/>
              <a:gd name="T15" fmla="*/ 271 h 334"/>
              <a:gd name="T16" fmla="*/ 44 w 435"/>
              <a:gd name="T17" fmla="*/ 229 h 334"/>
              <a:gd name="T18" fmla="*/ 64 w 435"/>
              <a:gd name="T19" fmla="*/ 282 h 334"/>
              <a:gd name="T20" fmla="*/ 79 w 435"/>
              <a:gd name="T21" fmla="*/ 294 h 334"/>
              <a:gd name="T22" fmla="*/ 87 w 435"/>
              <a:gd name="T23" fmla="*/ 303 h 334"/>
              <a:gd name="T24" fmla="*/ 79 w 435"/>
              <a:gd name="T25" fmla="*/ 317 h 334"/>
              <a:gd name="T26" fmla="*/ 96 w 435"/>
              <a:gd name="T27" fmla="*/ 324 h 334"/>
              <a:gd name="T28" fmla="*/ 123 w 435"/>
              <a:gd name="T29" fmla="*/ 321 h 334"/>
              <a:gd name="T30" fmla="*/ 139 w 435"/>
              <a:gd name="T31" fmla="*/ 297 h 334"/>
              <a:gd name="T32" fmla="*/ 131 w 435"/>
              <a:gd name="T33" fmla="*/ 281 h 334"/>
              <a:gd name="T34" fmla="*/ 142 w 435"/>
              <a:gd name="T35" fmla="*/ 269 h 334"/>
              <a:gd name="T36" fmla="*/ 198 w 435"/>
              <a:gd name="T37" fmla="*/ 265 h 334"/>
              <a:gd name="T38" fmla="*/ 198 w 435"/>
              <a:gd name="T39" fmla="*/ 245 h 334"/>
              <a:gd name="T40" fmla="*/ 216 w 435"/>
              <a:gd name="T41" fmla="*/ 233 h 334"/>
              <a:gd name="T42" fmla="*/ 227 w 435"/>
              <a:gd name="T43" fmla="*/ 244 h 334"/>
              <a:gd name="T44" fmla="*/ 247 w 435"/>
              <a:gd name="T45" fmla="*/ 230 h 334"/>
              <a:gd name="T46" fmla="*/ 243 w 435"/>
              <a:gd name="T47" fmla="*/ 214 h 334"/>
              <a:gd name="T48" fmla="*/ 278 w 435"/>
              <a:gd name="T49" fmla="*/ 178 h 334"/>
              <a:gd name="T50" fmla="*/ 282 w 435"/>
              <a:gd name="T51" fmla="*/ 192 h 334"/>
              <a:gd name="T52" fmla="*/ 305 w 435"/>
              <a:gd name="T53" fmla="*/ 173 h 334"/>
              <a:gd name="T54" fmla="*/ 343 w 435"/>
              <a:gd name="T55" fmla="*/ 177 h 334"/>
              <a:gd name="T56" fmla="*/ 339 w 435"/>
              <a:gd name="T57" fmla="*/ 139 h 334"/>
              <a:gd name="T58" fmla="*/ 362 w 435"/>
              <a:gd name="T59" fmla="*/ 140 h 334"/>
              <a:gd name="T60" fmla="*/ 403 w 435"/>
              <a:gd name="T61" fmla="*/ 131 h 334"/>
              <a:gd name="T62" fmla="*/ 412 w 435"/>
              <a:gd name="T63" fmla="*/ 144 h 334"/>
              <a:gd name="T64" fmla="*/ 423 w 435"/>
              <a:gd name="T65" fmla="*/ 136 h 334"/>
              <a:gd name="T66" fmla="*/ 418 w 435"/>
              <a:gd name="T67" fmla="*/ 103 h 334"/>
              <a:gd name="T68" fmla="*/ 428 w 435"/>
              <a:gd name="T69" fmla="*/ 81 h 334"/>
              <a:gd name="T70" fmla="*/ 392 w 435"/>
              <a:gd name="T71" fmla="*/ 61 h 334"/>
              <a:gd name="T72" fmla="*/ 377 w 435"/>
              <a:gd name="T73" fmla="*/ 32 h 334"/>
              <a:gd name="T74" fmla="*/ 368 w 435"/>
              <a:gd name="T75" fmla="*/ 40 h 334"/>
              <a:gd name="T76" fmla="*/ 368 w 435"/>
              <a:gd name="T77" fmla="*/ 22 h 334"/>
              <a:gd name="T78" fmla="*/ 351 w 435"/>
              <a:gd name="T79" fmla="*/ 8 h 334"/>
              <a:gd name="T80" fmla="*/ 309 w 435"/>
              <a:gd name="T81" fmla="*/ 0 h 334"/>
              <a:gd name="T82" fmla="*/ 299 w 435"/>
              <a:gd name="T83" fmla="*/ 35 h 334"/>
              <a:gd name="T84" fmla="*/ 301 w 435"/>
              <a:gd name="T85" fmla="*/ 18 h 334"/>
              <a:gd name="T86" fmla="*/ 270 w 435"/>
              <a:gd name="T87" fmla="*/ 26 h 334"/>
              <a:gd name="T88" fmla="*/ 238 w 435"/>
              <a:gd name="T89" fmla="*/ 43 h 334"/>
              <a:gd name="T90" fmla="*/ 180 w 435"/>
              <a:gd name="T91" fmla="*/ 74 h 334"/>
              <a:gd name="T92" fmla="*/ 166 w 435"/>
              <a:gd name="T93" fmla="*/ 99 h 334"/>
              <a:gd name="T94" fmla="*/ 166 w 435"/>
              <a:gd name="T95" fmla="*/ 110 h 334"/>
              <a:gd name="T96" fmla="*/ 120 w 435"/>
              <a:gd name="T97" fmla="*/ 106 h 334"/>
              <a:gd name="T98" fmla="*/ 83 w 435"/>
              <a:gd name="T99" fmla="*/ 113 h 334"/>
              <a:gd name="T100" fmla="*/ 44 w 435"/>
              <a:gd name="T101" fmla="*/ 116 h 334"/>
              <a:gd name="T102" fmla="*/ 7 w 435"/>
              <a:gd name="T103" fmla="*/ 142 h 3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35" h="334">
                <a:moveTo>
                  <a:pt x="7" y="142"/>
                </a:moveTo>
                <a:cubicBezTo>
                  <a:pt x="0" y="177"/>
                  <a:pt x="39" y="188"/>
                  <a:pt x="33" y="221"/>
                </a:cubicBezTo>
                <a:cubicBezTo>
                  <a:pt x="29" y="220"/>
                  <a:pt x="25" y="219"/>
                  <a:pt x="22" y="218"/>
                </a:cubicBezTo>
                <a:cubicBezTo>
                  <a:pt x="18" y="229"/>
                  <a:pt x="7" y="242"/>
                  <a:pt x="11" y="255"/>
                </a:cubicBezTo>
                <a:cubicBezTo>
                  <a:pt x="15" y="253"/>
                  <a:pt x="19" y="251"/>
                  <a:pt x="23" y="249"/>
                </a:cubicBezTo>
                <a:cubicBezTo>
                  <a:pt x="20" y="252"/>
                  <a:pt x="19" y="262"/>
                  <a:pt x="16" y="266"/>
                </a:cubicBezTo>
                <a:cubicBezTo>
                  <a:pt x="22" y="263"/>
                  <a:pt x="29" y="264"/>
                  <a:pt x="34" y="261"/>
                </a:cubicBezTo>
                <a:cubicBezTo>
                  <a:pt x="34" y="264"/>
                  <a:pt x="34" y="267"/>
                  <a:pt x="34" y="271"/>
                </a:cubicBezTo>
                <a:cubicBezTo>
                  <a:pt x="52" y="259"/>
                  <a:pt x="25" y="228"/>
                  <a:pt x="44" y="229"/>
                </a:cubicBezTo>
                <a:cubicBezTo>
                  <a:pt x="73" y="230"/>
                  <a:pt x="31" y="273"/>
                  <a:pt x="64" y="282"/>
                </a:cubicBezTo>
                <a:cubicBezTo>
                  <a:pt x="61" y="294"/>
                  <a:pt x="67" y="297"/>
                  <a:pt x="79" y="294"/>
                </a:cubicBezTo>
                <a:cubicBezTo>
                  <a:pt x="78" y="292"/>
                  <a:pt x="88" y="308"/>
                  <a:pt x="87" y="303"/>
                </a:cubicBezTo>
                <a:cubicBezTo>
                  <a:pt x="88" y="306"/>
                  <a:pt x="83" y="323"/>
                  <a:pt x="79" y="317"/>
                </a:cubicBezTo>
                <a:cubicBezTo>
                  <a:pt x="84" y="324"/>
                  <a:pt x="77" y="334"/>
                  <a:pt x="96" y="324"/>
                </a:cubicBezTo>
                <a:cubicBezTo>
                  <a:pt x="106" y="319"/>
                  <a:pt x="112" y="316"/>
                  <a:pt x="123" y="321"/>
                </a:cubicBezTo>
                <a:cubicBezTo>
                  <a:pt x="119" y="299"/>
                  <a:pt x="138" y="306"/>
                  <a:pt x="139" y="297"/>
                </a:cubicBezTo>
                <a:cubicBezTo>
                  <a:pt x="140" y="290"/>
                  <a:pt x="131" y="289"/>
                  <a:pt x="131" y="281"/>
                </a:cubicBezTo>
                <a:cubicBezTo>
                  <a:pt x="131" y="267"/>
                  <a:pt x="138" y="277"/>
                  <a:pt x="142" y="269"/>
                </a:cubicBezTo>
                <a:cubicBezTo>
                  <a:pt x="161" y="225"/>
                  <a:pt x="165" y="284"/>
                  <a:pt x="198" y="265"/>
                </a:cubicBezTo>
                <a:cubicBezTo>
                  <a:pt x="181" y="254"/>
                  <a:pt x="191" y="254"/>
                  <a:pt x="198" y="245"/>
                </a:cubicBezTo>
                <a:cubicBezTo>
                  <a:pt x="206" y="236"/>
                  <a:pt x="217" y="260"/>
                  <a:pt x="216" y="233"/>
                </a:cubicBezTo>
                <a:cubicBezTo>
                  <a:pt x="224" y="241"/>
                  <a:pt x="223" y="231"/>
                  <a:pt x="227" y="244"/>
                </a:cubicBezTo>
                <a:cubicBezTo>
                  <a:pt x="233" y="241"/>
                  <a:pt x="242" y="235"/>
                  <a:pt x="247" y="230"/>
                </a:cubicBezTo>
                <a:cubicBezTo>
                  <a:pt x="242" y="222"/>
                  <a:pt x="244" y="218"/>
                  <a:pt x="243" y="214"/>
                </a:cubicBezTo>
                <a:cubicBezTo>
                  <a:pt x="264" y="259"/>
                  <a:pt x="265" y="185"/>
                  <a:pt x="278" y="178"/>
                </a:cubicBezTo>
                <a:cubicBezTo>
                  <a:pt x="279" y="183"/>
                  <a:pt x="282" y="185"/>
                  <a:pt x="282" y="192"/>
                </a:cubicBezTo>
                <a:cubicBezTo>
                  <a:pt x="300" y="175"/>
                  <a:pt x="283" y="174"/>
                  <a:pt x="305" y="173"/>
                </a:cubicBezTo>
                <a:cubicBezTo>
                  <a:pt x="321" y="172"/>
                  <a:pt x="326" y="194"/>
                  <a:pt x="343" y="177"/>
                </a:cubicBezTo>
                <a:cubicBezTo>
                  <a:pt x="319" y="170"/>
                  <a:pt x="305" y="151"/>
                  <a:pt x="339" y="139"/>
                </a:cubicBezTo>
                <a:cubicBezTo>
                  <a:pt x="347" y="136"/>
                  <a:pt x="355" y="149"/>
                  <a:pt x="362" y="140"/>
                </a:cubicBezTo>
                <a:cubicBezTo>
                  <a:pt x="373" y="126"/>
                  <a:pt x="387" y="125"/>
                  <a:pt x="403" y="131"/>
                </a:cubicBezTo>
                <a:cubicBezTo>
                  <a:pt x="402" y="145"/>
                  <a:pt x="402" y="135"/>
                  <a:pt x="412" y="144"/>
                </a:cubicBezTo>
                <a:cubicBezTo>
                  <a:pt x="414" y="142"/>
                  <a:pt x="420" y="138"/>
                  <a:pt x="423" y="136"/>
                </a:cubicBezTo>
                <a:cubicBezTo>
                  <a:pt x="419" y="130"/>
                  <a:pt x="406" y="105"/>
                  <a:pt x="418" y="103"/>
                </a:cubicBezTo>
                <a:cubicBezTo>
                  <a:pt x="435" y="99"/>
                  <a:pt x="435" y="93"/>
                  <a:pt x="428" y="81"/>
                </a:cubicBezTo>
                <a:cubicBezTo>
                  <a:pt x="422" y="72"/>
                  <a:pt x="401" y="71"/>
                  <a:pt x="392" y="61"/>
                </a:cubicBezTo>
                <a:cubicBezTo>
                  <a:pt x="384" y="52"/>
                  <a:pt x="380" y="43"/>
                  <a:pt x="377" y="32"/>
                </a:cubicBezTo>
                <a:cubicBezTo>
                  <a:pt x="374" y="35"/>
                  <a:pt x="371" y="38"/>
                  <a:pt x="368" y="40"/>
                </a:cubicBezTo>
                <a:cubicBezTo>
                  <a:pt x="368" y="34"/>
                  <a:pt x="365" y="32"/>
                  <a:pt x="368" y="22"/>
                </a:cubicBezTo>
                <a:cubicBezTo>
                  <a:pt x="353" y="28"/>
                  <a:pt x="339" y="25"/>
                  <a:pt x="351" y="8"/>
                </a:cubicBezTo>
                <a:cubicBezTo>
                  <a:pt x="337" y="2"/>
                  <a:pt x="327" y="6"/>
                  <a:pt x="309" y="0"/>
                </a:cubicBezTo>
                <a:cubicBezTo>
                  <a:pt x="305" y="11"/>
                  <a:pt x="326" y="49"/>
                  <a:pt x="299" y="35"/>
                </a:cubicBezTo>
                <a:cubicBezTo>
                  <a:pt x="300" y="29"/>
                  <a:pt x="300" y="22"/>
                  <a:pt x="301" y="18"/>
                </a:cubicBezTo>
                <a:cubicBezTo>
                  <a:pt x="291" y="44"/>
                  <a:pt x="267" y="0"/>
                  <a:pt x="270" y="26"/>
                </a:cubicBezTo>
                <a:cubicBezTo>
                  <a:pt x="245" y="15"/>
                  <a:pt x="250" y="32"/>
                  <a:pt x="238" y="43"/>
                </a:cubicBezTo>
                <a:cubicBezTo>
                  <a:pt x="226" y="53"/>
                  <a:pt x="196" y="68"/>
                  <a:pt x="180" y="74"/>
                </a:cubicBezTo>
                <a:cubicBezTo>
                  <a:pt x="190" y="87"/>
                  <a:pt x="188" y="105"/>
                  <a:pt x="166" y="99"/>
                </a:cubicBezTo>
                <a:cubicBezTo>
                  <a:pt x="166" y="102"/>
                  <a:pt x="166" y="106"/>
                  <a:pt x="166" y="110"/>
                </a:cubicBezTo>
                <a:cubicBezTo>
                  <a:pt x="154" y="100"/>
                  <a:pt x="137" y="104"/>
                  <a:pt x="120" y="106"/>
                </a:cubicBezTo>
                <a:cubicBezTo>
                  <a:pt x="111" y="107"/>
                  <a:pt x="90" y="116"/>
                  <a:pt x="83" y="113"/>
                </a:cubicBezTo>
                <a:cubicBezTo>
                  <a:pt x="89" y="116"/>
                  <a:pt x="40" y="118"/>
                  <a:pt x="44" y="116"/>
                </a:cubicBezTo>
                <a:cubicBezTo>
                  <a:pt x="26" y="124"/>
                  <a:pt x="28" y="143"/>
                  <a:pt x="7" y="142"/>
                </a:cubicBezTo>
                <a:close/>
              </a:path>
            </a:pathLst>
          </a:custGeom>
          <a:solidFill>
            <a:srgbClr val="66FF66"/>
          </a:solidFill>
          <a:ln w="19050">
            <a:noFill/>
          </a:ln>
          <a:effectLst>
            <a:outerShdw dist="63500" dir="5400000" algn="ctr" rotWithShape="0">
              <a:srgbClr val="000000">
                <a:alpha val="50000"/>
              </a:srgb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l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50199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5173</TotalTime>
  <Words>6</Words>
  <Application>Microsoft Office PowerPoint</Application>
  <PresentationFormat>A4 210 x 297 mm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pptx371_色丹島（北海道）のイラスト</dc:title>
  <dc:subject>pptx371_色丹島（北海道）のイラスト</dc:subject>
  <dc:creator>でじけろお</dc:creator>
  <cp:revision>1</cp:revision>
  <dcterms:created xsi:type="dcterms:W3CDTF">2018-05-20T00:31:01Z</dcterms:created>
  <dcterms:modified xsi:type="dcterms:W3CDTF">2026-02-20T07:36:07Z</dcterms:modified>
  <cp:version>1</cp:version>
</cp:coreProperties>
</file>