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5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00CC66"/>
    <a:srgbClr val="CCFF99"/>
    <a:srgbClr val="339933"/>
    <a:srgbClr val="0066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6407" autoAdjust="0"/>
    <p:restoredTop sz="94660"/>
  </p:normalViewPr>
  <p:slideViewPr>
    <p:cSldViewPr snapToGrid="0">
      <p:cViewPr varScale="1">
        <p:scale>
          <a:sx n="48" d="100"/>
          <a:sy n="48" d="100"/>
        </p:scale>
        <p:origin x="6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Copyright©2026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6F9C71-E05E-3A34-3CC1-C3FD0B3A56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315A9B9F-DFE7-25CB-42A6-98EBE209BE4B}"/>
              </a:ext>
            </a:extLst>
          </p:cNvPr>
          <p:cNvSpPr txBox="1"/>
          <p:nvPr/>
        </p:nvSpPr>
        <p:spPr>
          <a:xfrm>
            <a:off x="429934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志発島（北海道）</a:t>
            </a: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4944CB03-239E-AD8F-3120-E05DA4650294}"/>
              </a:ext>
            </a:extLst>
          </p:cNvPr>
          <p:cNvSpPr/>
          <p:nvPr/>
        </p:nvSpPr>
        <p:spPr>
          <a:xfrm>
            <a:off x="751396" y="1201885"/>
            <a:ext cx="2460616" cy="2112140"/>
          </a:xfrm>
          <a:custGeom>
            <a:avLst/>
            <a:gdLst>
              <a:gd name="csX0" fmla="*/ 2266950 w 4405312"/>
              <a:gd name="csY0" fmla="*/ 0 h 3781425"/>
              <a:gd name="csX1" fmla="*/ 2366962 w 4405312"/>
              <a:gd name="csY1" fmla="*/ 33337 h 3781425"/>
              <a:gd name="csX2" fmla="*/ 2495550 w 4405312"/>
              <a:gd name="csY2" fmla="*/ 19050 h 3781425"/>
              <a:gd name="csX3" fmla="*/ 2514600 w 4405312"/>
              <a:gd name="csY3" fmla="*/ 57150 h 3781425"/>
              <a:gd name="csX4" fmla="*/ 2490787 w 4405312"/>
              <a:gd name="csY4" fmla="*/ 138112 h 3781425"/>
              <a:gd name="csX5" fmla="*/ 2824162 w 4405312"/>
              <a:gd name="csY5" fmla="*/ 447675 h 3781425"/>
              <a:gd name="csX6" fmla="*/ 3205162 w 4405312"/>
              <a:gd name="csY6" fmla="*/ 619125 h 3781425"/>
              <a:gd name="csX7" fmla="*/ 3533775 w 4405312"/>
              <a:gd name="csY7" fmla="*/ 685800 h 3781425"/>
              <a:gd name="csX8" fmla="*/ 4181475 w 4405312"/>
              <a:gd name="csY8" fmla="*/ 600075 h 3781425"/>
              <a:gd name="csX9" fmla="*/ 4352925 w 4405312"/>
              <a:gd name="csY9" fmla="*/ 619125 h 3781425"/>
              <a:gd name="csX10" fmla="*/ 4405312 w 4405312"/>
              <a:gd name="csY10" fmla="*/ 666750 h 3781425"/>
              <a:gd name="csX11" fmla="*/ 4286250 w 4405312"/>
              <a:gd name="csY11" fmla="*/ 790575 h 3781425"/>
              <a:gd name="csX12" fmla="*/ 4214812 w 4405312"/>
              <a:gd name="csY12" fmla="*/ 828675 h 3781425"/>
              <a:gd name="csX13" fmla="*/ 3867150 w 4405312"/>
              <a:gd name="csY13" fmla="*/ 1343025 h 3781425"/>
              <a:gd name="csX14" fmla="*/ 3705225 w 4405312"/>
              <a:gd name="csY14" fmla="*/ 1490662 h 3781425"/>
              <a:gd name="csX15" fmla="*/ 3614737 w 4405312"/>
              <a:gd name="csY15" fmla="*/ 1871662 h 3781425"/>
              <a:gd name="csX16" fmla="*/ 3638550 w 4405312"/>
              <a:gd name="csY16" fmla="*/ 1971675 h 3781425"/>
              <a:gd name="csX17" fmla="*/ 3700462 w 4405312"/>
              <a:gd name="csY17" fmla="*/ 2081212 h 3781425"/>
              <a:gd name="csX18" fmla="*/ 3824287 w 4405312"/>
              <a:gd name="csY18" fmla="*/ 2214562 h 3781425"/>
              <a:gd name="csX19" fmla="*/ 3986212 w 4405312"/>
              <a:gd name="csY19" fmla="*/ 2185987 h 3781425"/>
              <a:gd name="csX20" fmla="*/ 4148137 w 4405312"/>
              <a:gd name="csY20" fmla="*/ 2219325 h 3781425"/>
              <a:gd name="csX21" fmla="*/ 4119562 w 4405312"/>
              <a:gd name="csY21" fmla="*/ 2314575 h 3781425"/>
              <a:gd name="csX22" fmla="*/ 3943350 w 4405312"/>
              <a:gd name="csY22" fmla="*/ 2395537 h 3781425"/>
              <a:gd name="csX23" fmla="*/ 3943350 w 4405312"/>
              <a:gd name="csY23" fmla="*/ 2438400 h 3781425"/>
              <a:gd name="csX24" fmla="*/ 3976687 w 4405312"/>
              <a:gd name="csY24" fmla="*/ 2476500 h 3781425"/>
              <a:gd name="csX25" fmla="*/ 4024312 w 4405312"/>
              <a:gd name="csY25" fmla="*/ 2476500 h 3781425"/>
              <a:gd name="csX26" fmla="*/ 4086225 w 4405312"/>
              <a:gd name="csY26" fmla="*/ 2519362 h 3781425"/>
              <a:gd name="csX27" fmla="*/ 3952875 w 4405312"/>
              <a:gd name="csY27" fmla="*/ 2614612 h 3781425"/>
              <a:gd name="csX28" fmla="*/ 3914775 w 4405312"/>
              <a:gd name="csY28" fmla="*/ 2547937 h 3781425"/>
              <a:gd name="csX29" fmla="*/ 3867150 w 4405312"/>
              <a:gd name="csY29" fmla="*/ 2566987 h 3781425"/>
              <a:gd name="csX30" fmla="*/ 3881437 w 4405312"/>
              <a:gd name="csY30" fmla="*/ 2638425 h 3781425"/>
              <a:gd name="csX31" fmla="*/ 3933825 w 4405312"/>
              <a:gd name="csY31" fmla="*/ 2662237 h 3781425"/>
              <a:gd name="csX32" fmla="*/ 3771900 w 4405312"/>
              <a:gd name="csY32" fmla="*/ 2795587 h 3781425"/>
              <a:gd name="csX33" fmla="*/ 3709987 w 4405312"/>
              <a:gd name="csY33" fmla="*/ 2771775 h 3781425"/>
              <a:gd name="csX34" fmla="*/ 3671887 w 4405312"/>
              <a:gd name="csY34" fmla="*/ 2814637 h 3781425"/>
              <a:gd name="csX35" fmla="*/ 3690937 w 4405312"/>
              <a:gd name="csY35" fmla="*/ 2862262 h 3781425"/>
              <a:gd name="csX36" fmla="*/ 3552825 w 4405312"/>
              <a:gd name="csY36" fmla="*/ 2924175 h 3781425"/>
              <a:gd name="csX37" fmla="*/ 3481387 w 4405312"/>
              <a:gd name="csY37" fmla="*/ 2914650 h 3781425"/>
              <a:gd name="csX38" fmla="*/ 3243262 w 4405312"/>
              <a:gd name="csY38" fmla="*/ 3000375 h 3781425"/>
              <a:gd name="csX39" fmla="*/ 3190875 w 4405312"/>
              <a:gd name="csY39" fmla="*/ 2919412 h 3781425"/>
              <a:gd name="csX40" fmla="*/ 3133725 w 4405312"/>
              <a:gd name="csY40" fmla="*/ 2947987 h 3781425"/>
              <a:gd name="csX41" fmla="*/ 3143250 w 4405312"/>
              <a:gd name="csY41" fmla="*/ 3009900 h 3781425"/>
              <a:gd name="csX42" fmla="*/ 3214687 w 4405312"/>
              <a:gd name="csY42" fmla="*/ 3071812 h 3781425"/>
              <a:gd name="csX43" fmla="*/ 2795587 w 4405312"/>
              <a:gd name="csY43" fmla="*/ 3181350 h 3781425"/>
              <a:gd name="csX44" fmla="*/ 2681287 w 4405312"/>
              <a:gd name="csY44" fmla="*/ 3190875 h 3781425"/>
              <a:gd name="csX45" fmla="*/ 2443162 w 4405312"/>
              <a:gd name="csY45" fmla="*/ 3352800 h 3781425"/>
              <a:gd name="csX46" fmla="*/ 2248925 w 4405312"/>
              <a:gd name="csY46" fmla="*/ 3418768 h 3781425"/>
              <a:gd name="csX47" fmla="*/ 2233612 w 4405312"/>
              <a:gd name="csY47" fmla="*/ 3500437 h 3781425"/>
              <a:gd name="csX48" fmla="*/ 2009775 w 4405312"/>
              <a:gd name="csY48" fmla="*/ 3595687 h 3781425"/>
              <a:gd name="csX49" fmla="*/ 1924050 w 4405312"/>
              <a:gd name="csY49" fmla="*/ 3590925 h 3781425"/>
              <a:gd name="csX50" fmla="*/ 1814512 w 4405312"/>
              <a:gd name="csY50" fmla="*/ 3657600 h 3781425"/>
              <a:gd name="csX51" fmla="*/ 1795462 w 4405312"/>
              <a:gd name="csY51" fmla="*/ 3724275 h 3781425"/>
              <a:gd name="csX52" fmla="*/ 1719262 w 4405312"/>
              <a:gd name="csY52" fmla="*/ 3781425 h 3781425"/>
              <a:gd name="csX53" fmla="*/ 1700212 w 4405312"/>
              <a:gd name="csY53" fmla="*/ 3633787 h 3781425"/>
              <a:gd name="csX54" fmla="*/ 1766887 w 4405312"/>
              <a:gd name="csY54" fmla="*/ 3562350 h 3781425"/>
              <a:gd name="csX55" fmla="*/ 1776412 w 4405312"/>
              <a:gd name="csY55" fmla="*/ 3495675 h 3781425"/>
              <a:gd name="csX56" fmla="*/ 1733550 w 4405312"/>
              <a:gd name="csY56" fmla="*/ 3386137 h 3781425"/>
              <a:gd name="csX57" fmla="*/ 1800225 w 4405312"/>
              <a:gd name="csY57" fmla="*/ 3338512 h 3781425"/>
              <a:gd name="csX58" fmla="*/ 1800225 w 4405312"/>
              <a:gd name="csY58" fmla="*/ 3188912 h 3781425"/>
              <a:gd name="csX59" fmla="*/ 1728787 w 4405312"/>
              <a:gd name="csY59" fmla="*/ 3143250 h 3781425"/>
              <a:gd name="csX60" fmla="*/ 1647825 w 4405312"/>
              <a:gd name="csY60" fmla="*/ 3124200 h 3781425"/>
              <a:gd name="csX61" fmla="*/ 1547812 w 4405312"/>
              <a:gd name="csY61" fmla="*/ 2967037 h 3781425"/>
              <a:gd name="csX62" fmla="*/ 1438275 w 4405312"/>
              <a:gd name="csY62" fmla="*/ 2976562 h 3781425"/>
              <a:gd name="csX63" fmla="*/ 1433512 w 4405312"/>
              <a:gd name="csY63" fmla="*/ 2933700 h 3781425"/>
              <a:gd name="csX64" fmla="*/ 1481137 w 4405312"/>
              <a:gd name="csY64" fmla="*/ 2700337 h 3781425"/>
              <a:gd name="csX65" fmla="*/ 1395412 w 4405312"/>
              <a:gd name="csY65" fmla="*/ 2371725 h 3781425"/>
              <a:gd name="csX66" fmla="*/ 1181100 w 4405312"/>
              <a:gd name="csY66" fmla="*/ 2028825 h 3781425"/>
              <a:gd name="csX67" fmla="*/ 942975 w 4405312"/>
              <a:gd name="csY67" fmla="*/ 2028825 h 3781425"/>
              <a:gd name="csX68" fmla="*/ 833437 w 4405312"/>
              <a:gd name="csY68" fmla="*/ 1847850 h 3781425"/>
              <a:gd name="csX69" fmla="*/ 804862 w 4405312"/>
              <a:gd name="csY69" fmla="*/ 1624012 h 3781425"/>
              <a:gd name="csX70" fmla="*/ 623887 w 4405312"/>
              <a:gd name="csY70" fmla="*/ 1333500 h 3781425"/>
              <a:gd name="csX71" fmla="*/ 395287 w 4405312"/>
              <a:gd name="csY71" fmla="*/ 1109662 h 3781425"/>
              <a:gd name="csX72" fmla="*/ 219075 w 4405312"/>
              <a:gd name="csY72" fmla="*/ 1095375 h 3781425"/>
              <a:gd name="csX73" fmla="*/ 71437 w 4405312"/>
              <a:gd name="csY73" fmla="*/ 1071562 h 3781425"/>
              <a:gd name="csX74" fmla="*/ 19050 w 4405312"/>
              <a:gd name="csY74" fmla="*/ 1128712 h 3781425"/>
              <a:gd name="csX75" fmla="*/ 0 w 4405312"/>
              <a:gd name="csY75" fmla="*/ 1119187 h 3781425"/>
              <a:gd name="csX76" fmla="*/ 38100 w 4405312"/>
              <a:gd name="csY76" fmla="*/ 1038225 h 3781425"/>
              <a:gd name="csX77" fmla="*/ 290512 w 4405312"/>
              <a:gd name="csY77" fmla="*/ 866775 h 3781425"/>
              <a:gd name="csX78" fmla="*/ 809625 w 4405312"/>
              <a:gd name="csY78" fmla="*/ 628650 h 3781425"/>
              <a:gd name="csX79" fmla="*/ 985837 w 4405312"/>
              <a:gd name="csY79" fmla="*/ 628650 h 3781425"/>
              <a:gd name="csX80" fmla="*/ 1138237 w 4405312"/>
              <a:gd name="csY80" fmla="*/ 600075 h 3781425"/>
              <a:gd name="csX81" fmla="*/ 1543050 w 4405312"/>
              <a:gd name="csY81" fmla="*/ 338137 h 3781425"/>
              <a:gd name="csX82" fmla="*/ 1824037 w 4405312"/>
              <a:gd name="csY82" fmla="*/ 333375 h 3781425"/>
              <a:gd name="csX83" fmla="*/ 1943100 w 4405312"/>
              <a:gd name="csY83" fmla="*/ 266700 h 3781425"/>
              <a:gd name="csX84" fmla="*/ 2076450 w 4405312"/>
              <a:gd name="csY84" fmla="*/ 200025 h 3781425"/>
              <a:gd name="csX85" fmla="*/ 2133600 w 4405312"/>
              <a:gd name="csY85" fmla="*/ 104775 h 3781425"/>
              <a:gd name="csX86" fmla="*/ 2138362 w 4405312"/>
              <a:gd name="csY86" fmla="*/ 71437 h 378142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</a:cxnLst>
            <a:rect l="l" t="t" r="r" b="b"/>
            <a:pathLst>
              <a:path w="4405312" h="3781425">
                <a:moveTo>
                  <a:pt x="2266950" y="0"/>
                </a:moveTo>
                <a:lnTo>
                  <a:pt x="2366962" y="33337"/>
                </a:lnTo>
                <a:lnTo>
                  <a:pt x="2495550" y="19050"/>
                </a:lnTo>
                <a:lnTo>
                  <a:pt x="2514600" y="57150"/>
                </a:lnTo>
                <a:lnTo>
                  <a:pt x="2490787" y="138112"/>
                </a:lnTo>
                <a:lnTo>
                  <a:pt x="2824162" y="447675"/>
                </a:lnTo>
                <a:lnTo>
                  <a:pt x="3205162" y="619125"/>
                </a:lnTo>
                <a:lnTo>
                  <a:pt x="3533775" y="685800"/>
                </a:lnTo>
                <a:lnTo>
                  <a:pt x="4181475" y="600075"/>
                </a:lnTo>
                <a:lnTo>
                  <a:pt x="4352925" y="619125"/>
                </a:lnTo>
                <a:lnTo>
                  <a:pt x="4405312" y="666750"/>
                </a:lnTo>
                <a:lnTo>
                  <a:pt x="4286250" y="790575"/>
                </a:lnTo>
                <a:lnTo>
                  <a:pt x="4214812" y="828675"/>
                </a:lnTo>
                <a:lnTo>
                  <a:pt x="3867150" y="1343025"/>
                </a:lnTo>
                <a:lnTo>
                  <a:pt x="3705225" y="1490662"/>
                </a:lnTo>
                <a:lnTo>
                  <a:pt x="3614737" y="1871662"/>
                </a:lnTo>
                <a:lnTo>
                  <a:pt x="3638550" y="1971675"/>
                </a:lnTo>
                <a:lnTo>
                  <a:pt x="3700462" y="2081212"/>
                </a:lnTo>
                <a:lnTo>
                  <a:pt x="3824287" y="2214562"/>
                </a:lnTo>
                <a:lnTo>
                  <a:pt x="3986212" y="2185987"/>
                </a:lnTo>
                <a:lnTo>
                  <a:pt x="4148137" y="2219325"/>
                </a:lnTo>
                <a:lnTo>
                  <a:pt x="4119562" y="2314575"/>
                </a:lnTo>
                <a:lnTo>
                  <a:pt x="3943350" y="2395537"/>
                </a:lnTo>
                <a:lnTo>
                  <a:pt x="3943350" y="2438400"/>
                </a:lnTo>
                <a:lnTo>
                  <a:pt x="3976687" y="2476500"/>
                </a:lnTo>
                <a:lnTo>
                  <a:pt x="4024312" y="2476500"/>
                </a:lnTo>
                <a:lnTo>
                  <a:pt x="4086225" y="2519362"/>
                </a:lnTo>
                <a:lnTo>
                  <a:pt x="3952875" y="2614612"/>
                </a:lnTo>
                <a:lnTo>
                  <a:pt x="3914775" y="2547937"/>
                </a:lnTo>
                <a:lnTo>
                  <a:pt x="3867150" y="2566987"/>
                </a:lnTo>
                <a:lnTo>
                  <a:pt x="3881437" y="2638425"/>
                </a:lnTo>
                <a:lnTo>
                  <a:pt x="3933825" y="2662237"/>
                </a:lnTo>
                <a:lnTo>
                  <a:pt x="3771900" y="2795587"/>
                </a:lnTo>
                <a:lnTo>
                  <a:pt x="3709987" y="2771775"/>
                </a:lnTo>
                <a:lnTo>
                  <a:pt x="3671887" y="2814637"/>
                </a:lnTo>
                <a:lnTo>
                  <a:pt x="3690937" y="2862262"/>
                </a:lnTo>
                <a:lnTo>
                  <a:pt x="3552825" y="2924175"/>
                </a:lnTo>
                <a:lnTo>
                  <a:pt x="3481387" y="2914650"/>
                </a:lnTo>
                <a:lnTo>
                  <a:pt x="3243262" y="3000375"/>
                </a:lnTo>
                <a:lnTo>
                  <a:pt x="3190875" y="2919412"/>
                </a:lnTo>
                <a:lnTo>
                  <a:pt x="3133725" y="2947987"/>
                </a:lnTo>
                <a:lnTo>
                  <a:pt x="3143250" y="3009900"/>
                </a:lnTo>
                <a:lnTo>
                  <a:pt x="3214687" y="3071812"/>
                </a:lnTo>
                <a:lnTo>
                  <a:pt x="2795587" y="3181350"/>
                </a:lnTo>
                <a:lnTo>
                  <a:pt x="2681287" y="3190875"/>
                </a:lnTo>
                <a:lnTo>
                  <a:pt x="2443162" y="3352800"/>
                </a:lnTo>
                <a:lnTo>
                  <a:pt x="2248925" y="3418768"/>
                </a:lnTo>
                <a:lnTo>
                  <a:pt x="2233612" y="3500437"/>
                </a:lnTo>
                <a:lnTo>
                  <a:pt x="2009775" y="3595687"/>
                </a:lnTo>
                <a:lnTo>
                  <a:pt x="1924050" y="3590925"/>
                </a:lnTo>
                <a:lnTo>
                  <a:pt x="1814512" y="3657600"/>
                </a:lnTo>
                <a:lnTo>
                  <a:pt x="1795462" y="3724275"/>
                </a:lnTo>
                <a:lnTo>
                  <a:pt x="1719262" y="3781425"/>
                </a:lnTo>
                <a:lnTo>
                  <a:pt x="1700212" y="3633787"/>
                </a:lnTo>
                <a:lnTo>
                  <a:pt x="1766887" y="3562350"/>
                </a:lnTo>
                <a:lnTo>
                  <a:pt x="1776412" y="3495675"/>
                </a:lnTo>
                <a:lnTo>
                  <a:pt x="1733550" y="3386137"/>
                </a:lnTo>
                <a:lnTo>
                  <a:pt x="1800225" y="3338512"/>
                </a:lnTo>
                <a:lnTo>
                  <a:pt x="1800225" y="3188912"/>
                </a:lnTo>
                <a:lnTo>
                  <a:pt x="1728787" y="3143250"/>
                </a:lnTo>
                <a:lnTo>
                  <a:pt x="1647825" y="3124200"/>
                </a:lnTo>
                <a:lnTo>
                  <a:pt x="1547812" y="2967037"/>
                </a:lnTo>
                <a:lnTo>
                  <a:pt x="1438275" y="2976562"/>
                </a:lnTo>
                <a:lnTo>
                  <a:pt x="1433512" y="2933700"/>
                </a:lnTo>
                <a:lnTo>
                  <a:pt x="1481137" y="2700337"/>
                </a:lnTo>
                <a:lnTo>
                  <a:pt x="1395412" y="2371725"/>
                </a:lnTo>
                <a:lnTo>
                  <a:pt x="1181100" y="2028825"/>
                </a:lnTo>
                <a:lnTo>
                  <a:pt x="942975" y="2028825"/>
                </a:lnTo>
                <a:lnTo>
                  <a:pt x="833437" y="1847850"/>
                </a:lnTo>
                <a:lnTo>
                  <a:pt x="804862" y="1624012"/>
                </a:lnTo>
                <a:lnTo>
                  <a:pt x="623887" y="1333500"/>
                </a:lnTo>
                <a:lnTo>
                  <a:pt x="395287" y="1109662"/>
                </a:lnTo>
                <a:lnTo>
                  <a:pt x="219075" y="1095375"/>
                </a:lnTo>
                <a:lnTo>
                  <a:pt x="71437" y="1071562"/>
                </a:lnTo>
                <a:lnTo>
                  <a:pt x="19050" y="1128712"/>
                </a:lnTo>
                <a:lnTo>
                  <a:pt x="0" y="1119187"/>
                </a:lnTo>
                <a:lnTo>
                  <a:pt x="38100" y="1038225"/>
                </a:lnTo>
                <a:lnTo>
                  <a:pt x="290512" y="866775"/>
                </a:lnTo>
                <a:lnTo>
                  <a:pt x="809625" y="628650"/>
                </a:lnTo>
                <a:lnTo>
                  <a:pt x="985837" y="628650"/>
                </a:lnTo>
                <a:lnTo>
                  <a:pt x="1138237" y="600075"/>
                </a:lnTo>
                <a:lnTo>
                  <a:pt x="1543050" y="338137"/>
                </a:lnTo>
                <a:lnTo>
                  <a:pt x="1824037" y="333375"/>
                </a:lnTo>
                <a:lnTo>
                  <a:pt x="1943100" y="266700"/>
                </a:lnTo>
                <a:lnTo>
                  <a:pt x="2076450" y="200025"/>
                </a:lnTo>
                <a:lnTo>
                  <a:pt x="2133600" y="104775"/>
                </a:lnTo>
                <a:lnTo>
                  <a:pt x="2138362" y="71437"/>
                </a:lnTo>
                <a:close/>
              </a:path>
            </a:pathLst>
          </a:custGeom>
          <a:solidFill>
            <a:schemeClr val="bg1"/>
          </a:solidFill>
          <a:ln w="19050" cap="rnd">
            <a:solidFill>
              <a:schemeClr val="tx1"/>
            </a:solidFill>
            <a:beve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DD34CB78-19EF-5A84-B2F7-A855CFEB8B39}"/>
              </a:ext>
            </a:extLst>
          </p:cNvPr>
          <p:cNvSpPr/>
          <p:nvPr/>
        </p:nvSpPr>
        <p:spPr>
          <a:xfrm>
            <a:off x="3712311" y="1201885"/>
            <a:ext cx="2460616" cy="2112140"/>
          </a:xfrm>
          <a:custGeom>
            <a:avLst/>
            <a:gdLst>
              <a:gd name="csX0" fmla="*/ 2266950 w 4405312"/>
              <a:gd name="csY0" fmla="*/ 0 h 3781425"/>
              <a:gd name="csX1" fmla="*/ 2366962 w 4405312"/>
              <a:gd name="csY1" fmla="*/ 33337 h 3781425"/>
              <a:gd name="csX2" fmla="*/ 2495550 w 4405312"/>
              <a:gd name="csY2" fmla="*/ 19050 h 3781425"/>
              <a:gd name="csX3" fmla="*/ 2514600 w 4405312"/>
              <a:gd name="csY3" fmla="*/ 57150 h 3781425"/>
              <a:gd name="csX4" fmla="*/ 2490787 w 4405312"/>
              <a:gd name="csY4" fmla="*/ 138112 h 3781425"/>
              <a:gd name="csX5" fmla="*/ 2824162 w 4405312"/>
              <a:gd name="csY5" fmla="*/ 447675 h 3781425"/>
              <a:gd name="csX6" fmla="*/ 3205162 w 4405312"/>
              <a:gd name="csY6" fmla="*/ 619125 h 3781425"/>
              <a:gd name="csX7" fmla="*/ 3533775 w 4405312"/>
              <a:gd name="csY7" fmla="*/ 685800 h 3781425"/>
              <a:gd name="csX8" fmla="*/ 4181475 w 4405312"/>
              <a:gd name="csY8" fmla="*/ 600075 h 3781425"/>
              <a:gd name="csX9" fmla="*/ 4352925 w 4405312"/>
              <a:gd name="csY9" fmla="*/ 619125 h 3781425"/>
              <a:gd name="csX10" fmla="*/ 4405312 w 4405312"/>
              <a:gd name="csY10" fmla="*/ 666750 h 3781425"/>
              <a:gd name="csX11" fmla="*/ 4286250 w 4405312"/>
              <a:gd name="csY11" fmla="*/ 790575 h 3781425"/>
              <a:gd name="csX12" fmla="*/ 4214812 w 4405312"/>
              <a:gd name="csY12" fmla="*/ 828675 h 3781425"/>
              <a:gd name="csX13" fmla="*/ 3867150 w 4405312"/>
              <a:gd name="csY13" fmla="*/ 1343025 h 3781425"/>
              <a:gd name="csX14" fmla="*/ 3705225 w 4405312"/>
              <a:gd name="csY14" fmla="*/ 1490662 h 3781425"/>
              <a:gd name="csX15" fmla="*/ 3614737 w 4405312"/>
              <a:gd name="csY15" fmla="*/ 1871662 h 3781425"/>
              <a:gd name="csX16" fmla="*/ 3638550 w 4405312"/>
              <a:gd name="csY16" fmla="*/ 1971675 h 3781425"/>
              <a:gd name="csX17" fmla="*/ 3700462 w 4405312"/>
              <a:gd name="csY17" fmla="*/ 2081212 h 3781425"/>
              <a:gd name="csX18" fmla="*/ 3824287 w 4405312"/>
              <a:gd name="csY18" fmla="*/ 2214562 h 3781425"/>
              <a:gd name="csX19" fmla="*/ 3986212 w 4405312"/>
              <a:gd name="csY19" fmla="*/ 2185987 h 3781425"/>
              <a:gd name="csX20" fmla="*/ 4148137 w 4405312"/>
              <a:gd name="csY20" fmla="*/ 2219325 h 3781425"/>
              <a:gd name="csX21" fmla="*/ 4119562 w 4405312"/>
              <a:gd name="csY21" fmla="*/ 2314575 h 3781425"/>
              <a:gd name="csX22" fmla="*/ 3943350 w 4405312"/>
              <a:gd name="csY22" fmla="*/ 2395537 h 3781425"/>
              <a:gd name="csX23" fmla="*/ 3943350 w 4405312"/>
              <a:gd name="csY23" fmla="*/ 2438400 h 3781425"/>
              <a:gd name="csX24" fmla="*/ 3976687 w 4405312"/>
              <a:gd name="csY24" fmla="*/ 2476500 h 3781425"/>
              <a:gd name="csX25" fmla="*/ 4024312 w 4405312"/>
              <a:gd name="csY25" fmla="*/ 2476500 h 3781425"/>
              <a:gd name="csX26" fmla="*/ 4086225 w 4405312"/>
              <a:gd name="csY26" fmla="*/ 2519362 h 3781425"/>
              <a:gd name="csX27" fmla="*/ 3952875 w 4405312"/>
              <a:gd name="csY27" fmla="*/ 2614612 h 3781425"/>
              <a:gd name="csX28" fmla="*/ 3914775 w 4405312"/>
              <a:gd name="csY28" fmla="*/ 2547937 h 3781425"/>
              <a:gd name="csX29" fmla="*/ 3867150 w 4405312"/>
              <a:gd name="csY29" fmla="*/ 2566987 h 3781425"/>
              <a:gd name="csX30" fmla="*/ 3881437 w 4405312"/>
              <a:gd name="csY30" fmla="*/ 2638425 h 3781425"/>
              <a:gd name="csX31" fmla="*/ 3933825 w 4405312"/>
              <a:gd name="csY31" fmla="*/ 2662237 h 3781425"/>
              <a:gd name="csX32" fmla="*/ 3771900 w 4405312"/>
              <a:gd name="csY32" fmla="*/ 2795587 h 3781425"/>
              <a:gd name="csX33" fmla="*/ 3709987 w 4405312"/>
              <a:gd name="csY33" fmla="*/ 2771775 h 3781425"/>
              <a:gd name="csX34" fmla="*/ 3671887 w 4405312"/>
              <a:gd name="csY34" fmla="*/ 2814637 h 3781425"/>
              <a:gd name="csX35" fmla="*/ 3690937 w 4405312"/>
              <a:gd name="csY35" fmla="*/ 2862262 h 3781425"/>
              <a:gd name="csX36" fmla="*/ 3552825 w 4405312"/>
              <a:gd name="csY36" fmla="*/ 2924175 h 3781425"/>
              <a:gd name="csX37" fmla="*/ 3481387 w 4405312"/>
              <a:gd name="csY37" fmla="*/ 2914650 h 3781425"/>
              <a:gd name="csX38" fmla="*/ 3243262 w 4405312"/>
              <a:gd name="csY38" fmla="*/ 3000375 h 3781425"/>
              <a:gd name="csX39" fmla="*/ 3190875 w 4405312"/>
              <a:gd name="csY39" fmla="*/ 2919412 h 3781425"/>
              <a:gd name="csX40" fmla="*/ 3133725 w 4405312"/>
              <a:gd name="csY40" fmla="*/ 2947987 h 3781425"/>
              <a:gd name="csX41" fmla="*/ 3143250 w 4405312"/>
              <a:gd name="csY41" fmla="*/ 3009900 h 3781425"/>
              <a:gd name="csX42" fmla="*/ 3214687 w 4405312"/>
              <a:gd name="csY42" fmla="*/ 3071812 h 3781425"/>
              <a:gd name="csX43" fmla="*/ 2795587 w 4405312"/>
              <a:gd name="csY43" fmla="*/ 3181350 h 3781425"/>
              <a:gd name="csX44" fmla="*/ 2681287 w 4405312"/>
              <a:gd name="csY44" fmla="*/ 3190875 h 3781425"/>
              <a:gd name="csX45" fmla="*/ 2443162 w 4405312"/>
              <a:gd name="csY45" fmla="*/ 3352800 h 3781425"/>
              <a:gd name="csX46" fmla="*/ 2248925 w 4405312"/>
              <a:gd name="csY46" fmla="*/ 3418768 h 3781425"/>
              <a:gd name="csX47" fmla="*/ 2233612 w 4405312"/>
              <a:gd name="csY47" fmla="*/ 3500437 h 3781425"/>
              <a:gd name="csX48" fmla="*/ 2009775 w 4405312"/>
              <a:gd name="csY48" fmla="*/ 3595687 h 3781425"/>
              <a:gd name="csX49" fmla="*/ 1924050 w 4405312"/>
              <a:gd name="csY49" fmla="*/ 3590925 h 3781425"/>
              <a:gd name="csX50" fmla="*/ 1814512 w 4405312"/>
              <a:gd name="csY50" fmla="*/ 3657600 h 3781425"/>
              <a:gd name="csX51" fmla="*/ 1795462 w 4405312"/>
              <a:gd name="csY51" fmla="*/ 3724275 h 3781425"/>
              <a:gd name="csX52" fmla="*/ 1719262 w 4405312"/>
              <a:gd name="csY52" fmla="*/ 3781425 h 3781425"/>
              <a:gd name="csX53" fmla="*/ 1700212 w 4405312"/>
              <a:gd name="csY53" fmla="*/ 3633787 h 3781425"/>
              <a:gd name="csX54" fmla="*/ 1766887 w 4405312"/>
              <a:gd name="csY54" fmla="*/ 3562350 h 3781425"/>
              <a:gd name="csX55" fmla="*/ 1776412 w 4405312"/>
              <a:gd name="csY55" fmla="*/ 3495675 h 3781425"/>
              <a:gd name="csX56" fmla="*/ 1733550 w 4405312"/>
              <a:gd name="csY56" fmla="*/ 3386137 h 3781425"/>
              <a:gd name="csX57" fmla="*/ 1800225 w 4405312"/>
              <a:gd name="csY57" fmla="*/ 3338512 h 3781425"/>
              <a:gd name="csX58" fmla="*/ 1800225 w 4405312"/>
              <a:gd name="csY58" fmla="*/ 3188912 h 3781425"/>
              <a:gd name="csX59" fmla="*/ 1728787 w 4405312"/>
              <a:gd name="csY59" fmla="*/ 3143250 h 3781425"/>
              <a:gd name="csX60" fmla="*/ 1647825 w 4405312"/>
              <a:gd name="csY60" fmla="*/ 3124200 h 3781425"/>
              <a:gd name="csX61" fmla="*/ 1547812 w 4405312"/>
              <a:gd name="csY61" fmla="*/ 2967037 h 3781425"/>
              <a:gd name="csX62" fmla="*/ 1438275 w 4405312"/>
              <a:gd name="csY62" fmla="*/ 2976562 h 3781425"/>
              <a:gd name="csX63" fmla="*/ 1433512 w 4405312"/>
              <a:gd name="csY63" fmla="*/ 2933700 h 3781425"/>
              <a:gd name="csX64" fmla="*/ 1481137 w 4405312"/>
              <a:gd name="csY64" fmla="*/ 2700337 h 3781425"/>
              <a:gd name="csX65" fmla="*/ 1395412 w 4405312"/>
              <a:gd name="csY65" fmla="*/ 2371725 h 3781425"/>
              <a:gd name="csX66" fmla="*/ 1181100 w 4405312"/>
              <a:gd name="csY66" fmla="*/ 2028825 h 3781425"/>
              <a:gd name="csX67" fmla="*/ 942975 w 4405312"/>
              <a:gd name="csY67" fmla="*/ 2028825 h 3781425"/>
              <a:gd name="csX68" fmla="*/ 833437 w 4405312"/>
              <a:gd name="csY68" fmla="*/ 1847850 h 3781425"/>
              <a:gd name="csX69" fmla="*/ 804862 w 4405312"/>
              <a:gd name="csY69" fmla="*/ 1624012 h 3781425"/>
              <a:gd name="csX70" fmla="*/ 623887 w 4405312"/>
              <a:gd name="csY70" fmla="*/ 1333500 h 3781425"/>
              <a:gd name="csX71" fmla="*/ 395287 w 4405312"/>
              <a:gd name="csY71" fmla="*/ 1109662 h 3781425"/>
              <a:gd name="csX72" fmla="*/ 219075 w 4405312"/>
              <a:gd name="csY72" fmla="*/ 1095375 h 3781425"/>
              <a:gd name="csX73" fmla="*/ 71437 w 4405312"/>
              <a:gd name="csY73" fmla="*/ 1071562 h 3781425"/>
              <a:gd name="csX74" fmla="*/ 19050 w 4405312"/>
              <a:gd name="csY74" fmla="*/ 1128712 h 3781425"/>
              <a:gd name="csX75" fmla="*/ 0 w 4405312"/>
              <a:gd name="csY75" fmla="*/ 1119187 h 3781425"/>
              <a:gd name="csX76" fmla="*/ 38100 w 4405312"/>
              <a:gd name="csY76" fmla="*/ 1038225 h 3781425"/>
              <a:gd name="csX77" fmla="*/ 290512 w 4405312"/>
              <a:gd name="csY77" fmla="*/ 866775 h 3781425"/>
              <a:gd name="csX78" fmla="*/ 809625 w 4405312"/>
              <a:gd name="csY78" fmla="*/ 628650 h 3781425"/>
              <a:gd name="csX79" fmla="*/ 985837 w 4405312"/>
              <a:gd name="csY79" fmla="*/ 628650 h 3781425"/>
              <a:gd name="csX80" fmla="*/ 1138237 w 4405312"/>
              <a:gd name="csY80" fmla="*/ 600075 h 3781425"/>
              <a:gd name="csX81" fmla="*/ 1543050 w 4405312"/>
              <a:gd name="csY81" fmla="*/ 338137 h 3781425"/>
              <a:gd name="csX82" fmla="*/ 1824037 w 4405312"/>
              <a:gd name="csY82" fmla="*/ 333375 h 3781425"/>
              <a:gd name="csX83" fmla="*/ 1943100 w 4405312"/>
              <a:gd name="csY83" fmla="*/ 266700 h 3781425"/>
              <a:gd name="csX84" fmla="*/ 2076450 w 4405312"/>
              <a:gd name="csY84" fmla="*/ 200025 h 3781425"/>
              <a:gd name="csX85" fmla="*/ 2133600 w 4405312"/>
              <a:gd name="csY85" fmla="*/ 104775 h 3781425"/>
              <a:gd name="csX86" fmla="*/ 2138362 w 4405312"/>
              <a:gd name="csY86" fmla="*/ 71437 h 378142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</a:cxnLst>
            <a:rect l="l" t="t" r="r" b="b"/>
            <a:pathLst>
              <a:path w="4405312" h="3781425">
                <a:moveTo>
                  <a:pt x="2266950" y="0"/>
                </a:moveTo>
                <a:lnTo>
                  <a:pt x="2366962" y="33337"/>
                </a:lnTo>
                <a:lnTo>
                  <a:pt x="2495550" y="19050"/>
                </a:lnTo>
                <a:lnTo>
                  <a:pt x="2514600" y="57150"/>
                </a:lnTo>
                <a:lnTo>
                  <a:pt x="2490787" y="138112"/>
                </a:lnTo>
                <a:lnTo>
                  <a:pt x="2824162" y="447675"/>
                </a:lnTo>
                <a:lnTo>
                  <a:pt x="3205162" y="619125"/>
                </a:lnTo>
                <a:lnTo>
                  <a:pt x="3533775" y="685800"/>
                </a:lnTo>
                <a:lnTo>
                  <a:pt x="4181475" y="600075"/>
                </a:lnTo>
                <a:lnTo>
                  <a:pt x="4352925" y="619125"/>
                </a:lnTo>
                <a:lnTo>
                  <a:pt x="4405312" y="666750"/>
                </a:lnTo>
                <a:lnTo>
                  <a:pt x="4286250" y="790575"/>
                </a:lnTo>
                <a:lnTo>
                  <a:pt x="4214812" y="828675"/>
                </a:lnTo>
                <a:lnTo>
                  <a:pt x="3867150" y="1343025"/>
                </a:lnTo>
                <a:lnTo>
                  <a:pt x="3705225" y="1490662"/>
                </a:lnTo>
                <a:lnTo>
                  <a:pt x="3614737" y="1871662"/>
                </a:lnTo>
                <a:lnTo>
                  <a:pt x="3638550" y="1971675"/>
                </a:lnTo>
                <a:lnTo>
                  <a:pt x="3700462" y="2081212"/>
                </a:lnTo>
                <a:lnTo>
                  <a:pt x="3824287" y="2214562"/>
                </a:lnTo>
                <a:lnTo>
                  <a:pt x="3986212" y="2185987"/>
                </a:lnTo>
                <a:lnTo>
                  <a:pt x="4148137" y="2219325"/>
                </a:lnTo>
                <a:lnTo>
                  <a:pt x="4119562" y="2314575"/>
                </a:lnTo>
                <a:lnTo>
                  <a:pt x="3943350" y="2395537"/>
                </a:lnTo>
                <a:lnTo>
                  <a:pt x="3943350" y="2438400"/>
                </a:lnTo>
                <a:lnTo>
                  <a:pt x="3976687" y="2476500"/>
                </a:lnTo>
                <a:lnTo>
                  <a:pt x="4024312" y="2476500"/>
                </a:lnTo>
                <a:lnTo>
                  <a:pt x="4086225" y="2519362"/>
                </a:lnTo>
                <a:lnTo>
                  <a:pt x="3952875" y="2614612"/>
                </a:lnTo>
                <a:lnTo>
                  <a:pt x="3914775" y="2547937"/>
                </a:lnTo>
                <a:lnTo>
                  <a:pt x="3867150" y="2566987"/>
                </a:lnTo>
                <a:lnTo>
                  <a:pt x="3881437" y="2638425"/>
                </a:lnTo>
                <a:lnTo>
                  <a:pt x="3933825" y="2662237"/>
                </a:lnTo>
                <a:lnTo>
                  <a:pt x="3771900" y="2795587"/>
                </a:lnTo>
                <a:lnTo>
                  <a:pt x="3709987" y="2771775"/>
                </a:lnTo>
                <a:lnTo>
                  <a:pt x="3671887" y="2814637"/>
                </a:lnTo>
                <a:lnTo>
                  <a:pt x="3690937" y="2862262"/>
                </a:lnTo>
                <a:lnTo>
                  <a:pt x="3552825" y="2924175"/>
                </a:lnTo>
                <a:lnTo>
                  <a:pt x="3481387" y="2914650"/>
                </a:lnTo>
                <a:lnTo>
                  <a:pt x="3243262" y="3000375"/>
                </a:lnTo>
                <a:lnTo>
                  <a:pt x="3190875" y="2919412"/>
                </a:lnTo>
                <a:lnTo>
                  <a:pt x="3133725" y="2947987"/>
                </a:lnTo>
                <a:lnTo>
                  <a:pt x="3143250" y="3009900"/>
                </a:lnTo>
                <a:lnTo>
                  <a:pt x="3214687" y="3071812"/>
                </a:lnTo>
                <a:lnTo>
                  <a:pt x="2795587" y="3181350"/>
                </a:lnTo>
                <a:lnTo>
                  <a:pt x="2681287" y="3190875"/>
                </a:lnTo>
                <a:lnTo>
                  <a:pt x="2443162" y="3352800"/>
                </a:lnTo>
                <a:lnTo>
                  <a:pt x="2248925" y="3418768"/>
                </a:lnTo>
                <a:lnTo>
                  <a:pt x="2233612" y="3500437"/>
                </a:lnTo>
                <a:lnTo>
                  <a:pt x="2009775" y="3595687"/>
                </a:lnTo>
                <a:lnTo>
                  <a:pt x="1924050" y="3590925"/>
                </a:lnTo>
                <a:lnTo>
                  <a:pt x="1814512" y="3657600"/>
                </a:lnTo>
                <a:lnTo>
                  <a:pt x="1795462" y="3724275"/>
                </a:lnTo>
                <a:lnTo>
                  <a:pt x="1719262" y="3781425"/>
                </a:lnTo>
                <a:lnTo>
                  <a:pt x="1700212" y="3633787"/>
                </a:lnTo>
                <a:lnTo>
                  <a:pt x="1766887" y="3562350"/>
                </a:lnTo>
                <a:lnTo>
                  <a:pt x="1776412" y="3495675"/>
                </a:lnTo>
                <a:lnTo>
                  <a:pt x="1733550" y="3386137"/>
                </a:lnTo>
                <a:lnTo>
                  <a:pt x="1800225" y="3338512"/>
                </a:lnTo>
                <a:lnTo>
                  <a:pt x="1800225" y="3188912"/>
                </a:lnTo>
                <a:lnTo>
                  <a:pt x="1728787" y="3143250"/>
                </a:lnTo>
                <a:lnTo>
                  <a:pt x="1647825" y="3124200"/>
                </a:lnTo>
                <a:lnTo>
                  <a:pt x="1547812" y="2967037"/>
                </a:lnTo>
                <a:lnTo>
                  <a:pt x="1438275" y="2976562"/>
                </a:lnTo>
                <a:lnTo>
                  <a:pt x="1433512" y="2933700"/>
                </a:lnTo>
                <a:lnTo>
                  <a:pt x="1481137" y="2700337"/>
                </a:lnTo>
                <a:lnTo>
                  <a:pt x="1395412" y="2371725"/>
                </a:lnTo>
                <a:lnTo>
                  <a:pt x="1181100" y="2028825"/>
                </a:lnTo>
                <a:lnTo>
                  <a:pt x="942975" y="2028825"/>
                </a:lnTo>
                <a:lnTo>
                  <a:pt x="833437" y="1847850"/>
                </a:lnTo>
                <a:lnTo>
                  <a:pt x="804862" y="1624012"/>
                </a:lnTo>
                <a:lnTo>
                  <a:pt x="623887" y="1333500"/>
                </a:lnTo>
                <a:lnTo>
                  <a:pt x="395287" y="1109662"/>
                </a:lnTo>
                <a:lnTo>
                  <a:pt x="219075" y="1095375"/>
                </a:lnTo>
                <a:lnTo>
                  <a:pt x="71437" y="1071562"/>
                </a:lnTo>
                <a:lnTo>
                  <a:pt x="19050" y="1128712"/>
                </a:lnTo>
                <a:lnTo>
                  <a:pt x="0" y="1119187"/>
                </a:lnTo>
                <a:lnTo>
                  <a:pt x="38100" y="1038225"/>
                </a:lnTo>
                <a:lnTo>
                  <a:pt x="290512" y="866775"/>
                </a:lnTo>
                <a:lnTo>
                  <a:pt x="809625" y="628650"/>
                </a:lnTo>
                <a:lnTo>
                  <a:pt x="985837" y="628650"/>
                </a:lnTo>
                <a:lnTo>
                  <a:pt x="1138237" y="600075"/>
                </a:lnTo>
                <a:lnTo>
                  <a:pt x="1543050" y="338137"/>
                </a:lnTo>
                <a:lnTo>
                  <a:pt x="1824037" y="333375"/>
                </a:lnTo>
                <a:lnTo>
                  <a:pt x="1943100" y="266700"/>
                </a:lnTo>
                <a:lnTo>
                  <a:pt x="2076450" y="200025"/>
                </a:lnTo>
                <a:lnTo>
                  <a:pt x="2133600" y="104775"/>
                </a:lnTo>
                <a:lnTo>
                  <a:pt x="2138362" y="71437"/>
                </a:lnTo>
                <a:close/>
              </a:path>
            </a:pathLst>
          </a:custGeom>
          <a:solidFill>
            <a:srgbClr val="00CC00"/>
          </a:solidFill>
          <a:ln w="19050">
            <a:solidFill>
              <a:schemeClr val="tx1"/>
            </a:solidFill>
          </a:ln>
          <a:effectLst>
            <a:outerShdw dist="63500" dir="5400000" algn="ctr" rotWithShape="0">
              <a:srgbClr val="000000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085AC2A7-6839-33EA-FEFA-498078661A29}"/>
              </a:ext>
            </a:extLst>
          </p:cNvPr>
          <p:cNvSpPr/>
          <p:nvPr/>
        </p:nvSpPr>
        <p:spPr>
          <a:xfrm>
            <a:off x="6687739" y="1201885"/>
            <a:ext cx="2460616" cy="2112140"/>
          </a:xfrm>
          <a:custGeom>
            <a:avLst/>
            <a:gdLst>
              <a:gd name="csX0" fmla="*/ 2266950 w 4405312"/>
              <a:gd name="csY0" fmla="*/ 0 h 3781425"/>
              <a:gd name="csX1" fmla="*/ 2366962 w 4405312"/>
              <a:gd name="csY1" fmla="*/ 33337 h 3781425"/>
              <a:gd name="csX2" fmla="*/ 2495550 w 4405312"/>
              <a:gd name="csY2" fmla="*/ 19050 h 3781425"/>
              <a:gd name="csX3" fmla="*/ 2514600 w 4405312"/>
              <a:gd name="csY3" fmla="*/ 57150 h 3781425"/>
              <a:gd name="csX4" fmla="*/ 2490787 w 4405312"/>
              <a:gd name="csY4" fmla="*/ 138112 h 3781425"/>
              <a:gd name="csX5" fmla="*/ 2824162 w 4405312"/>
              <a:gd name="csY5" fmla="*/ 447675 h 3781425"/>
              <a:gd name="csX6" fmla="*/ 3205162 w 4405312"/>
              <a:gd name="csY6" fmla="*/ 619125 h 3781425"/>
              <a:gd name="csX7" fmla="*/ 3533775 w 4405312"/>
              <a:gd name="csY7" fmla="*/ 685800 h 3781425"/>
              <a:gd name="csX8" fmla="*/ 4181475 w 4405312"/>
              <a:gd name="csY8" fmla="*/ 600075 h 3781425"/>
              <a:gd name="csX9" fmla="*/ 4352925 w 4405312"/>
              <a:gd name="csY9" fmla="*/ 619125 h 3781425"/>
              <a:gd name="csX10" fmla="*/ 4405312 w 4405312"/>
              <a:gd name="csY10" fmla="*/ 666750 h 3781425"/>
              <a:gd name="csX11" fmla="*/ 4286250 w 4405312"/>
              <a:gd name="csY11" fmla="*/ 790575 h 3781425"/>
              <a:gd name="csX12" fmla="*/ 4214812 w 4405312"/>
              <a:gd name="csY12" fmla="*/ 828675 h 3781425"/>
              <a:gd name="csX13" fmla="*/ 3867150 w 4405312"/>
              <a:gd name="csY13" fmla="*/ 1343025 h 3781425"/>
              <a:gd name="csX14" fmla="*/ 3705225 w 4405312"/>
              <a:gd name="csY14" fmla="*/ 1490662 h 3781425"/>
              <a:gd name="csX15" fmla="*/ 3614737 w 4405312"/>
              <a:gd name="csY15" fmla="*/ 1871662 h 3781425"/>
              <a:gd name="csX16" fmla="*/ 3638550 w 4405312"/>
              <a:gd name="csY16" fmla="*/ 1971675 h 3781425"/>
              <a:gd name="csX17" fmla="*/ 3700462 w 4405312"/>
              <a:gd name="csY17" fmla="*/ 2081212 h 3781425"/>
              <a:gd name="csX18" fmla="*/ 3824287 w 4405312"/>
              <a:gd name="csY18" fmla="*/ 2214562 h 3781425"/>
              <a:gd name="csX19" fmla="*/ 3986212 w 4405312"/>
              <a:gd name="csY19" fmla="*/ 2185987 h 3781425"/>
              <a:gd name="csX20" fmla="*/ 4148137 w 4405312"/>
              <a:gd name="csY20" fmla="*/ 2219325 h 3781425"/>
              <a:gd name="csX21" fmla="*/ 4119562 w 4405312"/>
              <a:gd name="csY21" fmla="*/ 2314575 h 3781425"/>
              <a:gd name="csX22" fmla="*/ 3943350 w 4405312"/>
              <a:gd name="csY22" fmla="*/ 2395537 h 3781425"/>
              <a:gd name="csX23" fmla="*/ 3943350 w 4405312"/>
              <a:gd name="csY23" fmla="*/ 2438400 h 3781425"/>
              <a:gd name="csX24" fmla="*/ 3976687 w 4405312"/>
              <a:gd name="csY24" fmla="*/ 2476500 h 3781425"/>
              <a:gd name="csX25" fmla="*/ 4024312 w 4405312"/>
              <a:gd name="csY25" fmla="*/ 2476500 h 3781425"/>
              <a:gd name="csX26" fmla="*/ 4086225 w 4405312"/>
              <a:gd name="csY26" fmla="*/ 2519362 h 3781425"/>
              <a:gd name="csX27" fmla="*/ 3952875 w 4405312"/>
              <a:gd name="csY27" fmla="*/ 2614612 h 3781425"/>
              <a:gd name="csX28" fmla="*/ 3914775 w 4405312"/>
              <a:gd name="csY28" fmla="*/ 2547937 h 3781425"/>
              <a:gd name="csX29" fmla="*/ 3867150 w 4405312"/>
              <a:gd name="csY29" fmla="*/ 2566987 h 3781425"/>
              <a:gd name="csX30" fmla="*/ 3881437 w 4405312"/>
              <a:gd name="csY30" fmla="*/ 2638425 h 3781425"/>
              <a:gd name="csX31" fmla="*/ 3933825 w 4405312"/>
              <a:gd name="csY31" fmla="*/ 2662237 h 3781425"/>
              <a:gd name="csX32" fmla="*/ 3771900 w 4405312"/>
              <a:gd name="csY32" fmla="*/ 2795587 h 3781425"/>
              <a:gd name="csX33" fmla="*/ 3709987 w 4405312"/>
              <a:gd name="csY33" fmla="*/ 2771775 h 3781425"/>
              <a:gd name="csX34" fmla="*/ 3671887 w 4405312"/>
              <a:gd name="csY34" fmla="*/ 2814637 h 3781425"/>
              <a:gd name="csX35" fmla="*/ 3690937 w 4405312"/>
              <a:gd name="csY35" fmla="*/ 2862262 h 3781425"/>
              <a:gd name="csX36" fmla="*/ 3552825 w 4405312"/>
              <a:gd name="csY36" fmla="*/ 2924175 h 3781425"/>
              <a:gd name="csX37" fmla="*/ 3481387 w 4405312"/>
              <a:gd name="csY37" fmla="*/ 2914650 h 3781425"/>
              <a:gd name="csX38" fmla="*/ 3243262 w 4405312"/>
              <a:gd name="csY38" fmla="*/ 3000375 h 3781425"/>
              <a:gd name="csX39" fmla="*/ 3190875 w 4405312"/>
              <a:gd name="csY39" fmla="*/ 2919412 h 3781425"/>
              <a:gd name="csX40" fmla="*/ 3133725 w 4405312"/>
              <a:gd name="csY40" fmla="*/ 2947987 h 3781425"/>
              <a:gd name="csX41" fmla="*/ 3143250 w 4405312"/>
              <a:gd name="csY41" fmla="*/ 3009900 h 3781425"/>
              <a:gd name="csX42" fmla="*/ 3214687 w 4405312"/>
              <a:gd name="csY42" fmla="*/ 3071812 h 3781425"/>
              <a:gd name="csX43" fmla="*/ 2795587 w 4405312"/>
              <a:gd name="csY43" fmla="*/ 3181350 h 3781425"/>
              <a:gd name="csX44" fmla="*/ 2681287 w 4405312"/>
              <a:gd name="csY44" fmla="*/ 3190875 h 3781425"/>
              <a:gd name="csX45" fmla="*/ 2443162 w 4405312"/>
              <a:gd name="csY45" fmla="*/ 3352800 h 3781425"/>
              <a:gd name="csX46" fmla="*/ 2248925 w 4405312"/>
              <a:gd name="csY46" fmla="*/ 3418768 h 3781425"/>
              <a:gd name="csX47" fmla="*/ 2233612 w 4405312"/>
              <a:gd name="csY47" fmla="*/ 3500437 h 3781425"/>
              <a:gd name="csX48" fmla="*/ 2009775 w 4405312"/>
              <a:gd name="csY48" fmla="*/ 3595687 h 3781425"/>
              <a:gd name="csX49" fmla="*/ 1924050 w 4405312"/>
              <a:gd name="csY49" fmla="*/ 3590925 h 3781425"/>
              <a:gd name="csX50" fmla="*/ 1814512 w 4405312"/>
              <a:gd name="csY50" fmla="*/ 3657600 h 3781425"/>
              <a:gd name="csX51" fmla="*/ 1795462 w 4405312"/>
              <a:gd name="csY51" fmla="*/ 3724275 h 3781425"/>
              <a:gd name="csX52" fmla="*/ 1719262 w 4405312"/>
              <a:gd name="csY52" fmla="*/ 3781425 h 3781425"/>
              <a:gd name="csX53" fmla="*/ 1700212 w 4405312"/>
              <a:gd name="csY53" fmla="*/ 3633787 h 3781425"/>
              <a:gd name="csX54" fmla="*/ 1766887 w 4405312"/>
              <a:gd name="csY54" fmla="*/ 3562350 h 3781425"/>
              <a:gd name="csX55" fmla="*/ 1776412 w 4405312"/>
              <a:gd name="csY55" fmla="*/ 3495675 h 3781425"/>
              <a:gd name="csX56" fmla="*/ 1733550 w 4405312"/>
              <a:gd name="csY56" fmla="*/ 3386137 h 3781425"/>
              <a:gd name="csX57" fmla="*/ 1800225 w 4405312"/>
              <a:gd name="csY57" fmla="*/ 3338512 h 3781425"/>
              <a:gd name="csX58" fmla="*/ 1800225 w 4405312"/>
              <a:gd name="csY58" fmla="*/ 3188912 h 3781425"/>
              <a:gd name="csX59" fmla="*/ 1728787 w 4405312"/>
              <a:gd name="csY59" fmla="*/ 3143250 h 3781425"/>
              <a:gd name="csX60" fmla="*/ 1647825 w 4405312"/>
              <a:gd name="csY60" fmla="*/ 3124200 h 3781425"/>
              <a:gd name="csX61" fmla="*/ 1547812 w 4405312"/>
              <a:gd name="csY61" fmla="*/ 2967037 h 3781425"/>
              <a:gd name="csX62" fmla="*/ 1438275 w 4405312"/>
              <a:gd name="csY62" fmla="*/ 2976562 h 3781425"/>
              <a:gd name="csX63" fmla="*/ 1433512 w 4405312"/>
              <a:gd name="csY63" fmla="*/ 2933700 h 3781425"/>
              <a:gd name="csX64" fmla="*/ 1481137 w 4405312"/>
              <a:gd name="csY64" fmla="*/ 2700337 h 3781425"/>
              <a:gd name="csX65" fmla="*/ 1395412 w 4405312"/>
              <a:gd name="csY65" fmla="*/ 2371725 h 3781425"/>
              <a:gd name="csX66" fmla="*/ 1181100 w 4405312"/>
              <a:gd name="csY66" fmla="*/ 2028825 h 3781425"/>
              <a:gd name="csX67" fmla="*/ 942975 w 4405312"/>
              <a:gd name="csY67" fmla="*/ 2028825 h 3781425"/>
              <a:gd name="csX68" fmla="*/ 833437 w 4405312"/>
              <a:gd name="csY68" fmla="*/ 1847850 h 3781425"/>
              <a:gd name="csX69" fmla="*/ 804862 w 4405312"/>
              <a:gd name="csY69" fmla="*/ 1624012 h 3781425"/>
              <a:gd name="csX70" fmla="*/ 623887 w 4405312"/>
              <a:gd name="csY70" fmla="*/ 1333500 h 3781425"/>
              <a:gd name="csX71" fmla="*/ 395287 w 4405312"/>
              <a:gd name="csY71" fmla="*/ 1109662 h 3781425"/>
              <a:gd name="csX72" fmla="*/ 219075 w 4405312"/>
              <a:gd name="csY72" fmla="*/ 1095375 h 3781425"/>
              <a:gd name="csX73" fmla="*/ 71437 w 4405312"/>
              <a:gd name="csY73" fmla="*/ 1071562 h 3781425"/>
              <a:gd name="csX74" fmla="*/ 19050 w 4405312"/>
              <a:gd name="csY74" fmla="*/ 1128712 h 3781425"/>
              <a:gd name="csX75" fmla="*/ 0 w 4405312"/>
              <a:gd name="csY75" fmla="*/ 1119187 h 3781425"/>
              <a:gd name="csX76" fmla="*/ 38100 w 4405312"/>
              <a:gd name="csY76" fmla="*/ 1038225 h 3781425"/>
              <a:gd name="csX77" fmla="*/ 290512 w 4405312"/>
              <a:gd name="csY77" fmla="*/ 866775 h 3781425"/>
              <a:gd name="csX78" fmla="*/ 809625 w 4405312"/>
              <a:gd name="csY78" fmla="*/ 628650 h 3781425"/>
              <a:gd name="csX79" fmla="*/ 985837 w 4405312"/>
              <a:gd name="csY79" fmla="*/ 628650 h 3781425"/>
              <a:gd name="csX80" fmla="*/ 1138237 w 4405312"/>
              <a:gd name="csY80" fmla="*/ 600075 h 3781425"/>
              <a:gd name="csX81" fmla="*/ 1543050 w 4405312"/>
              <a:gd name="csY81" fmla="*/ 338137 h 3781425"/>
              <a:gd name="csX82" fmla="*/ 1824037 w 4405312"/>
              <a:gd name="csY82" fmla="*/ 333375 h 3781425"/>
              <a:gd name="csX83" fmla="*/ 1943100 w 4405312"/>
              <a:gd name="csY83" fmla="*/ 266700 h 3781425"/>
              <a:gd name="csX84" fmla="*/ 2076450 w 4405312"/>
              <a:gd name="csY84" fmla="*/ 200025 h 3781425"/>
              <a:gd name="csX85" fmla="*/ 2133600 w 4405312"/>
              <a:gd name="csY85" fmla="*/ 104775 h 3781425"/>
              <a:gd name="csX86" fmla="*/ 2138362 w 4405312"/>
              <a:gd name="csY86" fmla="*/ 71437 h 378142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</a:cxnLst>
            <a:rect l="l" t="t" r="r" b="b"/>
            <a:pathLst>
              <a:path w="4405312" h="3781425">
                <a:moveTo>
                  <a:pt x="2266950" y="0"/>
                </a:moveTo>
                <a:lnTo>
                  <a:pt x="2366962" y="33337"/>
                </a:lnTo>
                <a:lnTo>
                  <a:pt x="2495550" y="19050"/>
                </a:lnTo>
                <a:lnTo>
                  <a:pt x="2514600" y="57150"/>
                </a:lnTo>
                <a:lnTo>
                  <a:pt x="2490787" y="138112"/>
                </a:lnTo>
                <a:lnTo>
                  <a:pt x="2824162" y="447675"/>
                </a:lnTo>
                <a:lnTo>
                  <a:pt x="3205162" y="619125"/>
                </a:lnTo>
                <a:lnTo>
                  <a:pt x="3533775" y="685800"/>
                </a:lnTo>
                <a:lnTo>
                  <a:pt x="4181475" y="600075"/>
                </a:lnTo>
                <a:lnTo>
                  <a:pt x="4352925" y="619125"/>
                </a:lnTo>
                <a:lnTo>
                  <a:pt x="4405312" y="666750"/>
                </a:lnTo>
                <a:lnTo>
                  <a:pt x="4286250" y="790575"/>
                </a:lnTo>
                <a:lnTo>
                  <a:pt x="4214812" y="828675"/>
                </a:lnTo>
                <a:lnTo>
                  <a:pt x="3867150" y="1343025"/>
                </a:lnTo>
                <a:lnTo>
                  <a:pt x="3705225" y="1490662"/>
                </a:lnTo>
                <a:lnTo>
                  <a:pt x="3614737" y="1871662"/>
                </a:lnTo>
                <a:lnTo>
                  <a:pt x="3638550" y="1971675"/>
                </a:lnTo>
                <a:lnTo>
                  <a:pt x="3700462" y="2081212"/>
                </a:lnTo>
                <a:lnTo>
                  <a:pt x="3824287" y="2214562"/>
                </a:lnTo>
                <a:lnTo>
                  <a:pt x="3986212" y="2185987"/>
                </a:lnTo>
                <a:lnTo>
                  <a:pt x="4148137" y="2219325"/>
                </a:lnTo>
                <a:lnTo>
                  <a:pt x="4119562" y="2314575"/>
                </a:lnTo>
                <a:lnTo>
                  <a:pt x="3943350" y="2395537"/>
                </a:lnTo>
                <a:lnTo>
                  <a:pt x="3943350" y="2438400"/>
                </a:lnTo>
                <a:lnTo>
                  <a:pt x="3976687" y="2476500"/>
                </a:lnTo>
                <a:lnTo>
                  <a:pt x="4024312" y="2476500"/>
                </a:lnTo>
                <a:lnTo>
                  <a:pt x="4086225" y="2519362"/>
                </a:lnTo>
                <a:lnTo>
                  <a:pt x="3952875" y="2614612"/>
                </a:lnTo>
                <a:lnTo>
                  <a:pt x="3914775" y="2547937"/>
                </a:lnTo>
                <a:lnTo>
                  <a:pt x="3867150" y="2566987"/>
                </a:lnTo>
                <a:lnTo>
                  <a:pt x="3881437" y="2638425"/>
                </a:lnTo>
                <a:lnTo>
                  <a:pt x="3933825" y="2662237"/>
                </a:lnTo>
                <a:lnTo>
                  <a:pt x="3771900" y="2795587"/>
                </a:lnTo>
                <a:lnTo>
                  <a:pt x="3709987" y="2771775"/>
                </a:lnTo>
                <a:lnTo>
                  <a:pt x="3671887" y="2814637"/>
                </a:lnTo>
                <a:lnTo>
                  <a:pt x="3690937" y="2862262"/>
                </a:lnTo>
                <a:lnTo>
                  <a:pt x="3552825" y="2924175"/>
                </a:lnTo>
                <a:lnTo>
                  <a:pt x="3481387" y="2914650"/>
                </a:lnTo>
                <a:lnTo>
                  <a:pt x="3243262" y="3000375"/>
                </a:lnTo>
                <a:lnTo>
                  <a:pt x="3190875" y="2919412"/>
                </a:lnTo>
                <a:lnTo>
                  <a:pt x="3133725" y="2947987"/>
                </a:lnTo>
                <a:lnTo>
                  <a:pt x="3143250" y="3009900"/>
                </a:lnTo>
                <a:lnTo>
                  <a:pt x="3214687" y="3071812"/>
                </a:lnTo>
                <a:lnTo>
                  <a:pt x="2795587" y="3181350"/>
                </a:lnTo>
                <a:lnTo>
                  <a:pt x="2681287" y="3190875"/>
                </a:lnTo>
                <a:lnTo>
                  <a:pt x="2443162" y="3352800"/>
                </a:lnTo>
                <a:lnTo>
                  <a:pt x="2248925" y="3418768"/>
                </a:lnTo>
                <a:lnTo>
                  <a:pt x="2233612" y="3500437"/>
                </a:lnTo>
                <a:lnTo>
                  <a:pt x="2009775" y="3595687"/>
                </a:lnTo>
                <a:lnTo>
                  <a:pt x="1924050" y="3590925"/>
                </a:lnTo>
                <a:lnTo>
                  <a:pt x="1814512" y="3657600"/>
                </a:lnTo>
                <a:lnTo>
                  <a:pt x="1795462" y="3724275"/>
                </a:lnTo>
                <a:lnTo>
                  <a:pt x="1719262" y="3781425"/>
                </a:lnTo>
                <a:lnTo>
                  <a:pt x="1700212" y="3633787"/>
                </a:lnTo>
                <a:lnTo>
                  <a:pt x="1766887" y="3562350"/>
                </a:lnTo>
                <a:lnTo>
                  <a:pt x="1776412" y="3495675"/>
                </a:lnTo>
                <a:lnTo>
                  <a:pt x="1733550" y="3386137"/>
                </a:lnTo>
                <a:lnTo>
                  <a:pt x="1800225" y="3338512"/>
                </a:lnTo>
                <a:lnTo>
                  <a:pt x="1800225" y="3188912"/>
                </a:lnTo>
                <a:lnTo>
                  <a:pt x="1728787" y="3143250"/>
                </a:lnTo>
                <a:lnTo>
                  <a:pt x="1647825" y="3124200"/>
                </a:lnTo>
                <a:lnTo>
                  <a:pt x="1547812" y="2967037"/>
                </a:lnTo>
                <a:lnTo>
                  <a:pt x="1438275" y="2976562"/>
                </a:lnTo>
                <a:lnTo>
                  <a:pt x="1433512" y="2933700"/>
                </a:lnTo>
                <a:lnTo>
                  <a:pt x="1481137" y="2700337"/>
                </a:lnTo>
                <a:lnTo>
                  <a:pt x="1395412" y="2371725"/>
                </a:lnTo>
                <a:lnTo>
                  <a:pt x="1181100" y="2028825"/>
                </a:lnTo>
                <a:lnTo>
                  <a:pt x="942975" y="2028825"/>
                </a:lnTo>
                <a:lnTo>
                  <a:pt x="833437" y="1847850"/>
                </a:lnTo>
                <a:lnTo>
                  <a:pt x="804862" y="1624012"/>
                </a:lnTo>
                <a:lnTo>
                  <a:pt x="623887" y="1333500"/>
                </a:lnTo>
                <a:lnTo>
                  <a:pt x="395287" y="1109662"/>
                </a:lnTo>
                <a:lnTo>
                  <a:pt x="219075" y="1095375"/>
                </a:lnTo>
                <a:lnTo>
                  <a:pt x="71437" y="1071562"/>
                </a:lnTo>
                <a:lnTo>
                  <a:pt x="19050" y="1128712"/>
                </a:lnTo>
                <a:lnTo>
                  <a:pt x="0" y="1119187"/>
                </a:lnTo>
                <a:lnTo>
                  <a:pt x="38100" y="1038225"/>
                </a:lnTo>
                <a:lnTo>
                  <a:pt x="290512" y="866775"/>
                </a:lnTo>
                <a:lnTo>
                  <a:pt x="809625" y="628650"/>
                </a:lnTo>
                <a:lnTo>
                  <a:pt x="985837" y="628650"/>
                </a:lnTo>
                <a:lnTo>
                  <a:pt x="1138237" y="600075"/>
                </a:lnTo>
                <a:lnTo>
                  <a:pt x="1543050" y="338137"/>
                </a:lnTo>
                <a:lnTo>
                  <a:pt x="1824037" y="333375"/>
                </a:lnTo>
                <a:lnTo>
                  <a:pt x="1943100" y="266700"/>
                </a:lnTo>
                <a:lnTo>
                  <a:pt x="2076450" y="200025"/>
                </a:lnTo>
                <a:lnTo>
                  <a:pt x="2133600" y="104775"/>
                </a:lnTo>
                <a:lnTo>
                  <a:pt x="2138362" y="71437"/>
                </a:lnTo>
                <a:close/>
              </a:path>
            </a:pathLst>
          </a:custGeom>
          <a:gradFill>
            <a:gsLst>
              <a:gs pos="0">
                <a:srgbClr val="006600"/>
              </a:gs>
              <a:gs pos="50000">
                <a:srgbClr val="00CC00"/>
              </a:gs>
              <a:gs pos="100000">
                <a:srgbClr val="92D050"/>
              </a:gs>
            </a:gsLst>
            <a:lin ang="8100000" scaled="1"/>
          </a:gradFill>
          <a:ln w="19050">
            <a:noFill/>
          </a:ln>
          <a:effectLst>
            <a:outerShdw dist="63500" dir="5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17E2F532-2EF6-2BAD-EE03-41DACF425874}"/>
              </a:ext>
            </a:extLst>
          </p:cNvPr>
          <p:cNvSpPr/>
          <p:nvPr/>
        </p:nvSpPr>
        <p:spPr>
          <a:xfrm>
            <a:off x="751396" y="4075714"/>
            <a:ext cx="2460616" cy="2112140"/>
          </a:xfrm>
          <a:custGeom>
            <a:avLst/>
            <a:gdLst>
              <a:gd name="csX0" fmla="*/ 2266950 w 4405312"/>
              <a:gd name="csY0" fmla="*/ 0 h 3781425"/>
              <a:gd name="csX1" fmla="*/ 2366962 w 4405312"/>
              <a:gd name="csY1" fmla="*/ 33337 h 3781425"/>
              <a:gd name="csX2" fmla="*/ 2495550 w 4405312"/>
              <a:gd name="csY2" fmla="*/ 19050 h 3781425"/>
              <a:gd name="csX3" fmla="*/ 2514600 w 4405312"/>
              <a:gd name="csY3" fmla="*/ 57150 h 3781425"/>
              <a:gd name="csX4" fmla="*/ 2490787 w 4405312"/>
              <a:gd name="csY4" fmla="*/ 138112 h 3781425"/>
              <a:gd name="csX5" fmla="*/ 2824162 w 4405312"/>
              <a:gd name="csY5" fmla="*/ 447675 h 3781425"/>
              <a:gd name="csX6" fmla="*/ 3205162 w 4405312"/>
              <a:gd name="csY6" fmla="*/ 619125 h 3781425"/>
              <a:gd name="csX7" fmla="*/ 3533775 w 4405312"/>
              <a:gd name="csY7" fmla="*/ 685800 h 3781425"/>
              <a:gd name="csX8" fmla="*/ 4181475 w 4405312"/>
              <a:gd name="csY8" fmla="*/ 600075 h 3781425"/>
              <a:gd name="csX9" fmla="*/ 4352925 w 4405312"/>
              <a:gd name="csY9" fmla="*/ 619125 h 3781425"/>
              <a:gd name="csX10" fmla="*/ 4405312 w 4405312"/>
              <a:gd name="csY10" fmla="*/ 666750 h 3781425"/>
              <a:gd name="csX11" fmla="*/ 4286250 w 4405312"/>
              <a:gd name="csY11" fmla="*/ 790575 h 3781425"/>
              <a:gd name="csX12" fmla="*/ 4214812 w 4405312"/>
              <a:gd name="csY12" fmla="*/ 828675 h 3781425"/>
              <a:gd name="csX13" fmla="*/ 3867150 w 4405312"/>
              <a:gd name="csY13" fmla="*/ 1343025 h 3781425"/>
              <a:gd name="csX14" fmla="*/ 3705225 w 4405312"/>
              <a:gd name="csY14" fmla="*/ 1490662 h 3781425"/>
              <a:gd name="csX15" fmla="*/ 3614737 w 4405312"/>
              <a:gd name="csY15" fmla="*/ 1871662 h 3781425"/>
              <a:gd name="csX16" fmla="*/ 3638550 w 4405312"/>
              <a:gd name="csY16" fmla="*/ 1971675 h 3781425"/>
              <a:gd name="csX17" fmla="*/ 3700462 w 4405312"/>
              <a:gd name="csY17" fmla="*/ 2081212 h 3781425"/>
              <a:gd name="csX18" fmla="*/ 3824287 w 4405312"/>
              <a:gd name="csY18" fmla="*/ 2214562 h 3781425"/>
              <a:gd name="csX19" fmla="*/ 3986212 w 4405312"/>
              <a:gd name="csY19" fmla="*/ 2185987 h 3781425"/>
              <a:gd name="csX20" fmla="*/ 4148137 w 4405312"/>
              <a:gd name="csY20" fmla="*/ 2219325 h 3781425"/>
              <a:gd name="csX21" fmla="*/ 4119562 w 4405312"/>
              <a:gd name="csY21" fmla="*/ 2314575 h 3781425"/>
              <a:gd name="csX22" fmla="*/ 3943350 w 4405312"/>
              <a:gd name="csY22" fmla="*/ 2395537 h 3781425"/>
              <a:gd name="csX23" fmla="*/ 3943350 w 4405312"/>
              <a:gd name="csY23" fmla="*/ 2438400 h 3781425"/>
              <a:gd name="csX24" fmla="*/ 3976687 w 4405312"/>
              <a:gd name="csY24" fmla="*/ 2476500 h 3781425"/>
              <a:gd name="csX25" fmla="*/ 4024312 w 4405312"/>
              <a:gd name="csY25" fmla="*/ 2476500 h 3781425"/>
              <a:gd name="csX26" fmla="*/ 4086225 w 4405312"/>
              <a:gd name="csY26" fmla="*/ 2519362 h 3781425"/>
              <a:gd name="csX27" fmla="*/ 3952875 w 4405312"/>
              <a:gd name="csY27" fmla="*/ 2614612 h 3781425"/>
              <a:gd name="csX28" fmla="*/ 3914775 w 4405312"/>
              <a:gd name="csY28" fmla="*/ 2547937 h 3781425"/>
              <a:gd name="csX29" fmla="*/ 3867150 w 4405312"/>
              <a:gd name="csY29" fmla="*/ 2566987 h 3781425"/>
              <a:gd name="csX30" fmla="*/ 3881437 w 4405312"/>
              <a:gd name="csY30" fmla="*/ 2638425 h 3781425"/>
              <a:gd name="csX31" fmla="*/ 3933825 w 4405312"/>
              <a:gd name="csY31" fmla="*/ 2662237 h 3781425"/>
              <a:gd name="csX32" fmla="*/ 3771900 w 4405312"/>
              <a:gd name="csY32" fmla="*/ 2795587 h 3781425"/>
              <a:gd name="csX33" fmla="*/ 3709987 w 4405312"/>
              <a:gd name="csY33" fmla="*/ 2771775 h 3781425"/>
              <a:gd name="csX34" fmla="*/ 3671887 w 4405312"/>
              <a:gd name="csY34" fmla="*/ 2814637 h 3781425"/>
              <a:gd name="csX35" fmla="*/ 3690937 w 4405312"/>
              <a:gd name="csY35" fmla="*/ 2862262 h 3781425"/>
              <a:gd name="csX36" fmla="*/ 3552825 w 4405312"/>
              <a:gd name="csY36" fmla="*/ 2924175 h 3781425"/>
              <a:gd name="csX37" fmla="*/ 3481387 w 4405312"/>
              <a:gd name="csY37" fmla="*/ 2914650 h 3781425"/>
              <a:gd name="csX38" fmla="*/ 3243262 w 4405312"/>
              <a:gd name="csY38" fmla="*/ 3000375 h 3781425"/>
              <a:gd name="csX39" fmla="*/ 3190875 w 4405312"/>
              <a:gd name="csY39" fmla="*/ 2919412 h 3781425"/>
              <a:gd name="csX40" fmla="*/ 3133725 w 4405312"/>
              <a:gd name="csY40" fmla="*/ 2947987 h 3781425"/>
              <a:gd name="csX41" fmla="*/ 3143250 w 4405312"/>
              <a:gd name="csY41" fmla="*/ 3009900 h 3781425"/>
              <a:gd name="csX42" fmla="*/ 3214687 w 4405312"/>
              <a:gd name="csY42" fmla="*/ 3071812 h 3781425"/>
              <a:gd name="csX43" fmla="*/ 2795587 w 4405312"/>
              <a:gd name="csY43" fmla="*/ 3181350 h 3781425"/>
              <a:gd name="csX44" fmla="*/ 2681287 w 4405312"/>
              <a:gd name="csY44" fmla="*/ 3190875 h 3781425"/>
              <a:gd name="csX45" fmla="*/ 2443162 w 4405312"/>
              <a:gd name="csY45" fmla="*/ 3352800 h 3781425"/>
              <a:gd name="csX46" fmla="*/ 2248925 w 4405312"/>
              <a:gd name="csY46" fmla="*/ 3418768 h 3781425"/>
              <a:gd name="csX47" fmla="*/ 2233612 w 4405312"/>
              <a:gd name="csY47" fmla="*/ 3500437 h 3781425"/>
              <a:gd name="csX48" fmla="*/ 2009775 w 4405312"/>
              <a:gd name="csY48" fmla="*/ 3595687 h 3781425"/>
              <a:gd name="csX49" fmla="*/ 1924050 w 4405312"/>
              <a:gd name="csY49" fmla="*/ 3590925 h 3781425"/>
              <a:gd name="csX50" fmla="*/ 1814512 w 4405312"/>
              <a:gd name="csY50" fmla="*/ 3657600 h 3781425"/>
              <a:gd name="csX51" fmla="*/ 1795462 w 4405312"/>
              <a:gd name="csY51" fmla="*/ 3724275 h 3781425"/>
              <a:gd name="csX52" fmla="*/ 1719262 w 4405312"/>
              <a:gd name="csY52" fmla="*/ 3781425 h 3781425"/>
              <a:gd name="csX53" fmla="*/ 1700212 w 4405312"/>
              <a:gd name="csY53" fmla="*/ 3633787 h 3781425"/>
              <a:gd name="csX54" fmla="*/ 1766887 w 4405312"/>
              <a:gd name="csY54" fmla="*/ 3562350 h 3781425"/>
              <a:gd name="csX55" fmla="*/ 1776412 w 4405312"/>
              <a:gd name="csY55" fmla="*/ 3495675 h 3781425"/>
              <a:gd name="csX56" fmla="*/ 1733550 w 4405312"/>
              <a:gd name="csY56" fmla="*/ 3386137 h 3781425"/>
              <a:gd name="csX57" fmla="*/ 1800225 w 4405312"/>
              <a:gd name="csY57" fmla="*/ 3338512 h 3781425"/>
              <a:gd name="csX58" fmla="*/ 1800225 w 4405312"/>
              <a:gd name="csY58" fmla="*/ 3188912 h 3781425"/>
              <a:gd name="csX59" fmla="*/ 1728787 w 4405312"/>
              <a:gd name="csY59" fmla="*/ 3143250 h 3781425"/>
              <a:gd name="csX60" fmla="*/ 1647825 w 4405312"/>
              <a:gd name="csY60" fmla="*/ 3124200 h 3781425"/>
              <a:gd name="csX61" fmla="*/ 1547812 w 4405312"/>
              <a:gd name="csY61" fmla="*/ 2967037 h 3781425"/>
              <a:gd name="csX62" fmla="*/ 1438275 w 4405312"/>
              <a:gd name="csY62" fmla="*/ 2976562 h 3781425"/>
              <a:gd name="csX63" fmla="*/ 1433512 w 4405312"/>
              <a:gd name="csY63" fmla="*/ 2933700 h 3781425"/>
              <a:gd name="csX64" fmla="*/ 1481137 w 4405312"/>
              <a:gd name="csY64" fmla="*/ 2700337 h 3781425"/>
              <a:gd name="csX65" fmla="*/ 1395412 w 4405312"/>
              <a:gd name="csY65" fmla="*/ 2371725 h 3781425"/>
              <a:gd name="csX66" fmla="*/ 1181100 w 4405312"/>
              <a:gd name="csY66" fmla="*/ 2028825 h 3781425"/>
              <a:gd name="csX67" fmla="*/ 942975 w 4405312"/>
              <a:gd name="csY67" fmla="*/ 2028825 h 3781425"/>
              <a:gd name="csX68" fmla="*/ 833437 w 4405312"/>
              <a:gd name="csY68" fmla="*/ 1847850 h 3781425"/>
              <a:gd name="csX69" fmla="*/ 804862 w 4405312"/>
              <a:gd name="csY69" fmla="*/ 1624012 h 3781425"/>
              <a:gd name="csX70" fmla="*/ 623887 w 4405312"/>
              <a:gd name="csY70" fmla="*/ 1333500 h 3781425"/>
              <a:gd name="csX71" fmla="*/ 395287 w 4405312"/>
              <a:gd name="csY71" fmla="*/ 1109662 h 3781425"/>
              <a:gd name="csX72" fmla="*/ 219075 w 4405312"/>
              <a:gd name="csY72" fmla="*/ 1095375 h 3781425"/>
              <a:gd name="csX73" fmla="*/ 71437 w 4405312"/>
              <a:gd name="csY73" fmla="*/ 1071562 h 3781425"/>
              <a:gd name="csX74" fmla="*/ 19050 w 4405312"/>
              <a:gd name="csY74" fmla="*/ 1128712 h 3781425"/>
              <a:gd name="csX75" fmla="*/ 0 w 4405312"/>
              <a:gd name="csY75" fmla="*/ 1119187 h 3781425"/>
              <a:gd name="csX76" fmla="*/ 38100 w 4405312"/>
              <a:gd name="csY76" fmla="*/ 1038225 h 3781425"/>
              <a:gd name="csX77" fmla="*/ 290512 w 4405312"/>
              <a:gd name="csY77" fmla="*/ 866775 h 3781425"/>
              <a:gd name="csX78" fmla="*/ 809625 w 4405312"/>
              <a:gd name="csY78" fmla="*/ 628650 h 3781425"/>
              <a:gd name="csX79" fmla="*/ 985837 w 4405312"/>
              <a:gd name="csY79" fmla="*/ 628650 h 3781425"/>
              <a:gd name="csX80" fmla="*/ 1138237 w 4405312"/>
              <a:gd name="csY80" fmla="*/ 600075 h 3781425"/>
              <a:gd name="csX81" fmla="*/ 1543050 w 4405312"/>
              <a:gd name="csY81" fmla="*/ 338137 h 3781425"/>
              <a:gd name="csX82" fmla="*/ 1824037 w 4405312"/>
              <a:gd name="csY82" fmla="*/ 333375 h 3781425"/>
              <a:gd name="csX83" fmla="*/ 1943100 w 4405312"/>
              <a:gd name="csY83" fmla="*/ 266700 h 3781425"/>
              <a:gd name="csX84" fmla="*/ 2076450 w 4405312"/>
              <a:gd name="csY84" fmla="*/ 200025 h 3781425"/>
              <a:gd name="csX85" fmla="*/ 2133600 w 4405312"/>
              <a:gd name="csY85" fmla="*/ 104775 h 3781425"/>
              <a:gd name="csX86" fmla="*/ 2138362 w 4405312"/>
              <a:gd name="csY86" fmla="*/ 71437 h 378142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</a:cxnLst>
            <a:rect l="l" t="t" r="r" b="b"/>
            <a:pathLst>
              <a:path w="4405312" h="3781425">
                <a:moveTo>
                  <a:pt x="2266950" y="0"/>
                </a:moveTo>
                <a:lnTo>
                  <a:pt x="2366962" y="33337"/>
                </a:lnTo>
                <a:lnTo>
                  <a:pt x="2495550" y="19050"/>
                </a:lnTo>
                <a:lnTo>
                  <a:pt x="2514600" y="57150"/>
                </a:lnTo>
                <a:lnTo>
                  <a:pt x="2490787" y="138112"/>
                </a:lnTo>
                <a:lnTo>
                  <a:pt x="2824162" y="447675"/>
                </a:lnTo>
                <a:lnTo>
                  <a:pt x="3205162" y="619125"/>
                </a:lnTo>
                <a:lnTo>
                  <a:pt x="3533775" y="685800"/>
                </a:lnTo>
                <a:lnTo>
                  <a:pt x="4181475" y="600075"/>
                </a:lnTo>
                <a:lnTo>
                  <a:pt x="4352925" y="619125"/>
                </a:lnTo>
                <a:lnTo>
                  <a:pt x="4405312" y="666750"/>
                </a:lnTo>
                <a:lnTo>
                  <a:pt x="4286250" y="790575"/>
                </a:lnTo>
                <a:lnTo>
                  <a:pt x="4214812" y="828675"/>
                </a:lnTo>
                <a:lnTo>
                  <a:pt x="3867150" y="1343025"/>
                </a:lnTo>
                <a:lnTo>
                  <a:pt x="3705225" y="1490662"/>
                </a:lnTo>
                <a:lnTo>
                  <a:pt x="3614737" y="1871662"/>
                </a:lnTo>
                <a:lnTo>
                  <a:pt x="3638550" y="1971675"/>
                </a:lnTo>
                <a:lnTo>
                  <a:pt x="3700462" y="2081212"/>
                </a:lnTo>
                <a:lnTo>
                  <a:pt x="3824287" y="2214562"/>
                </a:lnTo>
                <a:lnTo>
                  <a:pt x="3986212" y="2185987"/>
                </a:lnTo>
                <a:lnTo>
                  <a:pt x="4148137" y="2219325"/>
                </a:lnTo>
                <a:lnTo>
                  <a:pt x="4119562" y="2314575"/>
                </a:lnTo>
                <a:lnTo>
                  <a:pt x="3943350" y="2395537"/>
                </a:lnTo>
                <a:lnTo>
                  <a:pt x="3943350" y="2438400"/>
                </a:lnTo>
                <a:lnTo>
                  <a:pt x="3976687" y="2476500"/>
                </a:lnTo>
                <a:lnTo>
                  <a:pt x="4024312" y="2476500"/>
                </a:lnTo>
                <a:lnTo>
                  <a:pt x="4086225" y="2519362"/>
                </a:lnTo>
                <a:lnTo>
                  <a:pt x="3952875" y="2614612"/>
                </a:lnTo>
                <a:lnTo>
                  <a:pt x="3914775" y="2547937"/>
                </a:lnTo>
                <a:lnTo>
                  <a:pt x="3867150" y="2566987"/>
                </a:lnTo>
                <a:lnTo>
                  <a:pt x="3881437" y="2638425"/>
                </a:lnTo>
                <a:lnTo>
                  <a:pt x="3933825" y="2662237"/>
                </a:lnTo>
                <a:lnTo>
                  <a:pt x="3771900" y="2795587"/>
                </a:lnTo>
                <a:lnTo>
                  <a:pt x="3709987" y="2771775"/>
                </a:lnTo>
                <a:lnTo>
                  <a:pt x="3671887" y="2814637"/>
                </a:lnTo>
                <a:lnTo>
                  <a:pt x="3690937" y="2862262"/>
                </a:lnTo>
                <a:lnTo>
                  <a:pt x="3552825" y="2924175"/>
                </a:lnTo>
                <a:lnTo>
                  <a:pt x="3481387" y="2914650"/>
                </a:lnTo>
                <a:lnTo>
                  <a:pt x="3243262" y="3000375"/>
                </a:lnTo>
                <a:lnTo>
                  <a:pt x="3190875" y="2919412"/>
                </a:lnTo>
                <a:lnTo>
                  <a:pt x="3133725" y="2947987"/>
                </a:lnTo>
                <a:lnTo>
                  <a:pt x="3143250" y="3009900"/>
                </a:lnTo>
                <a:lnTo>
                  <a:pt x="3214687" y="3071812"/>
                </a:lnTo>
                <a:lnTo>
                  <a:pt x="2795587" y="3181350"/>
                </a:lnTo>
                <a:lnTo>
                  <a:pt x="2681287" y="3190875"/>
                </a:lnTo>
                <a:lnTo>
                  <a:pt x="2443162" y="3352800"/>
                </a:lnTo>
                <a:lnTo>
                  <a:pt x="2248925" y="3418768"/>
                </a:lnTo>
                <a:lnTo>
                  <a:pt x="2233612" y="3500437"/>
                </a:lnTo>
                <a:lnTo>
                  <a:pt x="2009775" y="3595687"/>
                </a:lnTo>
                <a:lnTo>
                  <a:pt x="1924050" y="3590925"/>
                </a:lnTo>
                <a:lnTo>
                  <a:pt x="1814512" y="3657600"/>
                </a:lnTo>
                <a:lnTo>
                  <a:pt x="1795462" y="3724275"/>
                </a:lnTo>
                <a:lnTo>
                  <a:pt x="1719262" y="3781425"/>
                </a:lnTo>
                <a:lnTo>
                  <a:pt x="1700212" y="3633787"/>
                </a:lnTo>
                <a:lnTo>
                  <a:pt x="1766887" y="3562350"/>
                </a:lnTo>
                <a:lnTo>
                  <a:pt x="1776412" y="3495675"/>
                </a:lnTo>
                <a:lnTo>
                  <a:pt x="1733550" y="3386137"/>
                </a:lnTo>
                <a:lnTo>
                  <a:pt x="1800225" y="3338512"/>
                </a:lnTo>
                <a:lnTo>
                  <a:pt x="1800225" y="3188912"/>
                </a:lnTo>
                <a:lnTo>
                  <a:pt x="1728787" y="3143250"/>
                </a:lnTo>
                <a:lnTo>
                  <a:pt x="1647825" y="3124200"/>
                </a:lnTo>
                <a:lnTo>
                  <a:pt x="1547812" y="2967037"/>
                </a:lnTo>
                <a:lnTo>
                  <a:pt x="1438275" y="2976562"/>
                </a:lnTo>
                <a:lnTo>
                  <a:pt x="1433512" y="2933700"/>
                </a:lnTo>
                <a:lnTo>
                  <a:pt x="1481137" y="2700337"/>
                </a:lnTo>
                <a:lnTo>
                  <a:pt x="1395412" y="2371725"/>
                </a:lnTo>
                <a:lnTo>
                  <a:pt x="1181100" y="2028825"/>
                </a:lnTo>
                <a:lnTo>
                  <a:pt x="942975" y="2028825"/>
                </a:lnTo>
                <a:lnTo>
                  <a:pt x="833437" y="1847850"/>
                </a:lnTo>
                <a:lnTo>
                  <a:pt x="804862" y="1624012"/>
                </a:lnTo>
                <a:lnTo>
                  <a:pt x="623887" y="1333500"/>
                </a:lnTo>
                <a:lnTo>
                  <a:pt x="395287" y="1109662"/>
                </a:lnTo>
                <a:lnTo>
                  <a:pt x="219075" y="1095375"/>
                </a:lnTo>
                <a:lnTo>
                  <a:pt x="71437" y="1071562"/>
                </a:lnTo>
                <a:lnTo>
                  <a:pt x="19050" y="1128712"/>
                </a:lnTo>
                <a:lnTo>
                  <a:pt x="0" y="1119187"/>
                </a:lnTo>
                <a:lnTo>
                  <a:pt x="38100" y="1038225"/>
                </a:lnTo>
                <a:lnTo>
                  <a:pt x="290512" y="866775"/>
                </a:lnTo>
                <a:lnTo>
                  <a:pt x="809625" y="628650"/>
                </a:lnTo>
                <a:lnTo>
                  <a:pt x="985837" y="628650"/>
                </a:lnTo>
                <a:lnTo>
                  <a:pt x="1138237" y="600075"/>
                </a:lnTo>
                <a:lnTo>
                  <a:pt x="1543050" y="338137"/>
                </a:lnTo>
                <a:lnTo>
                  <a:pt x="1824037" y="333375"/>
                </a:lnTo>
                <a:lnTo>
                  <a:pt x="1943100" y="266700"/>
                </a:lnTo>
                <a:lnTo>
                  <a:pt x="2076450" y="200025"/>
                </a:lnTo>
                <a:lnTo>
                  <a:pt x="2133600" y="104775"/>
                </a:lnTo>
                <a:lnTo>
                  <a:pt x="2138362" y="71437"/>
                </a:lnTo>
                <a:close/>
              </a:path>
            </a:pathLst>
          </a:custGeom>
          <a:solidFill>
            <a:srgbClr val="66FF66"/>
          </a:solidFill>
          <a:ln w="38100">
            <a:solidFill>
              <a:srgbClr val="3399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ABD0D064-8400-5633-FE19-D9E133898493}"/>
              </a:ext>
            </a:extLst>
          </p:cNvPr>
          <p:cNvSpPr/>
          <p:nvPr/>
        </p:nvSpPr>
        <p:spPr>
          <a:xfrm>
            <a:off x="3712311" y="4075714"/>
            <a:ext cx="2460616" cy="2112140"/>
          </a:xfrm>
          <a:custGeom>
            <a:avLst/>
            <a:gdLst>
              <a:gd name="csX0" fmla="*/ 2266950 w 4405312"/>
              <a:gd name="csY0" fmla="*/ 0 h 3781425"/>
              <a:gd name="csX1" fmla="*/ 2366962 w 4405312"/>
              <a:gd name="csY1" fmla="*/ 33337 h 3781425"/>
              <a:gd name="csX2" fmla="*/ 2495550 w 4405312"/>
              <a:gd name="csY2" fmla="*/ 19050 h 3781425"/>
              <a:gd name="csX3" fmla="*/ 2514600 w 4405312"/>
              <a:gd name="csY3" fmla="*/ 57150 h 3781425"/>
              <a:gd name="csX4" fmla="*/ 2490787 w 4405312"/>
              <a:gd name="csY4" fmla="*/ 138112 h 3781425"/>
              <a:gd name="csX5" fmla="*/ 2824162 w 4405312"/>
              <a:gd name="csY5" fmla="*/ 447675 h 3781425"/>
              <a:gd name="csX6" fmla="*/ 3205162 w 4405312"/>
              <a:gd name="csY6" fmla="*/ 619125 h 3781425"/>
              <a:gd name="csX7" fmla="*/ 3533775 w 4405312"/>
              <a:gd name="csY7" fmla="*/ 685800 h 3781425"/>
              <a:gd name="csX8" fmla="*/ 4181475 w 4405312"/>
              <a:gd name="csY8" fmla="*/ 600075 h 3781425"/>
              <a:gd name="csX9" fmla="*/ 4352925 w 4405312"/>
              <a:gd name="csY9" fmla="*/ 619125 h 3781425"/>
              <a:gd name="csX10" fmla="*/ 4405312 w 4405312"/>
              <a:gd name="csY10" fmla="*/ 666750 h 3781425"/>
              <a:gd name="csX11" fmla="*/ 4286250 w 4405312"/>
              <a:gd name="csY11" fmla="*/ 790575 h 3781425"/>
              <a:gd name="csX12" fmla="*/ 4214812 w 4405312"/>
              <a:gd name="csY12" fmla="*/ 828675 h 3781425"/>
              <a:gd name="csX13" fmla="*/ 3867150 w 4405312"/>
              <a:gd name="csY13" fmla="*/ 1343025 h 3781425"/>
              <a:gd name="csX14" fmla="*/ 3705225 w 4405312"/>
              <a:gd name="csY14" fmla="*/ 1490662 h 3781425"/>
              <a:gd name="csX15" fmla="*/ 3614737 w 4405312"/>
              <a:gd name="csY15" fmla="*/ 1871662 h 3781425"/>
              <a:gd name="csX16" fmla="*/ 3638550 w 4405312"/>
              <a:gd name="csY16" fmla="*/ 1971675 h 3781425"/>
              <a:gd name="csX17" fmla="*/ 3700462 w 4405312"/>
              <a:gd name="csY17" fmla="*/ 2081212 h 3781425"/>
              <a:gd name="csX18" fmla="*/ 3824287 w 4405312"/>
              <a:gd name="csY18" fmla="*/ 2214562 h 3781425"/>
              <a:gd name="csX19" fmla="*/ 3986212 w 4405312"/>
              <a:gd name="csY19" fmla="*/ 2185987 h 3781425"/>
              <a:gd name="csX20" fmla="*/ 4148137 w 4405312"/>
              <a:gd name="csY20" fmla="*/ 2219325 h 3781425"/>
              <a:gd name="csX21" fmla="*/ 4119562 w 4405312"/>
              <a:gd name="csY21" fmla="*/ 2314575 h 3781425"/>
              <a:gd name="csX22" fmla="*/ 3943350 w 4405312"/>
              <a:gd name="csY22" fmla="*/ 2395537 h 3781425"/>
              <a:gd name="csX23" fmla="*/ 3943350 w 4405312"/>
              <a:gd name="csY23" fmla="*/ 2438400 h 3781425"/>
              <a:gd name="csX24" fmla="*/ 3976687 w 4405312"/>
              <a:gd name="csY24" fmla="*/ 2476500 h 3781425"/>
              <a:gd name="csX25" fmla="*/ 4024312 w 4405312"/>
              <a:gd name="csY25" fmla="*/ 2476500 h 3781425"/>
              <a:gd name="csX26" fmla="*/ 4086225 w 4405312"/>
              <a:gd name="csY26" fmla="*/ 2519362 h 3781425"/>
              <a:gd name="csX27" fmla="*/ 3952875 w 4405312"/>
              <a:gd name="csY27" fmla="*/ 2614612 h 3781425"/>
              <a:gd name="csX28" fmla="*/ 3914775 w 4405312"/>
              <a:gd name="csY28" fmla="*/ 2547937 h 3781425"/>
              <a:gd name="csX29" fmla="*/ 3867150 w 4405312"/>
              <a:gd name="csY29" fmla="*/ 2566987 h 3781425"/>
              <a:gd name="csX30" fmla="*/ 3881437 w 4405312"/>
              <a:gd name="csY30" fmla="*/ 2638425 h 3781425"/>
              <a:gd name="csX31" fmla="*/ 3933825 w 4405312"/>
              <a:gd name="csY31" fmla="*/ 2662237 h 3781425"/>
              <a:gd name="csX32" fmla="*/ 3771900 w 4405312"/>
              <a:gd name="csY32" fmla="*/ 2795587 h 3781425"/>
              <a:gd name="csX33" fmla="*/ 3709987 w 4405312"/>
              <a:gd name="csY33" fmla="*/ 2771775 h 3781425"/>
              <a:gd name="csX34" fmla="*/ 3671887 w 4405312"/>
              <a:gd name="csY34" fmla="*/ 2814637 h 3781425"/>
              <a:gd name="csX35" fmla="*/ 3690937 w 4405312"/>
              <a:gd name="csY35" fmla="*/ 2862262 h 3781425"/>
              <a:gd name="csX36" fmla="*/ 3552825 w 4405312"/>
              <a:gd name="csY36" fmla="*/ 2924175 h 3781425"/>
              <a:gd name="csX37" fmla="*/ 3481387 w 4405312"/>
              <a:gd name="csY37" fmla="*/ 2914650 h 3781425"/>
              <a:gd name="csX38" fmla="*/ 3243262 w 4405312"/>
              <a:gd name="csY38" fmla="*/ 3000375 h 3781425"/>
              <a:gd name="csX39" fmla="*/ 3190875 w 4405312"/>
              <a:gd name="csY39" fmla="*/ 2919412 h 3781425"/>
              <a:gd name="csX40" fmla="*/ 3133725 w 4405312"/>
              <a:gd name="csY40" fmla="*/ 2947987 h 3781425"/>
              <a:gd name="csX41" fmla="*/ 3143250 w 4405312"/>
              <a:gd name="csY41" fmla="*/ 3009900 h 3781425"/>
              <a:gd name="csX42" fmla="*/ 3214687 w 4405312"/>
              <a:gd name="csY42" fmla="*/ 3071812 h 3781425"/>
              <a:gd name="csX43" fmla="*/ 2795587 w 4405312"/>
              <a:gd name="csY43" fmla="*/ 3181350 h 3781425"/>
              <a:gd name="csX44" fmla="*/ 2681287 w 4405312"/>
              <a:gd name="csY44" fmla="*/ 3190875 h 3781425"/>
              <a:gd name="csX45" fmla="*/ 2443162 w 4405312"/>
              <a:gd name="csY45" fmla="*/ 3352800 h 3781425"/>
              <a:gd name="csX46" fmla="*/ 2248925 w 4405312"/>
              <a:gd name="csY46" fmla="*/ 3418768 h 3781425"/>
              <a:gd name="csX47" fmla="*/ 2233612 w 4405312"/>
              <a:gd name="csY47" fmla="*/ 3500437 h 3781425"/>
              <a:gd name="csX48" fmla="*/ 2009775 w 4405312"/>
              <a:gd name="csY48" fmla="*/ 3595687 h 3781425"/>
              <a:gd name="csX49" fmla="*/ 1924050 w 4405312"/>
              <a:gd name="csY49" fmla="*/ 3590925 h 3781425"/>
              <a:gd name="csX50" fmla="*/ 1814512 w 4405312"/>
              <a:gd name="csY50" fmla="*/ 3657600 h 3781425"/>
              <a:gd name="csX51" fmla="*/ 1795462 w 4405312"/>
              <a:gd name="csY51" fmla="*/ 3724275 h 3781425"/>
              <a:gd name="csX52" fmla="*/ 1719262 w 4405312"/>
              <a:gd name="csY52" fmla="*/ 3781425 h 3781425"/>
              <a:gd name="csX53" fmla="*/ 1700212 w 4405312"/>
              <a:gd name="csY53" fmla="*/ 3633787 h 3781425"/>
              <a:gd name="csX54" fmla="*/ 1766887 w 4405312"/>
              <a:gd name="csY54" fmla="*/ 3562350 h 3781425"/>
              <a:gd name="csX55" fmla="*/ 1776412 w 4405312"/>
              <a:gd name="csY55" fmla="*/ 3495675 h 3781425"/>
              <a:gd name="csX56" fmla="*/ 1733550 w 4405312"/>
              <a:gd name="csY56" fmla="*/ 3386137 h 3781425"/>
              <a:gd name="csX57" fmla="*/ 1800225 w 4405312"/>
              <a:gd name="csY57" fmla="*/ 3338512 h 3781425"/>
              <a:gd name="csX58" fmla="*/ 1800225 w 4405312"/>
              <a:gd name="csY58" fmla="*/ 3188912 h 3781425"/>
              <a:gd name="csX59" fmla="*/ 1728787 w 4405312"/>
              <a:gd name="csY59" fmla="*/ 3143250 h 3781425"/>
              <a:gd name="csX60" fmla="*/ 1647825 w 4405312"/>
              <a:gd name="csY60" fmla="*/ 3124200 h 3781425"/>
              <a:gd name="csX61" fmla="*/ 1547812 w 4405312"/>
              <a:gd name="csY61" fmla="*/ 2967037 h 3781425"/>
              <a:gd name="csX62" fmla="*/ 1438275 w 4405312"/>
              <a:gd name="csY62" fmla="*/ 2976562 h 3781425"/>
              <a:gd name="csX63" fmla="*/ 1433512 w 4405312"/>
              <a:gd name="csY63" fmla="*/ 2933700 h 3781425"/>
              <a:gd name="csX64" fmla="*/ 1481137 w 4405312"/>
              <a:gd name="csY64" fmla="*/ 2700337 h 3781425"/>
              <a:gd name="csX65" fmla="*/ 1395412 w 4405312"/>
              <a:gd name="csY65" fmla="*/ 2371725 h 3781425"/>
              <a:gd name="csX66" fmla="*/ 1181100 w 4405312"/>
              <a:gd name="csY66" fmla="*/ 2028825 h 3781425"/>
              <a:gd name="csX67" fmla="*/ 942975 w 4405312"/>
              <a:gd name="csY67" fmla="*/ 2028825 h 3781425"/>
              <a:gd name="csX68" fmla="*/ 833437 w 4405312"/>
              <a:gd name="csY68" fmla="*/ 1847850 h 3781425"/>
              <a:gd name="csX69" fmla="*/ 804862 w 4405312"/>
              <a:gd name="csY69" fmla="*/ 1624012 h 3781425"/>
              <a:gd name="csX70" fmla="*/ 623887 w 4405312"/>
              <a:gd name="csY70" fmla="*/ 1333500 h 3781425"/>
              <a:gd name="csX71" fmla="*/ 395287 w 4405312"/>
              <a:gd name="csY71" fmla="*/ 1109662 h 3781425"/>
              <a:gd name="csX72" fmla="*/ 219075 w 4405312"/>
              <a:gd name="csY72" fmla="*/ 1095375 h 3781425"/>
              <a:gd name="csX73" fmla="*/ 71437 w 4405312"/>
              <a:gd name="csY73" fmla="*/ 1071562 h 3781425"/>
              <a:gd name="csX74" fmla="*/ 19050 w 4405312"/>
              <a:gd name="csY74" fmla="*/ 1128712 h 3781425"/>
              <a:gd name="csX75" fmla="*/ 0 w 4405312"/>
              <a:gd name="csY75" fmla="*/ 1119187 h 3781425"/>
              <a:gd name="csX76" fmla="*/ 38100 w 4405312"/>
              <a:gd name="csY76" fmla="*/ 1038225 h 3781425"/>
              <a:gd name="csX77" fmla="*/ 290512 w 4405312"/>
              <a:gd name="csY77" fmla="*/ 866775 h 3781425"/>
              <a:gd name="csX78" fmla="*/ 809625 w 4405312"/>
              <a:gd name="csY78" fmla="*/ 628650 h 3781425"/>
              <a:gd name="csX79" fmla="*/ 985837 w 4405312"/>
              <a:gd name="csY79" fmla="*/ 628650 h 3781425"/>
              <a:gd name="csX80" fmla="*/ 1138237 w 4405312"/>
              <a:gd name="csY80" fmla="*/ 600075 h 3781425"/>
              <a:gd name="csX81" fmla="*/ 1543050 w 4405312"/>
              <a:gd name="csY81" fmla="*/ 338137 h 3781425"/>
              <a:gd name="csX82" fmla="*/ 1824037 w 4405312"/>
              <a:gd name="csY82" fmla="*/ 333375 h 3781425"/>
              <a:gd name="csX83" fmla="*/ 1943100 w 4405312"/>
              <a:gd name="csY83" fmla="*/ 266700 h 3781425"/>
              <a:gd name="csX84" fmla="*/ 2076450 w 4405312"/>
              <a:gd name="csY84" fmla="*/ 200025 h 3781425"/>
              <a:gd name="csX85" fmla="*/ 2133600 w 4405312"/>
              <a:gd name="csY85" fmla="*/ 104775 h 3781425"/>
              <a:gd name="csX86" fmla="*/ 2138362 w 4405312"/>
              <a:gd name="csY86" fmla="*/ 71437 h 378142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</a:cxnLst>
            <a:rect l="l" t="t" r="r" b="b"/>
            <a:pathLst>
              <a:path w="4405312" h="3781425">
                <a:moveTo>
                  <a:pt x="2266950" y="0"/>
                </a:moveTo>
                <a:lnTo>
                  <a:pt x="2366962" y="33337"/>
                </a:lnTo>
                <a:lnTo>
                  <a:pt x="2495550" y="19050"/>
                </a:lnTo>
                <a:lnTo>
                  <a:pt x="2514600" y="57150"/>
                </a:lnTo>
                <a:lnTo>
                  <a:pt x="2490787" y="138112"/>
                </a:lnTo>
                <a:lnTo>
                  <a:pt x="2824162" y="447675"/>
                </a:lnTo>
                <a:lnTo>
                  <a:pt x="3205162" y="619125"/>
                </a:lnTo>
                <a:lnTo>
                  <a:pt x="3533775" y="685800"/>
                </a:lnTo>
                <a:lnTo>
                  <a:pt x="4181475" y="600075"/>
                </a:lnTo>
                <a:lnTo>
                  <a:pt x="4352925" y="619125"/>
                </a:lnTo>
                <a:lnTo>
                  <a:pt x="4405312" y="666750"/>
                </a:lnTo>
                <a:lnTo>
                  <a:pt x="4286250" y="790575"/>
                </a:lnTo>
                <a:lnTo>
                  <a:pt x="4214812" y="828675"/>
                </a:lnTo>
                <a:lnTo>
                  <a:pt x="3867150" y="1343025"/>
                </a:lnTo>
                <a:lnTo>
                  <a:pt x="3705225" y="1490662"/>
                </a:lnTo>
                <a:lnTo>
                  <a:pt x="3614737" y="1871662"/>
                </a:lnTo>
                <a:lnTo>
                  <a:pt x="3638550" y="1971675"/>
                </a:lnTo>
                <a:lnTo>
                  <a:pt x="3700462" y="2081212"/>
                </a:lnTo>
                <a:lnTo>
                  <a:pt x="3824287" y="2214562"/>
                </a:lnTo>
                <a:lnTo>
                  <a:pt x="3986212" y="2185987"/>
                </a:lnTo>
                <a:lnTo>
                  <a:pt x="4148137" y="2219325"/>
                </a:lnTo>
                <a:lnTo>
                  <a:pt x="4119562" y="2314575"/>
                </a:lnTo>
                <a:lnTo>
                  <a:pt x="3943350" y="2395537"/>
                </a:lnTo>
                <a:lnTo>
                  <a:pt x="3943350" y="2438400"/>
                </a:lnTo>
                <a:lnTo>
                  <a:pt x="3976687" y="2476500"/>
                </a:lnTo>
                <a:lnTo>
                  <a:pt x="4024312" y="2476500"/>
                </a:lnTo>
                <a:lnTo>
                  <a:pt x="4086225" y="2519362"/>
                </a:lnTo>
                <a:lnTo>
                  <a:pt x="3952875" y="2614612"/>
                </a:lnTo>
                <a:lnTo>
                  <a:pt x="3914775" y="2547937"/>
                </a:lnTo>
                <a:lnTo>
                  <a:pt x="3867150" y="2566987"/>
                </a:lnTo>
                <a:lnTo>
                  <a:pt x="3881437" y="2638425"/>
                </a:lnTo>
                <a:lnTo>
                  <a:pt x="3933825" y="2662237"/>
                </a:lnTo>
                <a:lnTo>
                  <a:pt x="3771900" y="2795587"/>
                </a:lnTo>
                <a:lnTo>
                  <a:pt x="3709987" y="2771775"/>
                </a:lnTo>
                <a:lnTo>
                  <a:pt x="3671887" y="2814637"/>
                </a:lnTo>
                <a:lnTo>
                  <a:pt x="3690937" y="2862262"/>
                </a:lnTo>
                <a:lnTo>
                  <a:pt x="3552825" y="2924175"/>
                </a:lnTo>
                <a:lnTo>
                  <a:pt x="3481387" y="2914650"/>
                </a:lnTo>
                <a:lnTo>
                  <a:pt x="3243262" y="3000375"/>
                </a:lnTo>
                <a:lnTo>
                  <a:pt x="3190875" y="2919412"/>
                </a:lnTo>
                <a:lnTo>
                  <a:pt x="3133725" y="2947987"/>
                </a:lnTo>
                <a:lnTo>
                  <a:pt x="3143250" y="3009900"/>
                </a:lnTo>
                <a:lnTo>
                  <a:pt x="3214687" y="3071812"/>
                </a:lnTo>
                <a:lnTo>
                  <a:pt x="2795587" y="3181350"/>
                </a:lnTo>
                <a:lnTo>
                  <a:pt x="2681287" y="3190875"/>
                </a:lnTo>
                <a:lnTo>
                  <a:pt x="2443162" y="3352800"/>
                </a:lnTo>
                <a:lnTo>
                  <a:pt x="2248925" y="3418768"/>
                </a:lnTo>
                <a:lnTo>
                  <a:pt x="2233612" y="3500437"/>
                </a:lnTo>
                <a:lnTo>
                  <a:pt x="2009775" y="3595687"/>
                </a:lnTo>
                <a:lnTo>
                  <a:pt x="1924050" y="3590925"/>
                </a:lnTo>
                <a:lnTo>
                  <a:pt x="1814512" y="3657600"/>
                </a:lnTo>
                <a:lnTo>
                  <a:pt x="1795462" y="3724275"/>
                </a:lnTo>
                <a:lnTo>
                  <a:pt x="1719262" y="3781425"/>
                </a:lnTo>
                <a:lnTo>
                  <a:pt x="1700212" y="3633787"/>
                </a:lnTo>
                <a:lnTo>
                  <a:pt x="1766887" y="3562350"/>
                </a:lnTo>
                <a:lnTo>
                  <a:pt x="1776412" y="3495675"/>
                </a:lnTo>
                <a:lnTo>
                  <a:pt x="1733550" y="3386137"/>
                </a:lnTo>
                <a:lnTo>
                  <a:pt x="1800225" y="3338512"/>
                </a:lnTo>
                <a:lnTo>
                  <a:pt x="1800225" y="3188912"/>
                </a:lnTo>
                <a:lnTo>
                  <a:pt x="1728787" y="3143250"/>
                </a:lnTo>
                <a:lnTo>
                  <a:pt x="1647825" y="3124200"/>
                </a:lnTo>
                <a:lnTo>
                  <a:pt x="1547812" y="2967037"/>
                </a:lnTo>
                <a:lnTo>
                  <a:pt x="1438275" y="2976562"/>
                </a:lnTo>
                <a:lnTo>
                  <a:pt x="1433512" y="2933700"/>
                </a:lnTo>
                <a:lnTo>
                  <a:pt x="1481137" y="2700337"/>
                </a:lnTo>
                <a:lnTo>
                  <a:pt x="1395412" y="2371725"/>
                </a:lnTo>
                <a:lnTo>
                  <a:pt x="1181100" y="2028825"/>
                </a:lnTo>
                <a:lnTo>
                  <a:pt x="942975" y="2028825"/>
                </a:lnTo>
                <a:lnTo>
                  <a:pt x="833437" y="1847850"/>
                </a:lnTo>
                <a:lnTo>
                  <a:pt x="804862" y="1624012"/>
                </a:lnTo>
                <a:lnTo>
                  <a:pt x="623887" y="1333500"/>
                </a:lnTo>
                <a:lnTo>
                  <a:pt x="395287" y="1109662"/>
                </a:lnTo>
                <a:lnTo>
                  <a:pt x="219075" y="1095375"/>
                </a:lnTo>
                <a:lnTo>
                  <a:pt x="71437" y="1071562"/>
                </a:lnTo>
                <a:lnTo>
                  <a:pt x="19050" y="1128712"/>
                </a:lnTo>
                <a:lnTo>
                  <a:pt x="0" y="1119187"/>
                </a:lnTo>
                <a:lnTo>
                  <a:pt x="38100" y="1038225"/>
                </a:lnTo>
                <a:lnTo>
                  <a:pt x="290512" y="866775"/>
                </a:lnTo>
                <a:lnTo>
                  <a:pt x="809625" y="628650"/>
                </a:lnTo>
                <a:lnTo>
                  <a:pt x="985837" y="628650"/>
                </a:lnTo>
                <a:lnTo>
                  <a:pt x="1138237" y="600075"/>
                </a:lnTo>
                <a:lnTo>
                  <a:pt x="1543050" y="338137"/>
                </a:lnTo>
                <a:lnTo>
                  <a:pt x="1824037" y="333375"/>
                </a:lnTo>
                <a:lnTo>
                  <a:pt x="1943100" y="266700"/>
                </a:lnTo>
                <a:lnTo>
                  <a:pt x="2076450" y="200025"/>
                </a:lnTo>
                <a:lnTo>
                  <a:pt x="2133600" y="104775"/>
                </a:lnTo>
                <a:lnTo>
                  <a:pt x="2138362" y="71437"/>
                </a:lnTo>
                <a:close/>
              </a:path>
            </a:pathLst>
          </a:custGeom>
          <a:solidFill>
            <a:srgbClr val="66FF66"/>
          </a:solidFill>
          <a:ln w="38100">
            <a:solidFill>
              <a:srgbClr val="339933"/>
            </a:solidFill>
          </a:ln>
          <a:effectLst>
            <a:outerShdw dist="63500" dir="5400000" algn="ctr" rotWithShape="0">
              <a:srgbClr val="000000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5034F52F-1EE4-8086-403D-EFC303554F44}"/>
              </a:ext>
            </a:extLst>
          </p:cNvPr>
          <p:cNvSpPr/>
          <p:nvPr/>
        </p:nvSpPr>
        <p:spPr>
          <a:xfrm>
            <a:off x="6687739" y="4075714"/>
            <a:ext cx="2460616" cy="2112140"/>
          </a:xfrm>
          <a:custGeom>
            <a:avLst/>
            <a:gdLst>
              <a:gd name="csX0" fmla="*/ 2266950 w 4405312"/>
              <a:gd name="csY0" fmla="*/ 0 h 3781425"/>
              <a:gd name="csX1" fmla="*/ 2366962 w 4405312"/>
              <a:gd name="csY1" fmla="*/ 33337 h 3781425"/>
              <a:gd name="csX2" fmla="*/ 2495550 w 4405312"/>
              <a:gd name="csY2" fmla="*/ 19050 h 3781425"/>
              <a:gd name="csX3" fmla="*/ 2514600 w 4405312"/>
              <a:gd name="csY3" fmla="*/ 57150 h 3781425"/>
              <a:gd name="csX4" fmla="*/ 2490787 w 4405312"/>
              <a:gd name="csY4" fmla="*/ 138112 h 3781425"/>
              <a:gd name="csX5" fmla="*/ 2824162 w 4405312"/>
              <a:gd name="csY5" fmla="*/ 447675 h 3781425"/>
              <a:gd name="csX6" fmla="*/ 3205162 w 4405312"/>
              <a:gd name="csY6" fmla="*/ 619125 h 3781425"/>
              <a:gd name="csX7" fmla="*/ 3533775 w 4405312"/>
              <a:gd name="csY7" fmla="*/ 685800 h 3781425"/>
              <a:gd name="csX8" fmla="*/ 4181475 w 4405312"/>
              <a:gd name="csY8" fmla="*/ 600075 h 3781425"/>
              <a:gd name="csX9" fmla="*/ 4352925 w 4405312"/>
              <a:gd name="csY9" fmla="*/ 619125 h 3781425"/>
              <a:gd name="csX10" fmla="*/ 4405312 w 4405312"/>
              <a:gd name="csY10" fmla="*/ 666750 h 3781425"/>
              <a:gd name="csX11" fmla="*/ 4286250 w 4405312"/>
              <a:gd name="csY11" fmla="*/ 790575 h 3781425"/>
              <a:gd name="csX12" fmla="*/ 4214812 w 4405312"/>
              <a:gd name="csY12" fmla="*/ 828675 h 3781425"/>
              <a:gd name="csX13" fmla="*/ 3867150 w 4405312"/>
              <a:gd name="csY13" fmla="*/ 1343025 h 3781425"/>
              <a:gd name="csX14" fmla="*/ 3705225 w 4405312"/>
              <a:gd name="csY14" fmla="*/ 1490662 h 3781425"/>
              <a:gd name="csX15" fmla="*/ 3614737 w 4405312"/>
              <a:gd name="csY15" fmla="*/ 1871662 h 3781425"/>
              <a:gd name="csX16" fmla="*/ 3638550 w 4405312"/>
              <a:gd name="csY16" fmla="*/ 1971675 h 3781425"/>
              <a:gd name="csX17" fmla="*/ 3700462 w 4405312"/>
              <a:gd name="csY17" fmla="*/ 2081212 h 3781425"/>
              <a:gd name="csX18" fmla="*/ 3824287 w 4405312"/>
              <a:gd name="csY18" fmla="*/ 2214562 h 3781425"/>
              <a:gd name="csX19" fmla="*/ 3986212 w 4405312"/>
              <a:gd name="csY19" fmla="*/ 2185987 h 3781425"/>
              <a:gd name="csX20" fmla="*/ 4148137 w 4405312"/>
              <a:gd name="csY20" fmla="*/ 2219325 h 3781425"/>
              <a:gd name="csX21" fmla="*/ 4119562 w 4405312"/>
              <a:gd name="csY21" fmla="*/ 2314575 h 3781425"/>
              <a:gd name="csX22" fmla="*/ 3943350 w 4405312"/>
              <a:gd name="csY22" fmla="*/ 2395537 h 3781425"/>
              <a:gd name="csX23" fmla="*/ 3943350 w 4405312"/>
              <a:gd name="csY23" fmla="*/ 2438400 h 3781425"/>
              <a:gd name="csX24" fmla="*/ 3976687 w 4405312"/>
              <a:gd name="csY24" fmla="*/ 2476500 h 3781425"/>
              <a:gd name="csX25" fmla="*/ 4024312 w 4405312"/>
              <a:gd name="csY25" fmla="*/ 2476500 h 3781425"/>
              <a:gd name="csX26" fmla="*/ 4086225 w 4405312"/>
              <a:gd name="csY26" fmla="*/ 2519362 h 3781425"/>
              <a:gd name="csX27" fmla="*/ 3952875 w 4405312"/>
              <a:gd name="csY27" fmla="*/ 2614612 h 3781425"/>
              <a:gd name="csX28" fmla="*/ 3914775 w 4405312"/>
              <a:gd name="csY28" fmla="*/ 2547937 h 3781425"/>
              <a:gd name="csX29" fmla="*/ 3867150 w 4405312"/>
              <a:gd name="csY29" fmla="*/ 2566987 h 3781425"/>
              <a:gd name="csX30" fmla="*/ 3881437 w 4405312"/>
              <a:gd name="csY30" fmla="*/ 2638425 h 3781425"/>
              <a:gd name="csX31" fmla="*/ 3933825 w 4405312"/>
              <a:gd name="csY31" fmla="*/ 2662237 h 3781425"/>
              <a:gd name="csX32" fmla="*/ 3771900 w 4405312"/>
              <a:gd name="csY32" fmla="*/ 2795587 h 3781425"/>
              <a:gd name="csX33" fmla="*/ 3709987 w 4405312"/>
              <a:gd name="csY33" fmla="*/ 2771775 h 3781425"/>
              <a:gd name="csX34" fmla="*/ 3671887 w 4405312"/>
              <a:gd name="csY34" fmla="*/ 2814637 h 3781425"/>
              <a:gd name="csX35" fmla="*/ 3690937 w 4405312"/>
              <a:gd name="csY35" fmla="*/ 2862262 h 3781425"/>
              <a:gd name="csX36" fmla="*/ 3552825 w 4405312"/>
              <a:gd name="csY36" fmla="*/ 2924175 h 3781425"/>
              <a:gd name="csX37" fmla="*/ 3481387 w 4405312"/>
              <a:gd name="csY37" fmla="*/ 2914650 h 3781425"/>
              <a:gd name="csX38" fmla="*/ 3243262 w 4405312"/>
              <a:gd name="csY38" fmla="*/ 3000375 h 3781425"/>
              <a:gd name="csX39" fmla="*/ 3190875 w 4405312"/>
              <a:gd name="csY39" fmla="*/ 2919412 h 3781425"/>
              <a:gd name="csX40" fmla="*/ 3133725 w 4405312"/>
              <a:gd name="csY40" fmla="*/ 2947987 h 3781425"/>
              <a:gd name="csX41" fmla="*/ 3143250 w 4405312"/>
              <a:gd name="csY41" fmla="*/ 3009900 h 3781425"/>
              <a:gd name="csX42" fmla="*/ 3214687 w 4405312"/>
              <a:gd name="csY42" fmla="*/ 3071812 h 3781425"/>
              <a:gd name="csX43" fmla="*/ 2795587 w 4405312"/>
              <a:gd name="csY43" fmla="*/ 3181350 h 3781425"/>
              <a:gd name="csX44" fmla="*/ 2681287 w 4405312"/>
              <a:gd name="csY44" fmla="*/ 3190875 h 3781425"/>
              <a:gd name="csX45" fmla="*/ 2443162 w 4405312"/>
              <a:gd name="csY45" fmla="*/ 3352800 h 3781425"/>
              <a:gd name="csX46" fmla="*/ 2248925 w 4405312"/>
              <a:gd name="csY46" fmla="*/ 3418768 h 3781425"/>
              <a:gd name="csX47" fmla="*/ 2233612 w 4405312"/>
              <a:gd name="csY47" fmla="*/ 3500437 h 3781425"/>
              <a:gd name="csX48" fmla="*/ 2009775 w 4405312"/>
              <a:gd name="csY48" fmla="*/ 3595687 h 3781425"/>
              <a:gd name="csX49" fmla="*/ 1924050 w 4405312"/>
              <a:gd name="csY49" fmla="*/ 3590925 h 3781425"/>
              <a:gd name="csX50" fmla="*/ 1814512 w 4405312"/>
              <a:gd name="csY50" fmla="*/ 3657600 h 3781425"/>
              <a:gd name="csX51" fmla="*/ 1795462 w 4405312"/>
              <a:gd name="csY51" fmla="*/ 3724275 h 3781425"/>
              <a:gd name="csX52" fmla="*/ 1719262 w 4405312"/>
              <a:gd name="csY52" fmla="*/ 3781425 h 3781425"/>
              <a:gd name="csX53" fmla="*/ 1700212 w 4405312"/>
              <a:gd name="csY53" fmla="*/ 3633787 h 3781425"/>
              <a:gd name="csX54" fmla="*/ 1766887 w 4405312"/>
              <a:gd name="csY54" fmla="*/ 3562350 h 3781425"/>
              <a:gd name="csX55" fmla="*/ 1776412 w 4405312"/>
              <a:gd name="csY55" fmla="*/ 3495675 h 3781425"/>
              <a:gd name="csX56" fmla="*/ 1733550 w 4405312"/>
              <a:gd name="csY56" fmla="*/ 3386137 h 3781425"/>
              <a:gd name="csX57" fmla="*/ 1800225 w 4405312"/>
              <a:gd name="csY57" fmla="*/ 3338512 h 3781425"/>
              <a:gd name="csX58" fmla="*/ 1800225 w 4405312"/>
              <a:gd name="csY58" fmla="*/ 3188912 h 3781425"/>
              <a:gd name="csX59" fmla="*/ 1728787 w 4405312"/>
              <a:gd name="csY59" fmla="*/ 3143250 h 3781425"/>
              <a:gd name="csX60" fmla="*/ 1647825 w 4405312"/>
              <a:gd name="csY60" fmla="*/ 3124200 h 3781425"/>
              <a:gd name="csX61" fmla="*/ 1547812 w 4405312"/>
              <a:gd name="csY61" fmla="*/ 2967037 h 3781425"/>
              <a:gd name="csX62" fmla="*/ 1438275 w 4405312"/>
              <a:gd name="csY62" fmla="*/ 2976562 h 3781425"/>
              <a:gd name="csX63" fmla="*/ 1433512 w 4405312"/>
              <a:gd name="csY63" fmla="*/ 2933700 h 3781425"/>
              <a:gd name="csX64" fmla="*/ 1481137 w 4405312"/>
              <a:gd name="csY64" fmla="*/ 2700337 h 3781425"/>
              <a:gd name="csX65" fmla="*/ 1395412 w 4405312"/>
              <a:gd name="csY65" fmla="*/ 2371725 h 3781425"/>
              <a:gd name="csX66" fmla="*/ 1181100 w 4405312"/>
              <a:gd name="csY66" fmla="*/ 2028825 h 3781425"/>
              <a:gd name="csX67" fmla="*/ 942975 w 4405312"/>
              <a:gd name="csY67" fmla="*/ 2028825 h 3781425"/>
              <a:gd name="csX68" fmla="*/ 833437 w 4405312"/>
              <a:gd name="csY68" fmla="*/ 1847850 h 3781425"/>
              <a:gd name="csX69" fmla="*/ 804862 w 4405312"/>
              <a:gd name="csY69" fmla="*/ 1624012 h 3781425"/>
              <a:gd name="csX70" fmla="*/ 623887 w 4405312"/>
              <a:gd name="csY70" fmla="*/ 1333500 h 3781425"/>
              <a:gd name="csX71" fmla="*/ 395287 w 4405312"/>
              <a:gd name="csY71" fmla="*/ 1109662 h 3781425"/>
              <a:gd name="csX72" fmla="*/ 219075 w 4405312"/>
              <a:gd name="csY72" fmla="*/ 1095375 h 3781425"/>
              <a:gd name="csX73" fmla="*/ 71437 w 4405312"/>
              <a:gd name="csY73" fmla="*/ 1071562 h 3781425"/>
              <a:gd name="csX74" fmla="*/ 19050 w 4405312"/>
              <a:gd name="csY74" fmla="*/ 1128712 h 3781425"/>
              <a:gd name="csX75" fmla="*/ 0 w 4405312"/>
              <a:gd name="csY75" fmla="*/ 1119187 h 3781425"/>
              <a:gd name="csX76" fmla="*/ 38100 w 4405312"/>
              <a:gd name="csY76" fmla="*/ 1038225 h 3781425"/>
              <a:gd name="csX77" fmla="*/ 290512 w 4405312"/>
              <a:gd name="csY77" fmla="*/ 866775 h 3781425"/>
              <a:gd name="csX78" fmla="*/ 809625 w 4405312"/>
              <a:gd name="csY78" fmla="*/ 628650 h 3781425"/>
              <a:gd name="csX79" fmla="*/ 985837 w 4405312"/>
              <a:gd name="csY79" fmla="*/ 628650 h 3781425"/>
              <a:gd name="csX80" fmla="*/ 1138237 w 4405312"/>
              <a:gd name="csY80" fmla="*/ 600075 h 3781425"/>
              <a:gd name="csX81" fmla="*/ 1543050 w 4405312"/>
              <a:gd name="csY81" fmla="*/ 338137 h 3781425"/>
              <a:gd name="csX82" fmla="*/ 1824037 w 4405312"/>
              <a:gd name="csY82" fmla="*/ 333375 h 3781425"/>
              <a:gd name="csX83" fmla="*/ 1943100 w 4405312"/>
              <a:gd name="csY83" fmla="*/ 266700 h 3781425"/>
              <a:gd name="csX84" fmla="*/ 2076450 w 4405312"/>
              <a:gd name="csY84" fmla="*/ 200025 h 3781425"/>
              <a:gd name="csX85" fmla="*/ 2133600 w 4405312"/>
              <a:gd name="csY85" fmla="*/ 104775 h 3781425"/>
              <a:gd name="csX86" fmla="*/ 2138362 w 4405312"/>
              <a:gd name="csY86" fmla="*/ 71437 h 378142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</a:cxnLst>
            <a:rect l="l" t="t" r="r" b="b"/>
            <a:pathLst>
              <a:path w="4405312" h="3781425">
                <a:moveTo>
                  <a:pt x="2266950" y="0"/>
                </a:moveTo>
                <a:lnTo>
                  <a:pt x="2366962" y="33337"/>
                </a:lnTo>
                <a:lnTo>
                  <a:pt x="2495550" y="19050"/>
                </a:lnTo>
                <a:lnTo>
                  <a:pt x="2514600" y="57150"/>
                </a:lnTo>
                <a:lnTo>
                  <a:pt x="2490787" y="138112"/>
                </a:lnTo>
                <a:lnTo>
                  <a:pt x="2824162" y="447675"/>
                </a:lnTo>
                <a:lnTo>
                  <a:pt x="3205162" y="619125"/>
                </a:lnTo>
                <a:lnTo>
                  <a:pt x="3533775" y="685800"/>
                </a:lnTo>
                <a:lnTo>
                  <a:pt x="4181475" y="600075"/>
                </a:lnTo>
                <a:lnTo>
                  <a:pt x="4352925" y="619125"/>
                </a:lnTo>
                <a:lnTo>
                  <a:pt x="4405312" y="666750"/>
                </a:lnTo>
                <a:lnTo>
                  <a:pt x="4286250" y="790575"/>
                </a:lnTo>
                <a:lnTo>
                  <a:pt x="4214812" y="828675"/>
                </a:lnTo>
                <a:lnTo>
                  <a:pt x="3867150" y="1343025"/>
                </a:lnTo>
                <a:lnTo>
                  <a:pt x="3705225" y="1490662"/>
                </a:lnTo>
                <a:lnTo>
                  <a:pt x="3614737" y="1871662"/>
                </a:lnTo>
                <a:lnTo>
                  <a:pt x="3638550" y="1971675"/>
                </a:lnTo>
                <a:lnTo>
                  <a:pt x="3700462" y="2081212"/>
                </a:lnTo>
                <a:lnTo>
                  <a:pt x="3824287" y="2214562"/>
                </a:lnTo>
                <a:lnTo>
                  <a:pt x="3986212" y="2185987"/>
                </a:lnTo>
                <a:lnTo>
                  <a:pt x="4148137" y="2219325"/>
                </a:lnTo>
                <a:lnTo>
                  <a:pt x="4119562" y="2314575"/>
                </a:lnTo>
                <a:lnTo>
                  <a:pt x="3943350" y="2395537"/>
                </a:lnTo>
                <a:lnTo>
                  <a:pt x="3943350" y="2438400"/>
                </a:lnTo>
                <a:lnTo>
                  <a:pt x="3976687" y="2476500"/>
                </a:lnTo>
                <a:lnTo>
                  <a:pt x="4024312" y="2476500"/>
                </a:lnTo>
                <a:lnTo>
                  <a:pt x="4086225" y="2519362"/>
                </a:lnTo>
                <a:lnTo>
                  <a:pt x="3952875" y="2614612"/>
                </a:lnTo>
                <a:lnTo>
                  <a:pt x="3914775" y="2547937"/>
                </a:lnTo>
                <a:lnTo>
                  <a:pt x="3867150" y="2566987"/>
                </a:lnTo>
                <a:lnTo>
                  <a:pt x="3881437" y="2638425"/>
                </a:lnTo>
                <a:lnTo>
                  <a:pt x="3933825" y="2662237"/>
                </a:lnTo>
                <a:lnTo>
                  <a:pt x="3771900" y="2795587"/>
                </a:lnTo>
                <a:lnTo>
                  <a:pt x="3709987" y="2771775"/>
                </a:lnTo>
                <a:lnTo>
                  <a:pt x="3671887" y="2814637"/>
                </a:lnTo>
                <a:lnTo>
                  <a:pt x="3690937" y="2862262"/>
                </a:lnTo>
                <a:lnTo>
                  <a:pt x="3552825" y="2924175"/>
                </a:lnTo>
                <a:lnTo>
                  <a:pt x="3481387" y="2914650"/>
                </a:lnTo>
                <a:lnTo>
                  <a:pt x="3243262" y="3000375"/>
                </a:lnTo>
                <a:lnTo>
                  <a:pt x="3190875" y="2919412"/>
                </a:lnTo>
                <a:lnTo>
                  <a:pt x="3133725" y="2947987"/>
                </a:lnTo>
                <a:lnTo>
                  <a:pt x="3143250" y="3009900"/>
                </a:lnTo>
                <a:lnTo>
                  <a:pt x="3214687" y="3071812"/>
                </a:lnTo>
                <a:lnTo>
                  <a:pt x="2795587" y="3181350"/>
                </a:lnTo>
                <a:lnTo>
                  <a:pt x="2681287" y="3190875"/>
                </a:lnTo>
                <a:lnTo>
                  <a:pt x="2443162" y="3352800"/>
                </a:lnTo>
                <a:lnTo>
                  <a:pt x="2248925" y="3418768"/>
                </a:lnTo>
                <a:lnTo>
                  <a:pt x="2233612" y="3500437"/>
                </a:lnTo>
                <a:lnTo>
                  <a:pt x="2009775" y="3595687"/>
                </a:lnTo>
                <a:lnTo>
                  <a:pt x="1924050" y="3590925"/>
                </a:lnTo>
                <a:lnTo>
                  <a:pt x="1814512" y="3657600"/>
                </a:lnTo>
                <a:lnTo>
                  <a:pt x="1795462" y="3724275"/>
                </a:lnTo>
                <a:lnTo>
                  <a:pt x="1719262" y="3781425"/>
                </a:lnTo>
                <a:lnTo>
                  <a:pt x="1700212" y="3633787"/>
                </a:lnTo>
                <a:lnTo>
                  <a:pt x="1766887" y="3562350"/>
                </a:lnTo>
                <a:lnTo>
                  <a:pt x="1776412" y="3495675"/>
                </a:lnTo>
                <a:lnTo>
                  <a:pt x="1733550" y="3386137"/>
                </a:lnTo>
                <a:lnTo>
                  <a:pt x="1800225" y="3338512"/>
                </a:lnTo>
                <a:lnTo>
                  <a:pt x="1800225" y="3188912"/>
                </a:lnTo>
                <a:lnTo>
                  <a:pt x="1728787" y="3143250"/>
                </a:lnTo>
                <a:lnTo>
                  <a:pt x="1647825" y="3124200"/>
                </a:lnTo>
                <a:lnTo>
                  <a:pt x="1547812" y="2967037"/>
                </a:lnTo>
                <a:lnTo>
                  <a:pt x="1438275" y="2976562"/>
                </a:lnTo>
                <a:lnTo>
                  <a:pt x="1433512" y="2933700"/>
                </a:lnTo>
                <a:lnTo>
                  <a:pt x="1481137" y="2700337"/>
                </a:lnTo>
                <a:lnTo>
                  <a:pt x="1395412" y="2371725"/>
                </a:lnTo>
                <a:lnTo>
                  <a:pt x="1181100" y="2028825"/>
                </a:lnTo>
                <a:lnTo>
                  <a:pt x="942975" y="2028825"/>
                </a:lnTo>
                <a:lnTo>
                  <a:pt x="833437" y="1847850"/>
                </a:lnTo>
                <a:lnTo>
                  <a:pt x="804862" y="1624012"/>
                </a:lnTo>
                <a:lnTo>
                  <a:pt x="623887" y="1333500"/>
                </a:lnTo>
                <a:lnTo>
                  <a:pt x="395287" y="1109662"/>
                </a:lnTo>
                <a:lnTo>
                  <a:pt x="219075" y="1095375"/>
                </a:lnTo>
                <a:lnTo>
                  <a:pt x="71437" y="1071562"/>
                </a:lnTo>
                <a:lnTo>
                  <a:pt x="19050" y="1128712"/>
                </a:lnTo>
                <a:lnTo>
                  <a:pt x="0" y="1119187"/>
                </a:lnTo>
                <a:lnTo>
                  <a:pt x="38100" y="1038225"/>
                </a:lnTo>
                <a:lnTo>
                  <a:pt x="290512" y="866775"/>
                </a:lnTo>
                <a:lnTo>
                  <a:pt x="809625" y="628650"/>
                </a:lnTo>
                <a:lnTo>
                  <a:pt x="985837" y="628650"/>
                </a:lnTo>
                <a:lnTo>
                  <a:pt x="1138237" y="600075"/>
                </a:lnTo>
                <a:lnTo>
                  <a:pt x="1543050" y="338137"/>
                </a:lnTo>
                <a:lnTo>
                  <a:pt x="1824037" y="333375"/>
                </a:lnTo>
                <a:lnTo>
                  <a:pt x="1943100" y="266700"/>
                </a:lnTo>
                <a:lnTo>
                  <a:pt x="2076450" y="200025"/>
                </a:lnTo>
                <a:lnTo>
                  <a:pt x="2133600" y="104775"/>
                </a:lnTo>
                <a:lnTo>
                  <a:pt x="2138362" y="71437"/>
                </a:lnTo>
                <a:close/>
              </a:path>
            </a:pathLst>
          </a:custGeom>
          <a:solidFill>
            <a:srgbClr val="66FF66"/>
          </a:solidFill>
          <a:ln w="19050">
            <a:noFill/>
          </a:ln>
          <a:effectLst>
            <a:outerShdw dist="63500" dir="5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8623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5173</TotalTime>
  <Words>5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pptx373_志発島（北海道）のイラスト</dc:title>
  <dc:subject>pptx373_志発島（北海道）のイラスト</dc:subject>
  <dc:creator>でじけろお</dc:creator>
  <cp:revision>1</cp:revision>
  <dcterms:created xsi:type="dcterms:W3CDTF">2018-05-20T00:31:01Z</dcterms:created>
  <dcterms:modified xsi:type="dcterms:W3CDTF">2026-02-20T07:36:17Z</dcterms:modified>
  <cp:version>1</cp:version>
</cp:coreProperties>
</file>